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特許（パテント）：新規性、有用性、非自明性をもつ有益な発明 </a:t>
            </a:r>
          </a:p>
          <a:p>
            <a:pPr lvl="1"/>
            <a:r>
              <a:rPr lang="en-US" dirty="0">
                <a:latin typeface="Arial"/>
              </a:rPr>
              <a:t>イノベーションを奨励する限定された独占権</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