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77"/>
  </p:notesMasterIdLst>
  <p:handoutMasterIdLst>
    <p:handoutMasterId r:id="rId78"/>
  </p:handoutMasterIdLst>
  <p:sldIdLst>
    <p:sldId id="694" r:id="rId2"/>
    <p:sldId id="695" r:id="rId3"/>
    <p:sldId id="696" r:id="rId4"/>
    <p:sldId id="697" r:id="rId5"/>
    <p:sldId id="698" r:id="rId6"/>
    <p:sldId id="699" r:id="rId7"/>
    <p:sldId id="700" r:id="rId8"/>
    <p:sldId id="701" r:id="rId9"/>
    <p:sldId id="702" r:id="rId10"/>
    <p:sldId id="703" r:id="rId11"/>
    <p:sldId id="704" r:id="rId12"/>
    <p:sldId id="705" r:id="rId13"/>
    <p:sldId id="706" r:id="rId14"/>
    <p:sldId id="707" r:id="rId15"/>
    <p:sldId id="708" r:id="rId16"/>
    <p:sldId id="709" r:id="rId17"/>
    <p:sldId id="710" r:id="rId18"/>
    <p:sldId id="711" r:id="rId19"/>
    <p:sldId id="712" r:id="rId20"/>
    <p:sldId id="713" r:id="rId21"/>
    <p:sldId id="714" r:id="rId22"/>
    <p:sldId id="715" r:id="rId23"/>
    <p:sldId id="716" r:id="rId24"/>
    <p:sldId id="717" r:id="rId25"/>
    <p:sldId id="718" r:id="rId26"/>
    <p:sldId id="719" r:id="rId27"/>
    <p:sldId id="720" r:id="rId28"/>
    <p:sldId id="721" r:id="rId29"/>
    <p:sldId id="722" r:id="rId30"/>
    <p:sldId id="723" r:id="rId31"/>
    <p:sldId id="724" r:id="rId32"/>
    <p:sldId id="725" r:id="rId33"/>
    <p:sldId id="726" r:id="rId34"/>
    <p:sldId id="727" r:id="rId35"/>
    <p:sldId id="728" r:id="rId36"/>
    <p:sldId id="729" r:id="rId37"/>
    <p:sldId id="730" r:id="rId38"/>
    <p:sldId id="731" r:id="rId39"/>
    <p:sldId id="732" r:id="rId40"/>
    <p:sldId id="733" r:id="rId41"/>
    <p:sldId id="734" r:id="rId42"/>
    <p:sldId id="735" r:id="rId43"/>
    <p:sldId id="736" r:id="rId44"/>
    <p:sldId id="737" r:id="rId45"/>
    <p:sldId id="738" r:id="rId46"/>
    <p:sldId id="739" r:id="rId47"/>
    <p:sldId id="740" r:id="rId48"/>
    <p:sldId id="741" r:id="rId49"/>
    <p:sldId id="742" r:id="rId50"/>
    <p:sldId id="743" r:id="rId51"/>
    <p:sldId id="744" r:id="rId52"/>
    <p:sldId id="745" r:id="rId53"/>
    <p:sldId id="746" r:id="rId54"/>
    <p:sldId id="747" r:id="rId55"/>
    <p:sldId id="748" r:id="rId56"/>
    <p:sldId id="749" r:id="rId57"/>
    <p:sldId id="750" r:id="rId58"/>
    <p:sldId id="751" r:id="rId59"/>
    <p:sldId id="752" r:id="rId60"/>
    <p:sldId id="753" r:id="rId61"/>
    <p:sldId id="754" r:id="rId62"/>
    <p:sldId id="755" r:id="rId63"/>
    <p:sldId id="756" r:id="rId64"/>
    <p:sldId id="757" r:id="rId65"/>
    <p:sldId id="758" r:id="rId66"/>
    <p:sldId id="759" r:id="rId67"/>
    <p:sldId id="760" r:id="rId68"/>
    <p:sldId id="761" r:id="rId69"/>
    <p:sldId id="762" r:id="rId70"/>
    <p:sldId id="763" r:id="rId71"/>
    <p:sldId id="764" r:id="rId72"/>
    <p:sldId id="765" r:id="rId73"/>
    <p:sldId id="766" r:id="rId74"/>
    <p:sldId id="767" r:id="rId75"/>
    <p:sldId id="768"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6B45"/>
    <a:srgbClr val="E358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5" autoAdjust="0"/>
    <p:restoredTop sz="51254" autoAdjust="0"/>
  </p:normalViewPr>
  <p:slideViewPr>
    <p:cSldViewPr snapToGrid="0">
      <p:cViewPr varScale="1">
        <p:scale>
          <a:sx n="45" d="100"/>
          <a:sy n="45" d="100"/>
        </p:scale>
        <p:origin x="1912" y="184"/>
      </p:cViewPr>
      <p:guideLst>
        <p:guide orient="horz" pos="2160"/>
        <p:guide pos="3840"/>
      </p:guideLst>
    </p:cSldViewPr>
  </p:slideViewPr>
  <p:notesTextViewPr>
    <p:cViewPr>
      <p:scale>
        <a:sx n="1" d="1"/>
        <a:sy n="1" d="1"/>
      </p:scale>
      <p:origin x="0" y="0"/>
    </p:cViewPr>
  </p:notesTextViewPr>
  <p:sorterViewPr>
    <p:cViewPr>
      <p:scale>
        <a:sx n="100" d="100"/>
        <a:sy n="100" d="100"/>
      </p:scale>
      <p:origin x="0" y="24320"/>
    </p:cViewPr>
  </p:sorterViewPr>
  <p:notesViewPr>
    <p:cSldViewPr snapToGrid="0">
      <p:cViewPr varScale="1">
        <p:scale>
          <a:sx n="64" d="100"/>
          <a:sy n="64" d="100"/>
        </p:scale>
        <p:origin x="2048"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viewProps" Target="viewProps.xml"/><Relationship Id="rId81" Type="http://schemas.openxmlformats.org/officeDocument/2006/relationships/theme" Target="theme/theme1.xml"/><Relationship Id="rId82"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notesMaster" Target="notesMasters/notesMaster1.xml"/><Relationship Id="rId78" Type="http://schemas.openxmlformats.org/officeDocument/2006/relationships/handoutMaster" Target="handoutMasters/handoutMaster1.xml"/><Relationship Id="rId79" Type="http://schemas.openxmlformats.org/officeDocument/2006/relationships/presProps" Target="presProp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43A975-C83B-F446-B163-5306E95FC19C}" type="datetimeFigureOut">
              <a:rPr lang="en-US" smtClean="0"/>
              <a:t>12/19/16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928F58-E898-3E42-B6FE-572C808C1FE7}" type="slidenum">
              <a:rPr lang="en-US" smtClean="0"/>
              <a:t>‹#›</a:t>
            </a:fld>
            <a:endParaRPr lang="en-US"/>
          </a:p>
        </p:txBody>
      </p:sp>
    </p:spTree>
    <p:extLst>
      <p:ext uri="{BB962C8B-B14F-4D97-AF65-F5344CB8AC3E}">
        <p14:creationId xmlns:p14="http://schemas.microsoft.com/office/powerpoint/2010/main" val="2078241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15C3A1-2123-46DB-B930-A516853D6C25}" type="datetimeFigureOut">
              <a:rPr lang="en-US"/>
              <a:t>12/19/16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482BE6-6443-43D0-B2C4-9E7E7E3CDEDD}" type="slidenum">
              <a:rPr lang="en-US"/>
              <a:t>‹#›</a:t>
            </a:fld>
            <a:endParaRPr lang="en-US"/>
          </a:p>
        </p:txBody>
      </p:sp>
    </p:spTree>
    <p:extLst>
      <p:ext uri="{BB962C8B-B14F-4D97-AF65-F5344CB8AC3E}">
        <p14:creationId xmlns:p14="http://schemas.microsoft.com/office/powerpoint/2010/main" val="27948891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trike="noStrike" dirty="0" smtClean="0"/>
              <a:t>OpenChain カリキュラムのスライドへようこそ。本スライドは、組織内チームに向けたFOSSコンプライアンスに係る重要事項についてトレーニングを実施する際のヘルプや</a:t>
            </a:r>
            <a:r>
              <a:rPr lang="en-US" strike="noStrike" baseline="0" dirty="0" smtClean="0"/>
              <a:t>OpenChainの仕様との照らし合わせに用いることができます。</a:t>
            </a:r>
            <a:endParaRPr lang="x-none" strike="noStrike" dirty="0" smtClean="0"/>
          </a:p>
          <a:p>
            <a:endParaRPr lang="en-US" strike="noStrike" dirty="0" smtClean="0"/>
          </a:p>
          <a:p>
            <a:r>
              <a:rPr lang="en-US" strike="noStrike" dirty="0" smtClean="0"/>
              <a:t>このスライドを半日のトレーニングセッションとして提供することができます。各章を分け、個別のモジュールとして構成した形で提供することも可能です。各章には質問形式の「理解度チェック」のスライドを設けていますのでご留意ください。回答はスライドのノート欄に記載されています。これらの質問や答えはFOSSコンプライアンスの組織内テストの素材として使うことができます。</a:t>
            </a:r>
            <a:endParaRPr lang="x-none" strike="noStrike" dirty="0"/>
          </a:p>
        </p:txBody>
      </p:sp>
      <p:sp>
        <p:nvSpPr>
          <p:cNvPr id="4" name="Slide Number Placeholder 3"/>
          <p:cNvSpPr>
            <a:spLocks noGrp="1"/>
          </p:cNvSpPr>
          <p:nvPr>
            <p:ph type="sldNum" sz="quarter" idx="10"/>
          </p:nvPr>
        </p:nvSpPr>
        <p:spPr/>
        <p:txBody>
          <a:bodyPr/>
          <a:lstStyle/>
          <a:p>
            <a:fld id="{6B482BE6-6443-43D0-B2C4-9E7E7E3CDEDD}" type="slidenum">
              <a:rPr lang="en-US"/>
              <a:t>1</a:t>
            </a:fld>
            <a:endParaRPr lang="en-US"/>
          </a:p>
        </p:txBody>
      </p:sp>
    </p:spTree>
    <p:extLst>
      <p:ext uri="{BB962C8B-B14F-4D97-AF65-F5344CB8AC3E}">
        <p14:creationId xmlns:p14="http://schemas.microsoft.com/office/powerpoint/2010/main" val="689790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著作権は原作者の原作を保護します。著作権がアイデアの表現を保護するのに対し、特許が根底にあるアイデアそのものを保護している点で異なります。原作者の作品としては、写真、歌、コンピューターの符号などが含まれます。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ソフトウェアについての著作権で重要なのは： 複製する権利、二次的著作物を作成する（もしくは改変する）権利および頒布する権利です。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ソフトウェアは特許を受けることができます。特許はコンピュータ プログラムのような演算方法を保護します。ただし、</a:t>
            </a:r>
            <a:r>
              <a:rPr lang="x-none" dirty="0">
                <a:latin typeface="Calibri"/>
              </a:rPr>
              <a:t> </a:t>
            </a:r>
            <a:r>
              <a:rPr lang="x-none">
                <a:latin typeface="Calibri"/>
              </a:rPr>
              <a:t>特許は機能を保護するもので、抽象的なアイデアは保護しません。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dirty="0">
                <a:latin typeface="Calibri"/>
              </a:rPr>
              <a:t>特許保有者は他者の作品が独立かどうかに関係なく、他者が特許を実施することを排除できます。</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Calibri"/>
            </a:endParaRPr>
          </a:p>
          <a:p>
            <a:pPr marL="0" marR="0" indent="0" algn="l" defTabSz="914400" rtl="0" eaLnBrk="1" fontAlgn="auto" latinLnBrk="0" hangingPunct="1">
              <a:lnSpc>
                <a:spcPct val="100000"/>
              </a:lnSpc>
              <a:spcBef>
                <a:spcPts val="0"/>
              </a:spcBef>
              <a:spcAft>
                <a:spcPts val="0"/>
              </a:spcAft>
              <a:buClrTx/>
              <a:buSzTx/>
              <a:buFontTx/>
              <a:buNone/>
              <a:tabLst/>
              <a:defRPr/>
            </a:pPr>
            <a:r>
              <a:rPr lang="x-none">
                <a:latin typeface="Calibri"/>
              </a:rPr>
              <a:t>ソフトウェアを独立して開発した場合、それが独立開発であり、著作権を有する被疑物件にアクセスしなかったことを示すことができれば著作権のライセンスはいらないかもしれません。その著作権をもつ作品が有名でアクセスできると考えることが合理的だとすると、これを示すことは困難となります。ソフトウェアについてある特許の文言に読み取れる場合には、そのソフトウェアが独立開発かどうかには関係なく特許ライセンスが必要となるでしょう。一つの例としてFFMpeg</a:t>
            </a:r>
            <a:r>
              <a:rPr lang="x-none" dirty="0">
                <a:latin typeface="Calibri"/>
              </a:rPr>
              <a:t> </a:t>
            </a:r>
            <a:r>
              <a:rPr lang="x-none">
                <a:latin typeface="Calibri"/>
              </a:rPr>
              <a:t>があります。これはビデオの符号化／復号化のためのコーデック機能を提供するフリー ソフトウェア プロジェクトですが、何らかのフォーマットを符号化／復号化をするには特許ライセンスが必要となるでしょう。</a:t>
            </a:r>
          </a:p>
        </p:txBody>
      </p:sp>
      <p:sp>
        <p:nvSpPr>
          <p:cNvPr id="4" name="Slide Number Placeholder 3"/>
          <p:cNvSpPr>
            <a:spLocks noGrp="1"/>
          </p:cNvSpPr>
          <p:nvPr>
            <p:ph type="sldNum" sz="quarter" idx="10"/>
          </p:nvPr>
        </p:nvSpPr>
        <p:spPr/>
        <p:txBody>
          <a:bodyPr/>
          <a:lstStyle/>
          <a:p>
            <a:fld id="{6B482BE6-6443-43D0-B2C4-9E7E7E3CDEDD}" type="slidenum">
              <a:rPr lang="en-US"/>
              <a:t>10</a:t>
            </a:fld>
            <a:endParaRPr lang="en-US"/>
          </a:p>
        </p:txBody>
      </p:sp>
    </p:spTree>
    <p:extLst>
      <p:ext uri="{BB962C8B-B14F-4D97-AF65-F5344CB8AC3E}">
        <p14:creationId xmlns:p14="http://schemas.microsoft.com/office/powerpoint/2010/main" val="594603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本章は法律家や管理職、もしくはFOSSライセンスに馴染みが薄い開発者の方がにとって有用です。</a:t>
            </a:r>
          </a:p>
        </p:txBody>
      </p:sp>
      <p:sp>
        <p:nvSpPr>
          <p:cNvPr id="4" name="Slide Number Placeholder 3"/>
          <p:cNvSpPr>
            <a:spLocks noGrp="1"/>
          </p:cNvSpPr>
          <p:nvPr>
            <p:ph type="sldNum" sz="quarter" idx="10"/>
          </p:nvPr>
        </p:nvSpPr>
        <p:spPr/>
        <p:txBody>
          <a:bodyPr/>
          <a:lstStyle/>
          <a:p>
            <a:fld id="{764A32ED-C8B0-4B36-BE29-20E2439ACB29}" type="slidenum">
              <a:rPr lang="ko-KR" altLang="en-US" smtClean="0"/>
              <a:pPr/>
              <a:t>11</a:t>
            </a:fld>
            <a:endParaRPr lang="ko-KR" altLang="en-US"/>
          </a:p>
        </p:txBody>
      </p:sp>
    </p:spTree>
    <p:extLst>
      <p:ext uri="{BB962C8B-B14F-4D97-AF65-F5344CB8AC3E}">
        <p14:creationId xmlns:p14="http://schemas.microsoft.com/office/powerpoint/2010/main" val="1350852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libri"/>
                <a:ea typeface="MS PGothic" charset="0"/>
              </a:rPr>
              <a:t>このスライドでは、FOSSライセンスがどういったことをするかの</a:t>
            </a:r>
            <a:r>
              <a:rPr lang="en-US" baseline="0" dirty="0">
                <a:latin typeface="Calibri"/>
                <a:ea typeface="MS PGothic" charset="0"/>
              </a:rPr>
              <a:t> 「全体像（ビッグ ピクチャ）」を提供します。またここでは、いくつかのFOSSライセンスについてより多くを調べられるリソースについても説明しています。</a:t>
            </a:r>
            <a:endParaRPr lang="en-US" dirty="0">
              <a:latin typeface="Calibri"/>
              <a:ea typeface="MS PGothic" charset="0"/>
            </a:endParaRPr>
          </a:p>
        </p:txBody>
      </p:sp>
      <p:sp>
        <p:nvSpPr>
          <p:cNvPr id="4" name="Slide Number Placeholder 3"/>
          <p:cNvSpPr>
            <a:spLocks noGrp="1"/>
          </p:cNvSpPr>
          <p:nvPr>
            <p:ph type="sldNum" sz="quarter" idx="10"/>
          </p:nvPr>
        </p:nvSpPr>
        <p:spPr/>
        <p:txBody>
          <a:bodyPr/>
          <a:lstStyle/>
          <a:p>
            <a:fld id="{6B482BE6-6443-43D0-B2C4-9E7E7E3CDEDD}" type="slidenum">
              <a:rPr lang="en-US"/>
              <a:t>12</a:t>
            </a:fld>
            <a:endParaRPr lang="en-US"/>
          </a:p>
        </p:txBody>
      </p:sp>
    </p:spTree>
    <p:extLst>
      <p:ext uri="{BB962C8B-B14F-4D97-AF65-F5344CB8AC3E}">
        <p14:creationId xmlns:p14="http://schemas.microsoft.com/office/powerpoint/2010/main" val="1072578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本スライドでは、「パーミッシブな」FOSSライセンスと、通常要求が最低限となっているFOSSライセンスのもっとも基本タイプについて説明しています。もっとも基本的な要求は</a:t>
            </a:r>
            <a:r>
              <a:rPr lang="en-US" baseline="0" dirty="0"/>
              <a:t> 著作表示を含めることです。</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13</a:t>
            </a:fld>
            <a:endParaRPr lang="en-US"/>
          </a:p>
        </p:txBody>
      </p:sp>
    </p:spTree>
    <p:extLst>
      <p:ext uri="{BB962C8B-B14F-4D97-AF65-F5344CB8AC3E}">
        <p14:creationId xmlns:p14="http://schemas.microsoft.com/office/powerpoint/2010/main" val="1893375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このスライドでは、パーミッシ ブライセンスに付加的な要求事項をもつ、より複雑なタイプのFOSSライセンスとして互恵性と「コピーレフト」</a:t>
            </a:r>
            <a:r>
              <a:rPr lang="en-US" baseline="0" dirty="0">
                <a:latin typeface="Calibri"/>
              </a:rPr>
              <a:t> ついて説明しています。これらは原著作物と二次的著作物を、原著作物と同じ条件の下で頒布することを要求します。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14</a:t>
            </a:fld>
            <a:endParaRPr lang="en-US"/>
          </a:p>
        </p:txBody>
      </p:sp>
    </p:spTree>
    <p:extLst>
      <p:ext uri="{BB962C8B-B14F-4D97-AF65-F5344CB8AC3E}">
        <p14:creationId xmlns:p14="http://schemas.microsoft.com/office/powerpoint/2010/main" val="1977000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このスライドでは、プロプライエタリもしくはクローズド ソース ライセンスについて説明しています。これらのライセンスをFOSSライセンスと比較すると多くの場合、要求事項、やールがとても違っています。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15</a:t>
            </a:fld>
            <a:endParaRPr lang="en-US"/>
          </a:p>
        </p:txBody>
      </p:sp>
    </p:spTree>
    <p:extLst>
      <p:ext uri="{BB962C8B-B14F-4D97-AF65-F5344CB8AC3E}">
        <p14:creationId xmlns:p14="http://schemas.microsoft.com/office/powerpoint/2010/main" val="14822518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その他のタイプのライセンスも使われます。これらは時としてFOSSと混同されることがありますが、その要求事項は</a:t>
            </a:r>
            <a:r>
              <a:rPr lang="en-US" baseline="0" dirty="0">
                <a:latin typeface="Calibri"/>
              </a:rPr>
              <a:t>実質的に異なります。フリーウェアおよびシェアウェアにおけるライセンスはFOSSライセンスと同じもの、もしくは両立可能なものとみなすべきではありません。</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16</a:t>
            </a:fld>
            <a:endParaRPr lang="en-US"/>
          </a:p>
        </p:txBody>
      </p:sp>
    </p:spTree>
    <p:extLst>
      <p:ext uri="{BB962C8B-B14F-4D97-AF65-F5344CB8AC3E}">
        <p14:creationId xmlns:p14="http://schemas.microsoft.com/office/powerpoint/2010/main" val="1652226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このスライドではパブリックドメインについて説明しています。作品に対しそれが何であれいかなる制約もないことを意味する、公開タイプの一つといえます。米国ではパブリック ドメイン ソフトウェアに</a:t>
            </a:r>
            <a:r>
              <a:rPr lang="en-US" baseline="0" dirty="0">
                <a:latin typeface="Calibri"/>
              </a:rPr>
              <a:t> FOSS のコードが含まれる可能性がありますが、全ての法域がその存在を認識したり、パブリック ドメインの下で原作者の公開を許容したりするわけではないことは留意しなければなりません。ドイツがその一例です。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17</a:t>
            </a:fld>
            <a:endParaRPr lang="en-US"/>
          </a:p>
        </p:txBody>
      </p:sp>
    </p:spTree>
    <p:extLst>
      <p:ext uri="{BB962C8B-B14F-4D97-AF65-F5344CB8AC3E}">
        <p14:creationId xmlns:p14="http://schemas.microsoft.com/office/powerpoint/2010/main" val="962868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license compatibility, the way of understanding what licenses can</a:t>
            </a:r>
            <a:r>
              <a:rPr lang="en-US" baseline="0" dirty="0"/>
              <a:t> be used together. Some FOSS licenses are compatible with each other. Some are incompatible. This is an important consideration when choosing code and choosing licenses.</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18</a:t>
            </a:fld>
            <a:endParaRPr lang="en-US"/>
          </a:p>
        </p:txBody>
      </p:sp>
    </p:spTree>
    <p:extLst>
      <p:ext uri="{BB962C8B-B14F-4D97-AF65-F5344CB8AC3E}">
        <p14:creationId xmlns:p14="http://schemas.microsoft.com/office/powerpoint/2010/main" val="2012587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notices, the text</a:t>
            </a:r>
            <a:r>
              <a:rPr lang="en-US" baseline="0" dirty="0"/>
              <a:t> comments in files that explain authorship and licensing, and which are often regarded as the most important way of knowing what license applies to a file.</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19</a:t>
            </a:fld>
            <a:endParaRPr lang="en-US"/>
          </a:p>
        </p:txBody>
      </p:sp>
    </p:spTree>
    <p:extLst>
      <p:ext uri="{BB962C8B-B14F-4D97-AF65-F5344CB8AC3E}">
        <p14:creationId xmlns:p14="http://schemas.microsoft.com/office/powerpoint/2010/main" val="536903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dirty="0"/>
              <a:t>この</a:t>
            </a:r>
            <a:r>
              <a:rPr lang="en-US" i="0" baseline="0" dirty="0"/>
              <a:t> スライドは単体で3時間のトレーニングセッションを提供する場合や、"章ごと"に重点を置いたトレーニングで、各セッションが全体体系でどのような位置付けとなるかを説明する場合に対応します。</a:t>
            </a:r>
            <a:r>
              <a:rPr lang="en-US" i="0" dirty="0"/>
              <a:t> </a:t>
            </a:r>
            <a:r>
              <a:rPr lang="en-US" dirty="0"/>
              <a:t/>
            </a:r>
            <a:br>
              <a:rPr lang="en-US" dirty="0"/>
            </a:br>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a:t>2</a:t>
            </a:fld>
            <a:endParaRPr lang="en-US"/>
          </a:p>
        </p:txBody>
      </p:sp>
    </p:spTree>
    <p:extLst>
      <p:ext uri="{BB962C8B-B14F-4D97-AF65-F5344CB8AC3E}">
        <p14:creationId xmlns:p14="http://schemas.microsoft.com/office/powerpoint/2010/main" val="3318179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 slides explains</a:t>
            </a:r>
            <a:r>
              <a:rPr lang="en-US" baseline="0" dirty="0">
                <a:latin typeface="Calibri"/>
              </a:rPr>
              <a:t> multi-licensing. This is the situation where more than set of license terms can apply to a piece of software.</a:t>
            </a:r>
            <a:br>
              <a:rPr lang="en-US" baseline="0" dirty="0">
                <a:latin typeface="Calibri"/>
              </a:rPr>
            </a:br>
            <a:r>
              <a:rPr lang="en-US" baseline="0" dirty="0">
                <a:latin typeface="Calibri"/>
              </a:rPr>
              <a:t/>
            </a:r>
            <a:br>
              <a:rPr lang="en-US" baseline="0" dirty="0">
                <a:latin typeface="Calibri"/>
              </a:rPr>
            </a:br>
            <a:r>
              <a:rPr lang="en-US" b="1" dirty="0"/>
              <a:t>Conjunctive</a:t>
            </a:r>
            <a:r>
              <a:rPr lang="en-US" dirty="0"/>
              <a:t> = Multiple licenses apply</a:t>
            </a:r>
          </a:p>
          <a:p>
            <a:pPr lvl="1"/>
            <a:r>
              <a:rPr lang="en-US" dirty="0"/>
              <a:t>GPL-2.0 project also includes code under BSD-3-Clause </a:t>
            </a:r>
          </a:p>
          <a:p>
            <a:pPr marL="596376" lvl="1" indent="0">
              <a:buNone/>
            </a:pPr>
            <a:r>
              <a:rPr lang="en-US" dirty="0">
                <a:sym typeface="Wingdings"/>
              </a:rPr>
              <a:t>In</a:t>
            </a:r>
            <a:r>
              <a:rPr lang="en-US" baseline="0" dirty="0">
                <a:sym typeface="Wingdings"/>
              </a:rPr>
              <a:t> this situation you h</a:t>
            </a:r>
            <a:r>
              <a:rPr lang="en-US" dirty="0"/>
              <a:t>ave to comply with both sets of license terms</a:t>
            </a:r>
          </a:p>
          <a:p>
            <a:r>
              <a:rPr lang="en-US" b="1" dirty="0"/>
              <a:t>Disjunctive</a:t>
            </a:r>
            <a:r>
              <a:rPr lang="en-US" dirty="0"/>
              <a:t> = Choice of one open source license or another</a:t>
            </a:r>
          </a:p>
          <a:p>
            <a:pPr lvl="1"/>
            <a:r>
              <a:rPr lang="en-US" dirty="0"/>
              <a:t>Mozilla tri-license</a:t>
            </a:r>
          </a:p>
          <a:p>
            <a:pPr lvl="1"/>
            <a:r>
              <a:rPr lang="en-US" dirty="0"/>
              <a:t>Jetty</a:t>
            </a:r>
          </a:p>
          <a:p>
            <a:pPr lvl="1"/>
            <a:r>
              <a:rPr lang="en-US" dirty="0"/>
              <a:t>Ruby</a:t>
            </a:r>
            <a:endParaRPr lang="en-US" dirty="0">
              <a:solidFill>
                <a:srgbClr val="FF0000"/>
              </a:solidFil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dirty="0">
                <a:latin typeface="Calibri"/>
              </a:rPr>
              <a:t/>
            </a:r>
            <a:br>
              <a:rPr lang="en-US" dirty="0">
                <a:latin typeface="Calibri"/>
              </a:rPr>
            </a:br>
            <a:r>
              <a:rPr lang="en-US" dirty="0">
                <a:latin typeface="Calibri"/>
              </a:rPr>
              <a:t>Disjunctive licensing may be something important to explore more deeply</a:t>
            </a:r>
            <a:r>
              <a:rPr lang="en-US" baseline="0" dirty="0">
                <a:latin typeface="Calibri"/>
              </a:rPr>
              <a:t> when creating a FOSS policy.</a:t>
            </a:r>
          </a:p>
          <a:p>
            <a:pPr marL="0" marR="0" indent="0" algn="l" defTabSz="1192914" rtl="0" eaLnBrk="1" fontAlgn="auto" latinLnBrk="0" hangingPunct="1">
              <a:lnSpc>
                <a:spcPct val="100000"/>
              </a:lnSpc>
              <a:spcBef>
                <a:spcPts val="0"/>
              </a:spcBef>
              <a:spcAft>
                <a:spcPts val="0"/>
              </a:spcAft>
              <a:buClrTx/>
              <a:buSzTx/>
              <a:buFontTx/>
              <a:buNone/>
              <a:tabLst/>
              <a:defRPr/>
            </a:pPr>
            <a:endParaRPr lang="en-US" sz="1200" baseline="0" dirty="0">
              <a:latin typeface="Calibri"/>
              <a:cs typeface="Arial"/>
            </a:endParaRP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Under disjunctive licensing you have a choice of licensing, i.e. GPL and a more permissive license option, you may choose which license</a:t>
            </a:r>
            <a:r>
              <a:rPr lang="en-US" sz="1200" baseline="0" dirty="0">
                <a:latin typeface="Arial"/>
                <a:cs typeface="Arial"/>
              </a:rPr>
              <a:t> </a:t>
            </a:r>
            <a:r>
              <a:rPr lang="en-US" sz="1200" dirty="0">
                <a:latin typeface="Arial"/>
                <a:cs typeface="Arial"/>
              </a:rPr>
              <a:t>you are going to distribute under depending on license</a:t>
            </a:r>
            <a:r>
              <a:rPr lang="en-US" sz="1200" baseline="0" dirty="0">
                <a:latin typeface="Arial"/>
                <a:cs typeface="Arial"/>
              </a:rPr>
              <a:t> compatibility, </a:t>
            </a:r>
            <a:r>
              <a:rPr lang="en-US" sz="1200" dirty="0">
                <a:latin typeface="Arial"/>
                <a:cs typeface="Arial"/>
              </a:rPr>
              <a:t>license requirements.  </a:t>
            </a:r>
          </a:p>
          <a:p>
            <a:pPr marL="0" marR="0" indent="0" algn="l" defTabSz="1192914" rtl="0" eaLnBrk="1" fontAlgn="auto" latinLnBrk="0" hangingPunct="1">
              <a:lnSpc>
                <a:spcPct val="100000"/>
              </a:lnSpc>
              <a:spcBef>
                <a:spcPts val="0"/>
              </a:spcBef>
              <a:spcAft>
                <a:spcPts val="0"/>
              </a:spcAft>
              <a:buClrTx/>
              <a:buSzTx/>
              <a:buFontTx/>
              <a:buNone/>
              <a:tabLst/>
              <a:defRPr/>
            </a:pPr>
            <a:r>
              <a:rPr lang="en-US" sz="1200" dirty="0">
                <a:latin typeface="Arial"/>
                <a:cs typeface="Arial"/>
              </a:rPr>
              <a:t>Sometimes a project has a disjunctive licensing situation, but only one license is included in your code – so perhaps the person you got the code from already made this choice. If they choose the license you </a:t>
            </a:r>
            <a:r>
              <a:rPr lang="en-US" sz="1200" dirty="0" err="1">
                <a:latin typeface="Arial"/>
                <a:cs typeface="Arial"/>
              </a:rPr>
              <a:t>weren</a:t>
            </a:r>
            <a:r>
              <a:rPr lang="ja-JP" altLang="en-US" sz="1200" dirty="0">
                <a:latin typeface="Arial"/>
                <a:cs typeface="Arial"/>
              </a:rPr>
              <a:t>’</a:t>
            </a:r>
            <a:r>
              <a:rPr lang="en-US" sz="1200" dirty="0">
                <a:latin typeface="Arial"/>
                <a:cs typeface="Arial"/>
              </a:rPr>
              <a:t>t going to use, now you might have to consider if you should figure out who the original © holder is and get the code directly from them</a:t>
            </a:r>
          </a:p>
          <a:p>
            <a:endParaRPr lang="en-US" sz="1200" dirty="0">
              <a:latin typeface="Arial"/>
              <a:cs typeface="Arial"/>
            </a:endParaRPr>
          </a:p>
          <a:p>
            <a:r>
              <a:rPr lang="en-US" sz="1200" b="1" dirty="0">
                <a:latin typeface="Arial"/>
                <a:cs typeface="Arial"/>
              </a:rPr>
              <a:t>Example: </a:t>
            </a:r>
          </a:p>
          <a:p>
            <a:r>
              <a:rPr lang="en-US" sz="1200" dirty="0">
                <a:latin typeface="Arial"/>
                <a:cs typeface="Arial"/>
              </a:rPr>
              <a:t>MPL 1.1/GPL 2.0/LGPL 2.1 - - </a:t>
            </a:r>
          </a:p>
          <a:p>
            <a:r>
              <a:rPr lang="en-US" sz="1200" dirty="0">
                <a:latin typeface="Arial"/>
                <a:cs typeface="Arial"/>
              </a:rPr>
              <a:t>“The contents of this file are subject to the Mozilla Public License Version - 1.1 (the "License"); you may not use this file except in compliance with - the License.</a:t>
            </a:r>
          </a:p>
          <a:p>
            <a:r>
              <a:rPr lang="en-US" sz="1200" dirty="0">
                <a:latin typeface="Arial"/>
                <a:cs typeface="Arial"/>
              </a:rPr>
              <a:t> . . . </a:t>
            </a:r>
          </a:p>
          <a:p>
            <a:r>
              <a:rPr lang="en-US" sz="1200" dirty="0">
                <a:latin typeface="Arial"/>
                <a:cs typeface="Arial"/>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p>
          <a:p>
            <a:endParaRPr lang="en-US" sz="1200" dirty="0">
              <a:latin typeface="Arial"/>
              <a:cs typeface="Arial"/>
            </a:endParaRPr>
          </a:p>
          <a:p>
            <a:r>
              <a:rPr lang="en-US" sz="1200" dirty="0">
                <a:latin typeface="Arial"/>
                <a:cs typeface="Arial"/>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p>
          <a:p>
            <a:endParaRPr lang="en-US" sz="1200" dirty="0">
              <a:latin typeface="Arial"/>
              <a:cs typeface="Arial"/>
            </a:endParaRPr>
          </a:p>
          <a:p>
            <a:r>
              <a:rPr lang="en-US" sz="1200" dirty="0">
                <a:latin typeface="Arial"/>
                <a:cs typeface="Arial"/>
              </a:rPr>
              <a:t>“</a:t>
            </a:r>
            <a:r>
              <a:rPr lang="en-US" sz="1200" b="1" dirty="0">
                <a:latin typeface="Arial"/>
                <a:cs typeface="Arial"/>
              </a:rPr>
              <a:t>dual</a:t>
            </a:r>
            <a:r>
              <a:rPr lang="en-US" sz="1200" dirty="0">
                <a:latin typeface="Arial"/>
                <a:cs typeface="Arial"/>
              </a:rPr>
              <a:t>” = confusing term that may be used</a:t>
            </a:r>
            <a:r>
              <a:rPr lang="en-US" sz="1200" baseline="0" dirty="0">
                <a:latin typeface="Arial"/>
                <a:cs typeface="Arial"/>
              </a:rPr>
              <a:t> for any of these situations, but usually refers to business model of OSS license or commercial license choice</a:t>
            </a:r>
            <a:endParaRPr lang="en-US" sz="1200" dirty="0">
              <a:latin typeface="Arial"/>
              <a:cs typeface="Arial"/>
            </a:endParaRPr>
          </a:p>
          <a:p>
            <a:r>
              <a:rPr lang="en-US" sz="1200" dirty="0">
                <a:latin typeface="Arial"/>
                <a:cs typeface="Arial"/>
              </a:rPr>
              <a:t>For more on dual-licensing</a:t>
            </a:r>
            <a:r>
              <a:rPr lang="en-US" sz="1200" baseline="0" dirty="0">
                <a:latin typeface="Arial"/>
                <a:cs typeface="Arial"/>
              </a:rPr>
              <a:t> as a business model: http://</a:t>
            </a:r>
            <a:r>
              <a:rPr lang="en-US" sz="1200" baseline="0" dirty="0" err="1">
                <a:latin typeface="Arial"/>
                <a:cs typeface="Arial"/>
              </a:rPr>
              <a:t>oss-watch.ac.uk</a:t>
            </a:r>
            <a:r>
              <a:rPr lang="en-US" sz="1200" baseline="0" dirty="0">
                <a:latin typeface="Arial"/>
                <a:cs typeface="Arial"/>
              </a:rPr>
              <a:t>/resources/duallicence2  </a:t>
            </a:r>
            <a:endParaRPr lang="en-GB" sz="1200" dirty="0">
              <a:latin typeface="Arial"/>
              <a:cs typeface="Arial"/>
            </a:endParaRP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20</a:t>
            </a:fld>
            <a:endParaRPr lang="en-US"/>
          </a:p>
        </p:txBody>
      </p:sp>
    </p:spTree>
    <p:extLst>
      <p:ext uri="{BB962C8B-B14F-4D97-AF65-F5344CB8AC3E}">
        <p14:creationId xmlns:p14="http://schemas.microsoft.com/office/powerpoint/2010/main" val="417204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FOSS licenses are Free and FOSS Software licenses generally make source code available under terms that allow for modification and redistribution.</a:t>
            </a:r>
          </a:p>
          <a:p>
            <a:endParaRPr lang="en-US" dirty="0">
              <a:latin typeface="Calibri"/>
            </a:endParaRPr>
          </a:p>
          <a:p>
            <a:r>
              <a:rPr lang="x-none" dirty="0">
                <a:latin typeface="Calibri"/>
              </a:rPr>
              <a:t>Typical obligations of a permissive FOSS license are that the copyright notice and warranty disclaimer are included with the software. Very often, the license would expressly prohibits users from using the author's name without permission.</a:t>
            </a:r>
          </a:p>
          <a:p>
            <a:endParaRPr lang="en-US" dirty="0">
              <a:latin typeface="Calibri"/>
            </a:endParaRPr>
          </a:p>
          <a:p>
            <a:r>
              <a:rPr lang="x-none" dirty="0">
                <a:latin typeface="Calibri"/>
              </a:rPr>
              <a:t>Examples of permissive FOSS licenses include MIT, BSD, and Apache.</a:t>
            </a:r>
          </a:p>
          <a:p>
            <a:endParaRPr lang="en-US" dirty="0">
              <a:latin typeface="Calibri"/>
            </a:endParaRPr>
          </a:p>
          <a:p>
            <a:r>
              <a:rPr lang="x-none" dirty="0">
                <a:latin typeface="Calibri"/>
              </a:rPr>
              <a:t>License reciprocity means that the derivative work of the copyrighted work must be made available under the same license. Other names being used include "hereditary", "copyleft", "share-alike", and pejoratively"viral."</a:t>
            </a:r>
          </a:p>
          <a:p>
            <a:endParaRPr lang="x-none" dirty="0">
              <a:latin typeface="Calibri"/>
            </a:endParaRPr>
          </a:p>
          <a:p>
            <a:r>
              <a:rPr lang="x-none">
                <a:latin typeface="Calibri"/>
              </a:rPr>
              <a:t>Examples of copyleft-style licenses include GPL and LGPL.  </a:t>
            </a:r>
          </a:p>
          <a:p>
            <a:endParaRPr lang="x-none" dirty="0">
              <a:latin typeface="Calibri"/>
            </a:endParaRPr>
          </a:p>
          <a:p>
            <a:r>
              <a:rPr lang="x-none">
                <a:latin typeface="Calibri"/>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p>
          <a:p>
            <a:endParaRPr lang="x-none" dirty="0">
              <a:latin typeface="Calibri"/>
            </a:endParaRPr>
          </a:p>
          <a:p>
            <a:r>
              <a:rPr lang="x-none">
                <a:latin typeface="Calibri"/>
              </a:rPr>
              <a:t>Freeware and Shareware are not FOSS.The reason is that even though freeware and shareware are available without cost, they don't allow the users to make modifications to the software.In fact,</a:t>
            </a:r>
            <a:r>
              <a:rPr lang="x-none" dirty="0">
                <a:latin typeface="Calibri"/>
              </a:rPr>
              <a:t> </a:t>
            </a:r>
            <a:r>
              <a:rPr lang="x-none">
                <a:latin typeface="Calibri"/>
              </a:rPr>
              <a:t>many of the freeware and shareware contain similar license restrictions common in proprietary software.</a:t>
            </a:r>
          </a:p>
          <a:p>
            <a:endParaRPr lang="en-US" dirty="0">
              <a:latin typeface="Calibri"/>
            </a:endParaRPr>
          </a:p>
          <a:p>
            <a:r>
              <a:rPr lang="x-none">
                <a:latin typeface="Calibri"/>
              </a:rPr>
              <a:t>Multi-license refers to the practice where software is made available under multiple licenses. For example, an open source software can be dual-licensed under MIT and GPLv2. In that case, you are free to choose the license that suits your need.</a:t>
            </a:r>
          </a:p>
          <a:p>
            <a:endParaRPr lang="x-none" dirty="0">
              <a:latin typeface="Calibri"/>
            </a:endParaRPr>
          </a:p>
          <a:p>
            <a:r>
              <a:rPr lang="x-none">
                <a:latin typeface="Calibri"/>
              </a:rPr>
              <a:t>FOSS Notices may include information about the identity of the copyright holders and the license governing the software. FOSS Notices may provide notice about modifications. Some licenses require that FOSS Notices be retained or reproduced for attribution purposes.</a:t>
            </a:r>
          </a:p>
          <a:p>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21</a:t>
            </a:fld>
            <a:endParaRPr lang="en-US"/>
          </a:p>
        </p:txBody>
      </p:sp>
    </p:spTree>
    <p:extLst>
      <p:ext uri="{BB962C8B-B14F-4D97-AF65-F5344CB8AC3E}">
        <p14:creationId xmlns:p14="http://schemas.microsoft.com/office/powerpoint/2010/main" val="1127130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chapter</a:t>
            </a:r>
            <a:r>
              <a:rPr lang="en-US" baseline="0" dirty="0"/>
              <a:t> covers the big picture of FOSS compliance. It explains how compliance works from first principles.</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22</a:t>
            </a:fld>
            <a:endParaRPr lang="en-US"/>
          </a:p>
        </p:txBody>
      </p:sp>
    </p:spTree>
    <p:extLst>
      <p:ext uri="{BB962C8B-B14F-4D97-AF65-F5344CB8AC3E}">
        <p14:creationId xmlns:p14="http://schemas.microsoft.com/office/powerpoint/2010/main" val="4239500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that FOSS compliance</a:t>
            </a:r>
            <a:r>
              <a:rPr lang="en-US" baseline="0" dirty="0"/>
              <a:t> is really a two-part goal. The first is to know your obligations and have a process to support this knowledge. The second is to satisfy the obligations.</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23</a:t>
            </a:fld>
            <a:endParaRPr lang="en-US"/>
          </a:p>
        </p:txBody>
      </p:sp>
    </p:spTree>
    <p:extLst>
      <p:ext uri="{BB962C8B-B14F-4D97-AF65-F5344CB8AC3E}">
        <p14:creationId xmlns:p14="http://schemas.microsoft.com/office/powerpoint/2010/main" val="3225380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a:t>
            </a:r>
            <a:r>
              <a:rPr lang="en-US" baseline="0" dirty="0"/>
              <a:t> expands on what compliance obligations must be satisfied in typical FOSS licenses.</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24</a:t>
            </a:fld>
            <a:endParaRPr lang="en-US"/>
          </a:p>
        </p:txBody>
      </p:sp>
    </p:spTree>
    <p:extLst>
      <p:ext uri="{BB962C8B-B14F-4D97-AF65-F5344CB8AC3E}">
        <p14:creationId xmlns:p14="http://schemas.microsoft.com/office/powerpoint/2010/main" val="8568485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slide explains some of the conditions or restrictions commonly encountered when using FOSS licenses. Remember, different licenses have different obligations.</a:t>
            </a: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25</a:t>
            </a:fld>
            <a:endParaRPr lang="en-US"/>
          </a:p>
        </p:txBody>
      </p:sp>
    </p:spTree>
    <p:extLst>
      <p:ext uri="{BB962C8B-B14F-4D97-AF65-F5344CB8AC3E}">
        <p14:creationId xmlns:p14="http://schemas.microsoft.com/office/powerpoint/2010/main" val="3119945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This slide explains when FOSS obligations are “triggered.” FOSS licenses are copyright licenses and the basic compliance trigger is when you distribute code to</a:t>
            </a:r>
            <a:r>
              <a:rPr lang="en-US" baseline="0" dirty="0">
                <a:latin typeface="Calibri"/>
              </a:rPr>
              <a:t> another legal entity.</a:t>
            </a:r>
            <a:endParaRPr lang="en-US" dirty="0">
              <a:latin typeface="Calibri"/>
            </a:endParaRPr>
          </a:p>
        </p:txBody>
      </p:sp>
      <p:sp>
        <p:nvSpPr>
          <p:cNvPr id="7" name="Slide Number Placeholder 6"/>
          <p:cNvSpPr>
            <a:spLocks noGrp="1"/>
          </p:cNvSpPr>
          <p:nvPr>
            <p:ph type="sldNum" sz="quarter" idx="12"/>
          </p:nvPr>
        </p:nvSpPr>
        <p:spPr/>
        <p:txBody>
          <a:bodyPr/>
          <a:lstStyle/>
          <a:p>
            <a:pPr>
              <a:defRPr/>
            </a:pPr>
            <a:fld id="{5A651059-8DB8-5044-97F1-F934F7FC73CC}" type="slidenum">
              <a:rPr lang="en-US" smtClean="0"/>
              <a:pPr>
                <a:defRPr/>
              </a:pPr>
              <a:t>26</a:t>
            </a:fld>
            <a:endParaRPr lang="en-US"/>
          </a:p>
        </p:txBody>
      </p:sp>
    </p:spTree>
    <p:extLst>
      <p:ext uri="{BB962C8B-B14F-4D97-AF65-F5344CB8AC3E}">
        <p14:creationId xmlns:p14="http://schemas.microsoft.com/office/powerpoint/2010/main" val="17916849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latin typeface="Calibri"/>
              </a:rPr>
              <a:t>This slide explains</a:t>
            </a:r>
            <a:r>
              <a:rPr lang="en-US" baseline="0" dirty="0">
                <a:latin typeface="Calibri"/>
              </a:rPr>
              <a:t> that modifying code can impose obligations under FOSS licenses. It explains a little bit about derivative works.</a:t>
            </a:r>
            <a:endParaRPr lang="en-US" dirty="0">
              <a:latin typeface="Calibri"/>
            </a:endParaRPr>
          </a:p>
        </p:txBody>
      </p:sp>
      <p:sp>
        <p:nvSpPr>
          <p:cNvPr id="4" name="Slide Number Placeholder 3"/>
          <p:cNvSpPr>
            <a:spLocks noGrp="1"/>
          </p:cNvSpPr>
          <p:nvPr>
            <p:ph type="sldNum" sz="quarter" idx="10"/>
          </p:nvPr>
        </p:nvSpPr>
        <p:spPr/>
        <p:txBody>
          <a:bodyPr/>
          <a:lstStyle/>
          <a:p>
            <a:fld id="{291D6620-1219-4321-B933-F8804B980E90}" type="slidenum">
              <a:rPr lang="en-GB" smtClean="0"/>
              <a:t>27</a:t>
            </a:fld>
            <a:endParaRPr lang="en-GB"/>
          </a:p>
        </p:txBody>
      </p:sp>
    </p:spTree>
    <p:extLst>
      <p:ext uri="{BB962C8B-B14F-4D97-AF65-F5344CB8AC3E}">
        <p14:creationId xmlns:p14="http://schemas.microsoft.com/office/powerpoint/2010/main" val="17561069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This slide explains how FOSS compliance programs</a:t>
            </a:r>
            <a:r>
              <a:rPr lang="en-US" baseline="0" dirty="0">
                <a:latin typeface="Calibri"/>
              </a:rPr>
              <a:t> work in “broad stokes” (a basic overview). </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28</a:t>
            </a:fld>
            <a:endParaRPr lang="en-US"/>
          </a:p>
        </p:txBody>
      </p:sp>
    </p:spTree>
    <p:extLst>
      <p:ext uri="{BB962C8B-B14F-4D97-AF65-F5344CB8AC3E}">
        <p14:creationId xmlns:p14="http://schemas.microsoft.com/office/powerpoint/2010/main" val="3363283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explains more</a:t>
            </a:r>
            <a:r>
              <a:rPr lang="en-US" baseline="0" dirty="0"/>
              <a:t> about how FOSS compliance practices can work in an organization. </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29</a:t>
            </a:fld>
            <a:endParaRPr lang="en-US"/>
          </a:p>
        </p:txBody>
      </p:sp>
    </p:spTree>
    <p:extLst>
      <p:ext uri="{BB962C8B-B14F-4D97-AF65-F5344CB8AC3E}">
        <p14:creationId xmlns:p14="http://schemas.microsoft.com/office/powerpoint/2010/main" val="1153811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このスライドで、企業が、社内文書として内部FOSSポリシーがどこにあるか特定しやすいようにします。</a:t>
            </a:r>
          </a:p>
        </p:txBody>
      </p:sp>
      <p:sp>
        <p:nvSpPr>
          <p:cNvPr id="4" name="Slide Number Placeholder 3"/>
          <p:cNvSpPr>
            <a:spLocks noGrp="1"/>
          </p:cNvSpPr>
          <p:nvPr>
            <p:ph type="sldNum" sz="quarter" idx="10"/>
          </p:nvPr>
        </p:nvSpPr>
        <p:spPr/>
        <p:txBody>
          <a:bodyPr/>
          <a:lstStyle/>
          <a:p>
            <a:fld id="{6B482BE6-6443-43D0-B2C4-9E7E7E3CDEDD}" type="slidenum">
              <a:rPr lang="en-US"/>
              <a:t>3</a:t>
            </a:fld>
            <a:endParaRPr lang="en-US"/>
          </a:p>
        </p:txBody>
      </p:sp>
    </p:spTree>
    <p:extLst>
      <p:ext uri="{BB962C8B-B14F-4D97-AF65-F5344CB8AC3E}">
        <p14:creationId xmlns:p14="http://schemas.microsoft.com/office/powerpoint/2010/main" val="14634768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describes some of the benefits that compliance</a:t>
            </a:r>
            <a:r>
              <a:rPr lang="en-US" baseline="0" dirty="0"/>
              <a:t> brings to an organization beyond the fact of fulfilling the legal obligations of the license.</a:t>
            </a:r>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30</a:t>
            </a:fld>
            <a:endParaRPr lang="en-US"/>
          </a:p>
        </p:txBody>
      </p:sp>
    </p:spTree>
    <p:extLst>
      <p:ext uri="{BB962C8B-B14F-4D97-AF65-F5344CB8AC3E}">
        <p14:creationId xmlns:p14="http://schemas.microsoft.com/office/powerpoint/2010/main" val="12097834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FOSS compliance means following the licensing terms of FOSS</a:t>
            </a:r>
            <a:r>
              <a:rPr lang="en-US" baseline="0" dirty="0"/>
              <a:t> licenses. It involves understanding the licenses, having processes to support the license terms, and having processes to address any oversights or errors.</a:t>
            </a:r>
          </a:p>
          <a:p>
            <a:endParaRPr lang="en-US" baseline="0" dirty="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dirty="0"/>
              <a:t>The two main goals of a FOSS compliance program are</a:t>
            </a:r>
            <a:r>
              <a:rPr lang="en-US" baseline="0" dirty="0"/>
              <a:t> </a:t>
            </a:r>
            <a:r>
              <a:rPr lang="en-US" b="1" baseline="0" dirty="0"/>
              <a:t>know your obligations</a:t>
            </a:r>
            <a:r>
              <a:rPr lang="en-US" baseline="0" dirty="0"/>
              <a:t> and to </a:t>
            </a:r>
            <a:r>
              <a:rPr lang="en-US" b="1" baseline="0" dirty="0"/>
              <a:t>satisfy your obligations</a:t>
            </a:r>
            <a:r>
              <a:rPr lang="en-US" baseline="0" dirty="0"/>
              <a:t>.</a:t>
            </a:r>
            <a:br>
              <a:rPr lang="en-US" baseline="0" dirty="0"/>
            </a:br>
            <a:r>
              <a:rPr lang="en-US" baseline="0" dirty="0"/>
              <a:t/>
            </a:r>
            <a:br>
              <a:rPr lang="en-US" baseline="0" dirty="0"/>
            </a:br>
            <a:r>
              <a:rPr lang="en-US" baseline="0" dirty="0"/>
              <a:t>The important business practices of a FOSS compliance program include:</a:t>
            </a:r>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dirty="0">
                <a:latin typeface="Calibri" charset="0"/>
                <a:ea typeface="ＭＳ Ｐゴシック" charset="0"/>
              </a:rPr>
              <a:t>Identification of the origin and license of FOSS software</a:t>
            </a:r>
          </a:p>
          <a:p>
            <a:pPr marL="171450" indent="-171450">
              <a:buFont typeface="Arial" charset="0"/>
              <a:buChar char="•"/>
            </a:pPr>
            <a:r>
              <a:rPr lang="en-US" dirty="0">
                <a:latin typeface="Calibri" charset="0"/>
                <a:ea typeface="ＭＳ Ｐゴシック" charset="0"/>
              </a:rPr>
              <a:t>Tracking FOSS software within the development process</a:t>
            </a:r>
          </a:p>
          <a:p>
            <a:pPr marL="171450" indent="-171450">
              <a:buFont typeface="Arial" charset="0"/>
              <a:buChar char="•"/>
            </a:pPr>
            <a:r>
              <a:rPr lang="en-US" dirty="0">
                <a:latin typeface="Calibri" charset="0"/>
                <a:ea typeface="ＭＳ Ｐゴシック" charset="0"/>
              </a:rPr>
              <a:t>Performing FOSS review and identifying license obligations</a:t>
            </a:r>
          </a:p>
          <a:p>
            <a:pPr marL="171450" indent="-171450">
              <a:buFont typeface="Arial" charset="0"/>
              <a:buChar char="•"/>
            </a:pPr>
            <a:r>
              <a:rPr lang="en-US" dirty="0">
                <a:latin typeface="Calibri" charset="0"/>
                <a:ea typeface="ＭＳ Ｐゴシック" charset="0"/>
              </a:rPr>
              <a:t>Fulfillment of license obligations when product ships </a:t>
            </a:r>
          </a:p>
          <a:p>
            <a:pPr marL="171450" indent="-171450">
              <a:buFont typeface="Arial" charset="0"/>
              <a:buChar char="•"/>
            </a:pPr>
            <a:r>
              <a:rPr lang="en-US" dirty="0">
                <a:latin typeface="Calibri" charset="0"/>
                <a:ea typeface="ＭＳ Ｐゴシック" charset="0"/>
              </a:rPr>
              <a:t>Oversight for FOSS Compliance Program, creation of policy, and compliance decisions</a:t>
            </a:r>
          </a:p>
          <a:p>
            <a:pPr marL="171450" indent="-171450">
              <a:buFont typeface="Arial" charset="0"/>
              <a:buChar char="•"/>
            </a:pPr>
            <a:r>
              <a:rPr lang="en-US" dirty="0">
                <a:latin typeface="Calibri" charset="0"/>
                <a:ea typeface="ＭＳ Ｐゴシック" charset="0"/>
              </a:rPr>
              <a:t>Training</a:t>
            </a:r>
          </a:p>
          <a:p>
            <a:pPr marL="171450" indent="-171450">
              <a:buFont typeface="Arial" charset="0"/>
              <a:buChar char="•"/>
            </a:pPr>
            <a:endParaRPr lang="en-US" dirty="0">
              <a:latin typeface="Calibri" charset="0"/>
              <a:ea typeface="ＭＳ Ｐゴシック" charset="0"/>
            </a:endParaRPr>
          </a:p>
          <a:p>
            <a:pPr marL="0" indent="0">
              <a:buFont typeface="Arial" charset="0"/>
              <a:buNone/>
            </a:pPr>
            <a:r>
              <a:rPr lang="en-US" dirty="0">
                <a:latin typeface="Calibri" charset="0"/>
                <a:ea typeface="ＭＳ Ｐゴシック" charset="0"/>
              </a:rPr>
              <a:t>A</a:t>
            </a:r>
            <a:r>
              <a:rPr lang="en-US" baseline="0" dirty="0">
                <a:latin typeface="Calibri" charset="0"/>
                <a:ea typeface="ＭＳ Ｐゴシック" charset="0"/>
              </a:rPr>
              <a:t>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endParaRPr lang="en-US" dirty="0">
              <a:latin typeface="Calibri" charset="0"/>
              <a:ea typeface="ＭＳ Ｐゴシック" charset="0"/>
            </a:endParaRP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B482BE6-6443-43D0-B2C4-9E7E7E3CDEDD}" type="slidenum">
              <a:rPr lang="en-US" smtClean="0"/>
              <a:t>31</a:t>
            </a:fld>
            <a:endParaRPr lang="en-US"/>
          </a:p>
        </p:txBody>
      </p:sp>
    </p:spTree>
    <p:extLst>
      <p:ext uri="{BB962C8B-B14F-4D97-AF65-F5344CB8AC3E}">
        <p14:creationId xmlns:p14="http://schemas.microsoft.com/office/powerpoint/2010/main" val="7066270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some fundamental concepts in understanding FOSS usage</a:t>
            </a: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smtClean="0"/>
              <a:t>32</a:t>
            </a:fld>
            <a:endParaRPr lang="en-US"/>
          </a:p>
        </p:txBody>
      </p:sp>
    </p:spTree>
    <p:extLst>
      <p:ext uri="{BB962C8B-B14F-4D97-AF65-F5344CB8AC3E}">
        <p14:creationId xmlns:p14="http://schemas.microsoft.com/office/powerpoint/2010/main" val="1485131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This slide</a:t>
            </a:r>
            <a:r>
              <a:rPr lang="en-US" b="0" baseline="0" dirty="0">
                <a:latin typeface="Times" charset="0"/>
              </a:rPr>
              <a:t> is about how the use of FOSS components is a consideration for your compliance. Different use cases will have different legal effects. The next few slides explain these concepts in more detail.</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33</a:t>
            </a:fld>
            <a:endParaRPr lang="en-US"/>
          </a:p>
        </p:txBody>
      </p:sp>
    </p:spTree>
    <p:extLst>
      <p:ext uri="{BB962C8B-B14F-4D97-AF65-F5344CB8AC3E}">
        <p14:creationId xmlns:p14="http://schemas.microsoft.com/office/powerpoint/2010/main" val="17519658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en-US" b="0" dirty="0">
                <a:latin typeface="Times" charset="0"/>
              </a:rPr>
              <a:t>This slides outlines what incorporation means when using</a:t>
            </a:r>
            <a:r>
              <a:rPr lang="en-US" b="0" baseline="0" dirty="0">
                <a:latin typeface="Times" charset="0"/>
              </a:rPr>
              <a:t> FOSS.</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34</a:t>
            </a:fld>
            <a:endParaRPr lang="en-US"/>
          </a:p>
        </p:txBody>
      </p:sp>
    </p:spTree>
    <p:extLst>
      <p:ext uri="{BB962C8B-B14F-4D97-AF65-F5344CB8AC3E}">
        <p14:creationId xmlns:p14="http://schemas.microsoft.com/office/powerpoint/2010/main" val="7860016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linking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35</a:t>
            </a:fld>
            <a:endParaRPr lang="en-US"/>
          </a:p>
        </p:txBody>
      </p:sp>
    </p:spTree>
    <p:extLst>
      <p:ext uri="{BB962C8B-B14F-4D97-AF65-F5344CB8AC3E}">
        <p14:creationId xmlns:p14="http://schemas.microsoft.com/office/powerpoint/2010/main" val="16192488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modification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36</a:t>
            </a:fld>
            <a:endParaRPr lang="en-US"/>
          </a:p>
        </p:txBody>
      </p:sp>
    </p:spTree>
    <p:extLst>
      <p:ext uri="{BB962C8B-B14F-4D97-AF65-F5344CB8AC3E}">
        <p14:creationId xmlns:p14="http://schemas.microsoft.com/office/powerpoint/2010/main" val="5617839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marR="0" indent="-226428"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outlines what translation means when using</a:t>
            </a:r>
            <a:r>
              <a:rPr lang="en-US" b="0" baseline="0" dirty="0">
                <a:latin typeface="Times" charset="0"/>
              </a:rPr>
              <a:t> FOSS.</a:t>
            </a:r>
            <a:endParaRPr lang="en-US" b="0" dirty="0">
              <a:latin typeface="Times" charset="0"/>
            </a:endParaRPr>
          </a:p>
          <a:p>
            <a:pPr marL="226428" indent="-226428"/>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37</a:t>
            </a:fld>
            <a:endParaRPr lang="en-US"/>
          </a:p>
        </p:txBody>
      </p:sp>
    </p:spTree>
    <p:extLst>
      <p:ext uri="{BB962C8B-B14F-4D97-AF65-F5344CB8AC3E}">
        <p14:creationId xmlns:p14="http://schemas.microsoft.com/office/powerpoint/2010/main" val="9853570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a:latin typeface="Times" charset="0"/>
              </a:rPr>
              <a:t>This slides explains</a:t>
            </a:r>
            <a:r>
              <a:rPr lang="en-US" b="0" baseline="0" dirty="0">
                <a:latin typeface="Times" charset="0"/>
              </a:rPr>
              <a:t> that development tools may do some of these actions “behind the scene”, and this is an area that companies should be aware of.</a:t>
            </a:r>
            <a:endParaRPr lang="en-US" b="0" dirty="0">
              <a:latin typeface="Times" charset="0"/>
            </a:endParaRPr>
          </a:p>
          <a:p>
            <a:pPr marL="0" indent="0"/>
            <a:endParaRPr lang="en-US"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38</a:t>
            </a:fld>
            <a:endParaRPr lang="en-US"/>
          </a:p>
        </p:txBody>
      </p:sp>
    </p:spTree>
    <p:extLst>
      <p:ext uri="{BB962C8B-B14F-4D97-AF65-F5344CB8AC3E}">
        <p14:creationId xmlns:p14="http://schemas.microsoft.com/office/powerpoint/2010/main" val="2705436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dirty="0">
                <a:latin typeface="Times" charset="0"/>
              </a:rPr>
              <a:t>This slide explains</a:t>
            </a:r>
            <a:r>
              <a:rPr lang="en-US" b="0" baseline="0" dirty="0">
                <a:latin typeface="Times" charset="0"/>
              </a:rPr>
              <a:t> some of the concepts behind distribution. Because FOSS licenses usually apply during distribution, this is a key point to consider in a compliance program.</a:t>
            </a:r>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39</a:t>
            </a:fld>
            <a:endParaRPr lang="en-US"/>
          </a:p>
        </p:txBody>
      </p:sp>
    </p:spTree>
    <p:extLst>
      <p:ext uri="{BB962C8B-B14F-4D97-AF65-F5344CB8AC3E}">
        <p14:creationId xmlns:p14="http://schemas.microsoft.com/office/powerpoint/2010/main" val="735616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本章は知的財産の"全体像"に焦点を当てます。おそらく本章は著作権法、特許法、商標法の基礎について明確に理解していない可能性のある管理者や開発者にとって、最も有用なものとなります。</a:t>
            </a: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4</a:t>
            </a:fld>
            <a:endParaRPr lang="en-US"/>
          </a:p>
        </p:txBody>
      </p:sp>
    </p:spTree>
    <p:extLst>
      <p:ext uri="{BB962C8B-B14F-4D97-AF65-F5344CB8AC3E}">
        <p14:creationId xmlns:p14="http://schemas.microsoft.com/office/powerpoint/2010/main" val="2924292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en-US" b="0" baseline="0" dirty="0">
                <a:latin typeface="Times" charset="0"/>
              </a:rPr>
              <a:t>Incorporation is when you copy portions of a FOSS component into your software product. </a:t>
            </a:r>
          </a:p>
          <a:p>
            <a:pPr marL="0" indent="0"/>
            <a:endParaRPr lang="en-US" b="0" baseline="0" dirty="0">
              <a:latin typeface="Times" charset="0"/>
            </a:endParaRPr>
          </a:p>
          <a:p>
            <a:pPr marL="0" indent="0"/>
            <a:r>
              <a:rPr lang="en-US" b="0" baseline="0" dirty="0">
                <a:latin typeface="Times" charset="0"/>
              </a:rPr>
              <a:t>Linking is when you link or join a FOSS component with your software product. </a:t>
            </a:r>
          </a:p>
          <a:p>
            <a:pPr marL="0" indent="0"/>
            <a:endParaRPr lang="en-US" b="0" baseline="0" dirty="0">
              <a:latin typeface="Times" charset="0"/>
            </a:endParaRPr>
          </a:p>
          <a:p>
            <a:pPr marL="0" indent="0"/>
            <a:r>
              <a:rPr lang="en-US" b="0" baseline="0" dirty="0">
                <a:latin typeface="Times" charset="0"/>
              </a:rPr>
              <a:t>Modification is when you make changes to a FOSS component.</a:t>
            </a:r>
          </a:p>
          <a:p>
            <a:pPr marL="0" indent="0"/>
            <a:endParaRPr lang="en-US" b="0" baseline="0" dirty="0">
              <a:latin typeface="Times" charset="0"/>
            </a:endParaRPr>
          </a:p>
          <a:p>
            <a:pPr marL="0" indent="0"/>
            <a:r>
              <a:rPr lang="en-US" b="0" baseline="0" dirty="0">
                <a:latin typeface="Times" charset="0"/>
              </a:rPr>
              <a:t>Translation is when you transform the code from one state to another.</a:t>
            </a:r>
          </a:p>
          <a:p>
            <a:pPr marL="0" indent="0"/>
            <a:endParaRPr lang="en-US" b="0" baseline="0" dirty="0">
              <a:latin typeface="Times" charset="0"/>
            </a:endParaRPr>
          </a:p>
          <a:p>
            <a:pPr marL="0" indent="0"/>
            <a:r>
              <a:rPr lang="en-US" b="0" baseline="0" dirty="0">
                <a:latin typeface="Times" charset="0"/>
              </a:rPr>
              <a:t>When thinking about distribution of Open Source you should </a:t>
            </a:r>
            <a:r>
              <a:rPr lang="en-US" b="0" baseline="0">
                <a:latin typeface="Times" charset="0"/>
              </a:rPr>
              <a:t>consider </a:t>
            </a:r>
            <a:r>
              <a:rPr lang="en-US" b="0" baseline="0" smtClean="0">
                <a:latin typeface="Times" charset="0"/>
              </a:rPr>
              <a:t>two </a:t>
            </a:r>
            <a:r>
              <a:rPr lang="en-US" b="0" baseline="0" dirty="0">
                <a:latin typeface="Times" charset="0"/>
              </a:rPr>
              <a:t>things:</a:t>
            </a:r>
          </a:p>
          <a:p>
            <a:pPr defTabSz="929579">
              <a:defRPr/>
            </a:pPr>
            <a:r>
              <a:rPr lang="en-US" dirty="0"/>
              <a:t>Who receives the software?</a:t>
            </a:r>
          </a:p>
          <a:p>
            <a:pPr marL="617220" lvl="1" indent="-342900">
              <a:buFont typeface="Arial" charset="0"/>
              <a:buChar char="•"/>
            </a:pPr>
            <a:r>
              <a:rPr lang="en-US" sz="2400" dirty="0"/>
              <a:t>Customer/Partner</a:t>
            </a:r>
          </a:p>
          <a:p>
            <a:pPr marL="617220" lvl="1" indent="-342900">
              <a:buFont typeface="Arial" charset="0"/>
              <a:buChar char="•"/>
            </a:pPr>
            <a:r>
              <a:rPr lang="en-US" sz="2400" dirty="0"/>
              <a:t>Community project</a:t>
            </a:r>
            <a:endParaRPr lang="en-US" dirty="0"/>
          </a:p>
          <a:p>
            <a:r>
              <a:rPr lang="en-US" dirty="0"/>
              <a:t>What is the format for delivery?</a:t>
            </a:r>
          </a:p>
          <a:p>
            <a:pPr marL="617220" lvl="1" indent="-342900">
              <a:buFont typeface="Arial" charset="0"/>
              <a:buChar char="•"/>
            </a:pPr>
            <a:r>
              <a:rPr lang="en-US" sz="2400" dirty="0"/>
              <a:t>Source code delivery</a:t>
            </a:r>
          </a:p>
          <a:p>
            <a:pPr marL="617220" lvl="1" indent="-342900">
              <a:buFont typeface="Arial" charset="0"/>
              <a:buChar char="•"/>
            </a:pPr>
            <a:r>
              <a:rPr lang="en-US" sz="2400" dirty="0"/>
              <a:t>Binary delivery</a:t>
            </a:r>
          </a:p>
          <a:p>
            <a:pPr marL="617220" lvl="1" indent="-342900">
              <a:buFont typeface="Arial" charset="0"/>
              <a:buChar char="•"/>
            </a:pPr>
            <a:r>
              <a:rPr lang="en-US" sz="2400" dirty="0"/>
              <a:t>Pre-loaded onto hardware</a:t>
            </a: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baseline="0" dirty="0">
              <a:latin typeface="Times" charset="0"/>
            </a:endParaRPr>
          </a:p>
          <a:p>
            <a:pPr marL="0" indent="0"/>
            <a:endParaRPr lang="en-US" b="0"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40</a:t>
            </a:fld>
            <a:endParaRPr lang="en-US"/>
          </a:p>
        </p:txBody>
      </p:sp>
    </p:spTree>
    <p:extLst>
      <p:ext uri="{BB962C8B-B14F-4D97-AF65-F5344CB8AC3E}">
        <p14:creationId xmlns:p14="http://schemas.microsoft.com/office/powerpoint/2010/main" val="6710983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a “FOSS Review” process in which FOSS usage is analyzed and the relevant obligations are determined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41</a:t>
            </a:fld>
            <a:endParaRPr lang="en-US"/>
          </a:p>
        </p:txBody>
      </p:sp>
    </p:spTree>
    <p:extLst>
      <p:ext uri="{BB962C8B-B14F-4D97-AF65-F5344CB8AC3E}">
        <p14:creationId xmlns:p14="http://schemas.microsoft.com/office/powerpoint/2010/main" val="10872558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is a basic building block of a FOSS Compliance Program. </a:t>
            </a:r>
          </a:p>
          <a:p>
            <a:endParaRPr lang="x-none" dirty="0"/>
          </a:p>
          <a:p>
            <a:r>
              <a:rPr lang="x-none" dirty="0"/>
              <a:t>A FOSS Review can be the meeting point for engineering, business and legal teams, and can require planning and organization to successfully conduct on a large scale.</a:t>
            </a:r>
          </a:p>
          <a:p>
            <a:pPr marL="171450" indent="-171450">
              <a:buFont typeface="Arial" charset="0"/>
              <a:buChar char="•"/>
            </a:pPr>
            <a:r>
              <a:rPr lang="x-none" dirty="0"/>
              <a:t>Engineering or developer teams may participate in gathering relevant information</a:t>
            </a:r>
          </a:p>
          <a:p>
            <a:pPr marL="171450" indent="-171450">
              <a:buFont typeface="Arial" charset="0"/>
              <a:buChar char="•"/>
            </a:pPr>
            <a:r>
              <a:rPr lang="x-none" dirty="0"/>
              <a:t>Legal teams analyze and determine license obligations and provide guidance</a:t>
            </a:r>
          </a:p>
          <a:p>
            <a:pPr marL="171450" indent="-171450">
              <a:buFont typeface="Arial" charset="0"/>
              <a:buChar char="•"/>
            </a:pPr>
            <a:r>
              <a:rPr lang="x-none" dirty="0"/>
              <a:t>Business and engineering teams may receive and implement guidance</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42</a:t>
            </a:fld>
            <a:endParaRPr lang="en-US"/>
          </a:p>
        </p:txBody>
      </p:sp>
    </p:spTree>
    <p:extLst>
      <p:ext uri="{BB962C8B-B14F-4D97-AF65-F5344CB8AC3E}">
        <p14:creationId xmlns:p14="http://schemas.microsoft.com/office/powerpoint/2010/main" val="20866241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first step is to identify the proper parties to initiate a FOSS Review</a:t>
            </a:r>
          </a:p>
          <a:p>
            <a:endParaRPr lang="x-none" dirty="0"/>
          </a:p>
          <a:p>
            <a:r>
              <a:rPr lang="x-none" dirty="0"/>
              <a:t>Important questions to ask include:</a:t>
            </a:r>
          </a:p>
          <a:p>
            <a:pPr marL="171450" indent="-171450">
              <a:buFont typeface="Arial" panose="020B0604020202020204" pitchFamily="34" charset="0"/>
              <a:buChar char="•"/>
            </a:pPr>
            <a:r>
              <a:rPr lang="x-none" dirty="0"/>
              <a:t>Who are the decision makers about FOSS usage (managers, architects, individual engineers, etc.)? </a:t>
            </a:r>
          </a:p>
          <a:p>
            <a:pPr marL="171450" indent="-171450">
              <a:buFont typeface="Arial" panose="020B0604020202020204" pitchFamily="34" charset="0"/>
              <a:buChar char="•"/>
            </a:pPr>
            <a:r>
              <a:rPr lang="x-none" dirty="0"/>
              <a:t>How can they raise questions about FOSS usage?</a:t>
            </a:r>
          </a:p>
          <a:p>
            <a:pPr marL="171450" indent="-171450">
              <a:buFont typeface="Arial" panose="020B0604020202020204" pitchFamily="34" charset="0"/>
              <a:buChar char="•"/>
            </a:pPr>
            <a:r>
              <a:rPr lang="x-none" dirty="0"/>
              <a:t>Is there a regular point in your development process where FOSS Reviews can begin?</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43</a:t>
            </a:fld>
            <a:endParaRPr lang="en-US"/>
          </a:p>
        </p:txBody>
      </p:sp>
    </p:spTree>
    <p:extLst>
      <p:ext uri="{BB962C8B-B14F-4D97-AF65-F5344CB8AC3E}">
        <p14:creationId xmlns:p14="http://schemas.microsoft.com/office/powerpoint/2010/main" val="4184120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should be noted that this list of information looks</a:t>
            </a:r>
            <a:r>
              <a:rPr lang="en-US" baseline="0" dirty="0"/>
              <a:t> quite large. However, the amount of information required depends on the size of your company and what you intend to do with the FOSS code. Large entities tend to require more information than small entities.</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x-none" dirty="0"/>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p>
        </p:txBody>
      </p:sp>
      <p:sp>
        <p:nvSpPr>
          <p:cNvPr id="4" name="Slide Number Placeholder 3"/>
          <p:cNvSpPr>
            <a:spLocks noGrp="1"/>
          </p:cNvSpPr>
          <p:nvPr>
            <p:ph type="sldNum" sz="quarter" idx="10"/>
          </p:nvPr>
        </p:nvSpPr>
        <p:spPr/>
        <p:txBody>
          <a:bodyPr/>
          <a:lstStyle/>
          <a:p>
            <a:fld id="{6B482BE6-6443-43D0-B2C4-9E7E7E3CDEDD}" type="slidenum">
              <a:rPr lang="en-US" smtClean="0"/>
              <a:t>44</a:t>
            </a:fld>
            <a:endParaRPr lang="en-US"/>
          </a:p>
        </p:txBody>
      </p:sp>
    </p:spTree>
    <p:extLst>
      <p:ext uri="{BB962C8B-B14F-4D97-AF65-F5344CB8AC3E}">
        <p14:creationId xmlns:p14="http://schemas.microsoft.com/office/powerpoint/2010/main" val="2482470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team may consist of an interdisciplinary team</a:t>
            </a:r>
          </a:p>
          <a:p>
            <a:endParaRPr lang="x-none" dirty="0"/>
          </a:p>
          <a:p>
            <a:r>
              <a:rPr lang="x-none" dirty="0"/>
              <a:t>The legal team, which may include in-house or outside attorneys, reviews and evaluates the FOSS usage for license obligations</a:t>
            </a:r>
          </a:p>
          <a:p>
            <a:endParaRPr lang="x-none" dirty="0"/>
          </a:p>
          <a:p>
            <a:r>
              <a:rPr lang="x-none" dirty="0"/>
              <a:t>The legal team may be supported by others, including:</a:t>
            </a:r>
          </a:p>
          <a:p>
            <a:pPr marL="171450" indent="-171450">
              <a:buFont typeface="Arial" panose="020B0604020202020204" pitchFamily="34" charset="0"/>
              <a:buChar char="•"/>
            </a:pPr>
            <a:r>
              <a:rPr lang="x-none" dirty="0"/>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p>
          <a:p>
            <a:pPr marL="171450" indent="-171450">
              <a:buFont typeface="Arial" panose="020B0604020202020204" pitchFamily="34" charset="0"/>
              <a:buChar char="•"/>
            </a:pPr>
            <a:r>
              <a:rPr lang="x-none" dirty="0"/>
              <a:t>Other specialists or representatives that may be impacted by FOSS-related issues, such as commercial licensing, compliance or business planning teams.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45</a:t>
            </a:fld>
            <a:endParaRPr lang="en-US"/>
          </a:p>
        </p:txBody>
      </p:sp>
    </p:spTree>
    <p:extLst>
      <p:ext uri="{BB962C8B-B14F-4D97-AF65-F5344CB8AC3E}">
        <p14:creationId xmlns:p14="http://schemas.microsoft.com/office/powerpoint/2010/main" val="16438158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team should have the expertise to properly assess the FOSS usage. This may require support from engineering teams to educate legal and business teams about the proposed FOSS usage. For example, code scanning may be used to locate undisclosed FOSS usage.</a:t>
            </a:r>
          </a:p>
          <a:p>
            <a:endParaRPr lang="x-none" dirty="0"/>
          </a:p>
          <a:p>
            <a:r>
              <a:rPr lang="x-none" dirty="0"/>
              <a:t>Once the proposed FOSS usage has been fully assessed, the legal team will then have the necessary information on which to make its judgments.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46</a:t>
            </a:fld>
            <a:endParaRPr lang="en-US"/>
          </a:p>
        </p:txBody>
      </p:sp>
    </p:spTree>
    <p:extLst>
      <p:ext uri="{BB962C8B-B14F-4D97-AF65-F5344CB8AC3E}">
        <p14:creationId xmlns:p14="http://schemas.microsoft.com/office/powerpoint/2010/main" val="19192168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team.</a:t>
            </a:r>
            <a:endParaRPr lang="en-US" dirty="0"/>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47</a:t>
            </a:fld>
            <a:endParaRPr lang="en-US"/>
          </a:p>
        </p:txBody>
      </p:sp>
    </p:spTree>
    <p:extLst>
      <p:ext uri="{BB962C8B-B14F-4D97-AF65-F5344CB8AC3E}">
        <p14:creationId xmlns:p14="http://schemas.microsoft.com/office/powerpoint/2010/main" val="12305119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The FOSS Review process should have oversight (for example, an Executive Review Committee in this diagram). The oversight committee may make important policy decisions or resolve disagreements between parties in the review process.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48</a:t>
            </a:fld>
            <a:endParaRPr lang="en-US"/>
          </a:p>
        </p:txBody>
      </p:sp>
    </p:spTree>
    <p:extLst>
      <p:ext uri="{BB962C8B-B14F-4D97-AF65-F5344CB8AC3E}">
        <p14:creationId xmlns:p14="http://schemas.microsoft.com/office/powerpoint/2010/main" val="9659595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To gather and analyze information regarding FOSS usage and to produce appropriate guidance.</a:t>
            </a:r>
          </a:p>
          <a:p>
            <a:endParaRPr lang="x-none" dirty="0"/>
          </a:p>
          <a:p>
            <a:r>
              <a:rPr lang="x-none" dirty="0"/>
              <a:t>Initiate a FOSS review process. The method for initiating this process may vary by company, but should be open to those who are involved in using FOSS in development.</a:t>
            </a:r>
          </a:p>
          <a:p>
            <a:endParaRPr lang="x-none" dirty="0"/>
          </a:p>
          <a:p>
            <a:r>
              <a:rPr lang="x-none" dirty="0"/>
              <a:t>Initiate a FOSS review process or contact the FOSS review team. The process should be flexible enough so that FOSS users in your organization have access to guidance.</a:t>
            </a:r>
          </a:p>
          <a:p>
            <a:endParaRPr lang="x-none" dirty="0"/>
          </a:p>
          <a:p>
            <a:r>
              <a:rPr lang="x-none" dirty="0"/>
              <a:t>The package name, version, download URL, license, description and intended use in your product is a good starting point. The precisely level of detail you will need depends on your organization and intended use case. </a:t>
            </a:r>
          </a:p>
          <a:p>
            <a:endParaRPr lang="x-none" dirty="0"/>
          </a:p>
          <a:p>
            <a:r>
              <a:rPr lang="x-none" dirty="0"/>
              <a:t>The copyright notices, attribution and source code normally helps to identify who is licensing the FOSS software.</a:t>
            </a:r>
          </a:p>
          <a:p>
            <a:endParaRPr lang="x-none" dirty="0"/>
          </a:p>
          <a:p>
            <a:r>
              <a:rPr lang="x-none" dirty="0"/>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p>
          <a:p>
            <a:endParaRPr lang="x-none" dirty="0"/>
          </a:p>
          <a:p>
            <a:r>
              <a:rPr lang="x-none" dirty="0"/>
              <a:t>Check information for completeness, consistency and accuracy. This process may be assisted by support teams, including teams that run code scanning tools to scan for undisclosed FOSS usage. </a:t>
            </a:r>
          </a:p>
        </p:txBody>
      </p:sp>
      <p:sp>
        <p:nvSpPr>
          <p:cNvPr id="4" name="Slide Number Placeholder 3"/>
          <p:cNvSpPr>
            <a:spLocks noGrp="1"/>
          </p:cNvSpPr>
          <p:nvPr>
            <p:ph type="sldNum" sz="quarter" idx="10"/>
          </p:nvPr>
        </p:nvSpPr>
        <p:spPr/>
        <p:txBody>
          <a:bodyPr/>
          <a:lstStyle/>
          <a:p>
            <a:fld id="{6B482BE6-6443-43D0-B2C4-9E7E7E3CDEDD}" type="slidenum">
              <a:rPr lang="en-US" smtClean="0"/>
              <a:t>49</a:t>
            </a:fld>
            <a:endParaRPr lang="en-US"/>
          </a:p>
        </p:txBody>
      </p:sp>
    </p:spTree>
    <p:extLst>
      <p:ext uri="{BB962C8B-B14F-4D97-AF65-F5344CB8AC3E}">
        <p14:creationId xmlns:p14="http://schemas.microsoft.com/office/powerpoint/2010/main" val="253791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ここにある概説で知的財産のすべての側面を網羅することは意図していません。</a:t>
            </a:r>
            <a:r>
              <a:rPr lang="en-GB" baseline="0" dirty="0"/>
              <a:t> ここで意図しているのは、"全体像"となる背景を提供し、当日議論するのがFOSSコンプライアンスにもっとも関係する著作権と特許権のみだということを確認してもらうことです。</a:t>
            </a:r>
            <a:endParaRPr lang="en-GB" dirty="0"/>
          </a:p>
        </p:txBody>
      </p:sp>
      <p:sp>
        <p:nvSpPr>
          <p:cNvPr id="4" name="Slide Number Placeholder 3"/>
          <p:cNvSpPr>
            <a:spLocks noGrp="1"/>
          </p:cNvSpPr>
          <p:nvPr>
            <p:ph type="sldNum" sz="quarter" idx="10"/>
          </p:nvPr>
        </p:nvSpPr>
        <p:spPr/>
        <p:txBody>
          <a:bodyPr/>
          <a:lstStyle/>
          <a:p>
            <a:fld id="{291D6620-1219-4321-B933-F8804B980E90}" type="slidenum">
              <a:rPr lang="en-GB" smtClean="0"/>
              <a:t>5</a:t>
            </a:fld>
            <a:endParaRPr lang="en-GB"/>
          </a:p>
        </p:txBody>
      </p:sp>
    </p:spTree>
    <p:extLst>
      <p:ext uri="{BB962C8B-B14F-4D97-AF65-F5344CB8AC3E}">
        <p14:creationId xmlns:p14="http://schemas.microsoft.com/office/powerpoint/2010/main" val="16872076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contains an example of a detailed end to end compliance management process. </a:t>
            </a:r>
            <a:endParaRPr lang="en-US"/>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50</a:t>
            </a:fld>
            <a:endParaRPr lang="en-US"/>
          </a:p>
        </p:txBody>
      </p:sp>
    </p:spTree>
    <p:extLst>
      <p:ext uri="{BB962C8B-B14F-4D97-AF65-F5344CB8AC3E}">
        <p14:creationId xmlns:p14="http://schemas.microsoft.com/office/powerpoint/2010/main" val="16684018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This slide describes the definition of compliance management and its end goals. </a:t>
            </a:r>
          </a:p>
          <a:p>
            <a:pPr marL="226428" indent="-226428"/>
            <a:endParaRPr lang="en-US" dirty="0">
              <a:latin typeface="Times" charset="0"/>
            </a:endParaRPr>
          </a:p>
          <a:p>
            <a:pPr marL="226428" indent="-226428"/>
            <a:r>
              <a:rPr lang="x-none" dirty="0">
                <a:latin typeface="Times" charset="0"/>
              </a:rPr>
              <a:t>Note that this section provides a detailed example of what may take place in a large enterprise. Smaller companies may wish to approach the process in a more streamlined way.</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51</a:t>
            </a:fld>
            <a:endParaRPr lang="en-US"/>
          </a:p>
        </p:txBody>
      </p:sp>
    </p:spTree>
    <p:extLst>
      <p:ext uri="{BB962C8B-B14F-4D97-AF65-F5344CB8AC3E}">
        <p14:creationId xmlns:p14="http://schemas.microsoft.com/office/powerpoint/2010/main" val="19275007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This slide is an overview of the steps that will be described in this chapter.</a:t>
            </a:r>
          </a:p>
        </p:txBody>
      </p:sp>
      <p:sp>
        <p:nvSpPr>
          <p:cNvPr id="4" name="Slide Number Placeholder 3"/>
          <p:cNvSpPr>
            <a:spLocks noGrp="1"/>
          </p:cNvSpPr>
          <p:nvPr>
            <p:ph type="sldNum" sz="quarter" idx="10"/>
          </p:nvPr>
        </p:nvSpPr>
        <p:spPr/>
        <p:txBody>
          <a:bodyPr/>
          <a:lstStyle/>
          <a:p>
            <a:fld id="{6B482BE6-6443-43D0-B2C4-9E7E7E3CDEDD}" type="slidenum">
              <a:rPr lang="en-US"/>
              <a:pPr/>
              <a:t>52</a:t>
            </a:fld>
            <a:endParaRPr lang="en-US"/>
          </a:p>
        </p:txBody>
      </p:sp>
    </p:spTree>
    <p:extLst>
      <p:ext uri="{BB962C8B-B14F-4D97-AF65-F5344CB8AC3E}">
        <p14:creationId xmlns:p14="http://schemas.microsoft.com/office/powerpoint/2010/main" val="19427869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The first step in our example process is to identify FOSS usage.</a:t>
            </a:r>
          </a:p>
          <a:p>
            <a:endParaRPr lang="x-none" dirty="0">
              <a:latin typeface="Calibri"/>
            </a:endParaRPr>
          </a:p>
          <a:p>
            <a:r>
              <a:rPr lang="x-none" dirty="0">
                <a:latin typeface="Calibri"/>
              </a:rPr>
              <a:t>This step may have been initiated by one of the events listed in “prerequisites.” 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p>
          <a:p>
            <a:endParaRPr lang="x-none" dirty="0">
              <a:latin typeface="Calibri"/>
            </a:endParaRPr>
          </a:p>
          <a:p>
            <a:r>
              <a:rPr lang="x-none" dirty="0">
                <a:latin typeface="Calibri"/>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53</a:t>
            </a:fld>
            <a:endParaRPr lang="en-US"/>
          </a:p>
        </p:txBody>
      </p:sp>
    </p:spTree>
    <p:extLst>
      <p:ext uri="{BB962C8B-B14F-4D97-AF65-F5344CB8AC3E}">
        <p14:creationId xmlns:p14="http://schemas.microsoft.com/office/powerpoint/2010/main" val="19200587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The next step is auditing source code identified in the previous step.</a:t>
            </a:r>
          </a:p>
          <a:p>
            <a:endParaRPr lang="x-none" dirty="0">
              <a:latin typeface="Calibri"/>
            </a:endParaRPr>
          </a:p>
          <a:p>
            <a:r>
              <a:rPr lang="x-none" dirty="0">
                <a:latin typeface="Calibri"/>
              </a:rPr>
              <a:t>In our example, the company may conduct research into the identified FOSS component (e.g., review declared licenses, research origins of the FOSS component). The company may also scan the source code to verify the origin and composition of the code. </a:t>
            </a:r>
          </a:p>
          <a:p>
            <a:endParaRPr lang="x-none" dirty="0">
              <a:latin typeface="Calibri"/>
            </a:endParaRPr>
          </a:p>
          <a:p>
            <a:r>
              <a:rPr lang="x-none" dirty="0">
                <a:latin typeface="Calibri"/>
              </a:rPr>
              <a:t>The review team may then produce an audit report with its conclusions regarding the origin and licensing of the source code.</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54</a:t>
            </a:fld>
            <a:endParaRPr lang="en-US"/>
          </a:p>
        </p:txBody>
      </p:sp>
    </p:spTree>
    <p:extLst>
      <p:ext uri="{BB962C8B-B14F-4D97-AF65-F5344CB8AC3E}">
        <p14:creationId xmlns:p14="http://schemas.microsoft.com/office/powerpoint/2010/main" val="4507704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55</a:t>
            </a:fld>
            <a:endParaRPr lang="en-US"/>
          </a:p>
        </p:txBody>
      </p:sp>
    </p:spTree>
    <p:extLst>
      <p:ext uri="{BB962C8B-B14F-4D97-AF65-F5344CB8AC3E}">
        <p14:creationId xmlns:p14="http://schemas.microsoft.com/office/powerpoint/2010/main" val="18803974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this step, the FOSS review team reviews the facts collected in the previous steps and identifies the company’s obligations under the FOSS licenses.</a:t>
            </a:r>
            <a:endParaRPr lang="en-US" dirty="0">
              <a:latin typeface="Calibri"/>
            </a:endParaRPr>
          </a:p>
          <a:p>
            <a:endParaRPr lang="x-none" dirty="0">
              <a:latin typeface="Calibri"/>
            </a:endParaRPr>
          </a:p>
          <a:p>
            <a:r>
              <a:rPr lang="x-none" dirty="0">
                <a:latin typeface="Calibri"/>
              </a:rPr>
              <a:t>This step may be closely linked with the previous step (Resolving Audit Issues). In the previous step we removed FOSS usage that did not conform to company policy. In this step, we evaluate and identify the license obligations for FOSS usage that is retained.</a:t>
            </a:r>
            <a:endParaRPr lang="x-none" strike="sngStrik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56</a:t>
            </a:fld>
            <a:endParaRPr lang="en-US"/>
          </a:p>
        </p:txBody>
      </p:sp>
    </p:spTree>
    <p:extLst>
      <p:ext uri="{BB962C8B-B14F-4D97-AF65-F5344CB8AC3E}">
        <p14:creationId xmlns:p14="http://schemas.microsoft.com/office/powerpoint/2010/main" val="3039516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57</a:t>
            </a:fld>
            <a:endParaRPr lang="en-US"/>
          </a:p>
        </p:txBody>
      </p:sp>
    </p:spTree>
    <p:extLst>
      <p:ext uri="{BB962C8B-B14F-4D97-AF65-F5344CB8AC3E}">
        <p14:creationId xmlns:p14="http://schemas.microsoft.com/office/powerpoint/2010/main" val="3543613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58</a:t>
            </a:fld>
            <a:endParaRPr lang="en-US"/>
          </a:p>
        </p:txBody>
      </p:sp>
    </p:spTree>
    <p:extLst>
      <p:ext uri="{BB962C8B-B14F-4D97-AF65-F5344CB8AC3E}">
        <p14:creationId xmlns:p14="http://schemas.microsoft.com/office/powerpoint/2010/main" val="18619724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Approval information from the previous step should be tracked or registered so that anyone releasing the software can understand and comply with the relevant license obligations. </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a:pPr/>
              <a:t>59</a:t>
            </a:fld>
            <a:endParaRPr lang="en-US"/>
          </a:p>
        </p:txBody>
      </p:sp>
    </p:spTree>
    <p:extLst>
      <p:ext uri="{BB962C8B-B14F-4D97-AF65-F5344CB8AC3E}">
        <p14:creationId xmlns:p14="http://schemas.microsoft.com/office/powerpoint/2010/main" val="729221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このスライドでは、ソフトウェアの著作権についての</a:t>
            </a:r>
            <a:r>
              <a:rPr lang="en-US" i="0" baseline="0" dirty="0">
                <a:latin typeface="Calibri"/>
              </a:rPr>
              <a:t> "全体像"を説明しています。</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6</a:t>
            </a:fld>
            <a:endParaRPr lang="en-US"/>
          </a:p>
        </p:txBody>
      </p:sp>
    </p:spTree>
    <p:extLst>
      <p:ext uri="{BB962C8B-B14F-4D97-AF65-F5344CB8AC3E}">
        <p14:creationId xmlns:p14="http://schemas.microsoft.com/office/powerpoint/2010/main" val="16320368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x-none" dirty="0"/>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
            </a:r>
            <a:br>
              <a:rPr lang="en-US" dirty="0"/>
            </a:br>
            <a:endParaRPr lang="x-none" dirty="0"/>
          </a:p>
          <a:p>
            <a:r>
              <a:rPr lang="en-US" dirty="0">
                <a:latin typeface="Calibri"/>
              </a:rPr>
              <a:t/>
            </a:r>
            <a:br>
              <a:rPr lang="en-US" dirty="0">
                <a:latin typeface="Calibri"/>
              </a:rPr>
            </a:b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60</a:t>
            </a:fld>
            <a:endParaRPr lang="en-US"/>
          </a:p>
        </p:txBody>
      </p:sp>
    </p:spTree>
    <p:extLst>
      <p:ext uri="{BB962C8B-B14F-4D97-AF65-F5344CB8AC3E}">
        <p14:creationId xmlns:p14="http://schemas.microsoft.com/office/powerpoint/2010/main" val="14442509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x-none" dirty="0"/>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pPr/>
              <a:t>61</a:t>
            </a:fld>
            <a:endParaRPr lang="en-US"/>
          </a:p>
        </p:txBody>
      </p:sp>
    </p:spTree>
    <p:extLst>
      <p:ext uri="{BB962C8B-B14F-4D97-AF65-F5344CB8AC3E}">
        <p14:creationId xmlns:p14="http://schemas.microsoft.com/office/powerpoint/2010/main" val="160670025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62</a:t>
            </a:fld>
            <a:endParaRPr lang="en-US"/>
          </a:p>
        </p:txBody>
      </p:sp>
    </p:spTree>
    <p:extLst>
      <p:ext uri="{BB962C8B-B14F-4D97-AF65-F5344CB8AC3E}">
        <p14:creationId xmlns:p14="http://schemas.microsoft.com/office/powerpoint/2010/main" val="20201859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In this step, the company verifies that its distribution complies with its FOSS license obligations. This step could be a function of an entity providing oversight for the overall FOSS review process.</a:t>
            </a:r>
          </a:p>
          <a:p>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pPr/>
              <a:t>63</a:t>
            </a:fld>
            <a:endParaRPr lang="en-US"/>
          </a:p>
        </p:txBody>
      </p:sp>
    </p:spTree>
    <p:extLst>
      <p:ext uri="{BB962C8B-B14F-4D97-AF65-F5344CB8AC3E}">
        <p14:creationId xmlns:p14="http://schemas.microsoft.com/office/powerpoint/2010/main" val="13398986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For our example process, the steps include:</a:t>
            </a:r>
            <a:endParaRPr lang="en-US" dirty="0">
              <a:latin typeface="Times" charset="0"/>
            </a:endParaRPr>
          </a:p>
          <a:p>
            <a:pPr marL="226428" indent="-226428">
              <a:buFont typeface="Arial" panose="020B0604020202020204" pitchFamily="34" charset="0"/>
              <a:buChar char="•"/>
            </a:pPr>
            <a:r>
              <a:rPr lang="x-none" dirty="0">
                <a:latin typeface="Times" charset="0"/>
              </a:rPr>
              <a:t>Identification - Identify and track FOSS usage. This may take place through engineer requests, third party disclosures, or code scanning.</a:t>
            </a:r>
          </a:p>
          <a:p>
            <a:pPr marL="226428" indent="-226428">
              <a:buFont typeface="Arial" panose="020B0604020202020204" pitchFamily="34" charset="0"/>
              <a:buChar char="•"/>
            </a:pPr>
            <a:r>
              <a:rPr lang="x-none" dirty="0">
                <a:latin typeface="Times" charset="0"/>
              </a:rPr>
              <a:t>Auditing source code - Review identified FOSS components for license and origin information.</a:t>
            </a:r>
          </a:p>
          <a:p>
            <a:pPr marL="226428" indent="-226428">
              <a:buFont typeface="Arial" panose="020B0604020202020204" pitchFamily="34" charset="0"/>
              <a:buChar char="•"/>
            </a:pPr>
            <a:r>
              <a:rPr lang="x-none" dirty="0">
                <a:latin typeface="Times" charset="0"/>
              </a:rPr>
              <a:t>Resolving issues - Remove FOSS usage that is incompatible with FOSS policies.</a:t>
            </a:r>
          </a:p>
          <a:p>
            <a:pPr marL="226428" indent="-226428">
              <a:buFont typeface="Arial" panose="020B0604020202020204" pitchFamily="34" charset="0"/>
              <a:buChar char="•"/>
            </a:pPr>
            <a:r>
              <a:rPr lang="x-none" dirty="0">
                <a:latin typeface="Times" charset="0"/>
              </a:rPr>
              <a:t>Performing reviews - Assess and determine obligations for FOSS usage.</a:t>
            </a:r>
          </a:p>
          <a:p>
            <a:pPr marL="226428" indent="-226428">
              <a:buFont typeface="Arial" panose="020B0604020202020204" pitchFamily="34" charset="0"/>
              <a:buChar char="•"/>
            </a:pPr>
            <a:r>
              <a:rPr lang="x-none" dirty="0">
                <a:latin typeface="Times" charset="0"/>
              </a:rPr>
              <a:t>Approvals - Communicate approval conditions and license obligations.</a:t>
            </a:r>
          </a:p>
          <a:p>
            <a:pPr marL="226428" indent="-226428">
              <a:buFont typeface="Arial" panose="020B0604020202020204" pitchFamily="34" charset="0"/>
              <a:buChar char="•"/>
            </a:pPr>
            <a:r>
              <a:rPr lang="x-none" dirty="0">
                <a:latin typeface="Times" charset="0"/>
              </a:rPr>
              <a:t>Registration/approval tracking – Track approval conditions and license obligations for later compliance steps.</a:t>
            </a:r>
          </a:p>
          <a:p>
            <a:pPr marL="226428" indent="-226428">
              <a:buFont typeface="Arial" panose="020B0604020202020204" pitchFamily="34" charset="0"/>
              <a:buChar char="•"/>
            </a:pPr>
            <a:r>
              <a:rPr lang="x-none" dirty="0">
                <a:latin typeface="Times" charset="0"/>
              </a:rPr>
              <a:t>Notices - Prepare notices as required by FOSS licenses.</a:t>
            </a:r>
          </a:p>
          <a:p>
            <a:pPr marL="226428" indent="-226428">
              <a:buFont typeface="Arial" panose="020B0604020202020204" pitchFamily="34" charset="0"/>
              <a:buChar char="•"/>
            </a:pPr>
            <a:r>
              <a:rPr lang="x-none" dirty="0">
                <a:latin typeface="Times" charset="0"/>
              </a:rPr>
              <a:t>Pre-distribution verifications – Review distributions for compliance before release. </a:t>
            </a:r>
          </a:p>
          <a:p>
            <a:pPr marL="226428" indent="-226428">
              <a:buFont typeface="Arial" panose="020B0604020202020204" pitchFamily="34" charset="0"/>
              <a:buChar char="•"/>
            </a:pPr>
            <a:r>
              <a:rPr lang="x-none" dirty="0">
                <a:latin typeface="Times" charset="0"/>
              </a:rPr>
              <a:t>Accompanying Source Code Distribution – Make source code available as needed.</a:t>
            </a:r>
          </a:p>
          <a:p>
            <a:pPr marL="226428" indent="-226428">
              <a:buFont typeface="Arial" panose="020B0604020202020204" pitchFamily="34" charset="0"/>
              <a:buChar char="•"/>
            </a:pPr>
            <a:r>
              <a:rPr lang="x-none" dirty="0">
                <a:latin typeface="Times" charset="0"/>
              </a:rPr>
              <a:t>Verification – Provide oversight for compliance process.</a:t>
            </a:r>
          </a:p>
          <a:p>
            <a:endParaRPr lang="x-none" dirty="0">
              <a:latin typeface="Times" charset="0"/>
            </a:endParaRPr>
          </a:p>
          <a:p>
            <a:r>
              <a:rPr lang="x-none" dirty="0">
                <a:latin typeface="Times" charset="0"/>
              </a:rPr>
              <a:t>Architecture reviews examine the relationships between FOSS components and company software. For example, how are FOSS and company components linked together?</a:t>
            </a:r>
          </a:p>
          <a:p>
            <a:endParaRPr lang="x-none" b="1" dirty="0">
              <a:latin typeface="Times" charset="0"/>
            </a:endParaRPr>
          </a:p>
          <a:p>
            <a:endParaRPr lang="x-none"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64</a:t>
            </a:fld>
            <a:endParaRPr lang="en-US"/>
          </a:p>
        </p:txBody>
      </p:sp>
    </p:spTree>
    <p:extLst>
      <p:ext uri="{BB962C8B-B14F-4D97-AF65-F5344CB8AC3E}">
        <p14:creationId xmlns:p14="http://schemas.microsoft.com/office/powerpoint/2010/main" val="88720998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t>This chapter describes some common pitfalls in FOSS compliance processes, and discusses approaches to avoiding these pitfalls</a:t>
            </a:r>
          </a:p>
          <a:p>
            <a:endParaRPr lang="x-none" dirty="0"/>
          </a:p>
        </p:txBody>
      </p:sp>
      <p:sp>
        <p:nvSpPr>
          <p:cNvPr id="4" name="Slide Number Placeholder 3"/>
          <p:cNvSpPr>
            <a:spLocks noGrp="1"/>
          </p:cNvSpPr>
          <p:nvPr>
            <p:ph type="sldNum" sz="quarter" idx="10"/>
          </p:nvPr>
        </p:nvSpPr>
        <p:spPr/>
        <p:txBody>
          <a:bodyPr/>
          <a:lstStyle/>
          <a:p>
            <a:fld id="{6B482BE6-6443-43D0-B2C4-9E7E7E3CDEDD}" type="slidenum">
              <a:rPr lang="en-US" smtClean="0"/>
              <a:t>65</a:t>
            </a:fld>
            <a:endParaRPr lang="en-US"/>
          </a:p>
        </p:txBody>
      </p:sp>
    </p:spTree>
    <p:extLst>
      <p:ext uri="{BB962C8B-B14F-4D97-AF65-F5344CB8AC3E}">
        <p14:creationId xmlns:p14="http://schemas.microsoft.com/office/powerpoint/2010/main" val="66251433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charset="0"/>
              </a:rPr>
              <a:t>In this chapter, we will describe some common pitfalls to avoid in the FOSS compliance process.</a:t>
            </a:r>
          </a:p>
          <a:p>
            <a:pPr marL="226428" indent="-226428"/>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66</a:t>
            </a:fld>
            <a:endParaRPr lang="en-US"/>
          </a:p>
        </p:txBody>
      </p:sp>
    </p:spTree>
    <p:extLst>
      <p:ext uri="{BB962C8B-B14F-4D97-AF65-F5344CB8AC3E}">
        <p14:creationId xmlns:p14="http://schemas.microsoft.com/office/powerpoint/2010/main" val="124844332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226428" indent="-226428"/>
            <a:r>
              <a:rPr lang="x-none" dirty="0">
                <a:latin typeface="Times"/>
                <a:cs typeface="Times"/>
              </a:rPr>
              <a:t>The </a:t>
            </a:r>
            <a:r>
              <a:rPr lang="en-US" dirty="0">
                <a:latin typeface="Times"/>
                <a:cs typeface="Times"/>
              </a:rPr>
              <a:t>first </a:t>
            </a:r>
            <a:r>
              <a:rPr lang="x-none" dirty="0">
                <a:latin typeface="Times"/>
                <a:cs typeface="Times"/>
              </a:rPr>
              <a:t>pitfall described in this slide arises where copyleft-style licensed FOSS is inadvertently mixed with proprietary code. </a:t>
            </a:r>
          </a:p>
          <a:p>
            <a:pPr marL="226428" indent="-226428"/>
            <a:endParaRPr lang="x-none" dirty="0">
              <a:latin typeface="Times"/>
              <a:cs typeface="Times"/>
            </a:endParaRPr>
          </a:p>
          <a:p>
            <a:pPr marL="226428" indent="-226428"/>
            <a:r>
              <a:rPr lang="x-none" dirty="0">
                <a:latin typeface="Times"/>
                <a:cs typeface="Times"/>
              </a:rPr>
              <a:t>This may be discovered through auditing source code for license notices or using code scanning tools.</a:t>
            </a:r>
          </a:p>
          <a:p>
            <a:pPr marL="226428" indent="-226428"/>
            <a:endParaRPr lang="x-none" dirty="0">
              <a:latin typeface="Times"/>
              <a:cs typeface="Times"/>
            </a:endParaRPr>
          </a:p>
          <a:p>
            <a:pPr marL="226428" indent="-226428"/>
            <a:r>
              <a:rPr lang="x-none" dirty="0">
                <a:latin typeface="Times"/>
                <a:cs typeface="Times"/>
              </a:rPr>
              <a:t>Preventative measures include training of engineering staff, and building regular audits or scans into the development process.</a:t>
            </a:r>
          </a:p>
          <a:p>
            <a:pPr marL="226428" indent="-226428"/>
            <a:endParaRPr lang="x-none" b="1"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67</a:t>
            </a:fld>
            <a:endParaRPr lang="en-US"/>
          </a:p>
        </p:txBody>
      </p:sp>
    </p:spTree>
    <p:extLst>
      <p:ext uri="{BB962C8B-B14F-4D97-AF65-F5344CB8AC3E}">
        <p14:creationId xmlns:p14="http://schemas.microsoft.com/office/powerpoint/2010/main" val="18375493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The first pitfall in this slide arises where copyleft-style licensed FOSS is inadvertently linked to proprietary code. </a:t>
            </a:r>
          </a:p>
          <a:p>
            <a:pPr marL="0" indent="0"/>
            <a:endParaRPr lang="x-none" b="0" dirty="0">
              <a:latin typeface="Times"/>
              <a:cs typeface="Times"/>
            </a:endParaRPr>
          </a:p>
          <a:p>
            <a:pPr marL="0" indent="0"/>
            <a:r>
              <a:rPr lang="x-none" b="0" dirty="0">
                <a:latin typeface="Times"/>
                <a:cs typeface="Times"/>
              </a:rPr>
              <a:t>This type of failure may be detected using dependency tracking tools or reviews of architecture.</a:t>
            </a:r>
          </a:p>
          <a:p>
            <a:pPr marL="0" indent="0"/>
            <a:endParaRPr lang="x-none" b="0" dirty="0">
              <a:latin typeface="Times"/>
              <a:cs typeface="Times"/>
            </a:endParaRPr>
          </a:p>
          <a:p>
            <a:pPr marL="0" indent="0"/>
            <a:r>
              <a:rPr lang="x-none" b="0" dirty="0">
                <a:latin typeface="Times"/>
                <a:cs typeface="Times"/>
              </a:rPr>
              <a:t>Preventative measures include training of engineering staff, and building architectural reviews into the development process.</a:t>
            </a:r>
          </a:p>
          <a:p>
            <a:pPr marL="0" indent="0"/>
            <a:endParaRPr lang="x-none" b="0" dirty="0">
              <a:latin typeface="Times"/>
              <a:cs typeface="Times"/>
            </a:endParaRPr>
          </a:p>
          <a:p>
            <a:pPr marL="0" indent="0"/>
            <a:r>
              <a:rPr lang="x-none" b="0" dirty="0">
                <a:latin typeface="Times"/>
                <a:cs typeface="Times"/>
              </a:rPr>
              <a:t>The second pitfall arises where proprietary code is included in copyleft-style licensed FOSS. For example, an engineering team making modifications to a FOSS component may include proprietary code in the modifications.</a:t>
            </a:r>
          </a:p>
          <a:p>
            <a:pPr marL="0" indent="0"/>
            <a:endParaRPr lang="x-none" b="0" dirty="0">
              <a:latin typeface="Times"/>
              <a:cs typeface="Times"/>
            </a:endParaRPr>
          </a:p>
          <a:p>
            <a:pPr marL="0" indent="0"/>
            <a:r>
              <a:rPr lang="x-none" b="0" dirty="0">
                <a:latin typeface="Times"/>
                <a:cs typeface="Times"/>
              </a:rPr>
              <a:t>This type of failure may be discovered through auditing source code introduced into the FOSS component.</a:t>
            </a:r>
          </a:p>
          <a:p>
            <a:pPr marL="0" indent="0"/>
            <a:endParaRPr lang="x-none" b="0" dirty="0">
              <a:latin typeface="Times"/>
              <a:cs typeface="Times"/>
            </a:endParaRPr>
          </a:p>
          <a:p>
            <a:pPr marL="0" indent="0"/>
            <a:r>
              <a:rPr lang="x-none" b="0" dirty="0">
                <a:latin typeface="Times"/>
                <a:cs typeface="Times"/>
              </a:rPr>
              <a:t>Preventative measures include training of engineering staff and building regular audits into the development process.</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68</a:t>
            </a:fld>
            <a:endParaRPr lang="en-US"/>
          </a:p>
        </p:txBody>
      </p:sp>
    </p:spTree>
    <p:extLst>
      <p:ext uri="{BB962C8B-B14F-4D97-AF65-F5344CB8AC3E}">
        <p14:creationId xmlns:p14="http://schemas.microsoft.com/office/powerpoint/2010/main" val="134754585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b="0" dirty="0">
                <a:latin typeface="Times"/>
                <a:cs typeface="Times"/>
              </a:rPr>
              <a:t>The first pitfall in this slide arises where a company has an obligation to provide accompanying source code, but fails to do so. </a:t>
            </a:r>
          </a:p>
          <a:p>
            <a:pPr marL="0" indent="0"/>
            <a:endParaRPr lang="x-none" b="0" dirty="0">
              <a:latin typeface="Times"/>
              <a:cs typeface="Times"/>
            </a:endParaRPr>
          </a:p>
          <a:p>
            <a:pPr marL="0" indent="0"/>
            <a:r>
              <a:rPr lang="x-none" b="0" dirty="0">
                <a:latin typeface="Times"/>
                <a:cs typeface="Times"/>
              </a:rPr>
              <a:t>The second pitfall arises where a company provides accompanying source code, but fails to provide the correct version that matches the distributed binary version. </a:t>
            </a:r>
          </a:p>
          <a:p>
            <a:pPr marL="0" indent="0"/>
            <a:endParaRPr lang="x-none" b="0" dirty="0">
              <a:latin typeface="Times"/>
              <a:cs typeface="Times"/>
            </a:endParaRPr>
          </a:p>
          <a:p>
            <a:pPr marL="0" indent="0"/>
            <a:r>
              <a:rPr lang="x-none" b="0" dirty="0">
                <a:latin typeface="Times"/>
                <a:cs typeface="Times"/>
              </a:rPr>
              <a:t>The third pitfall arises where a company modifies a FOSS component, but fails to publish the modified version of the source code. The company instead publishes the source code for the original version of the FOSS component.</a:t>
            </a:r>
          </a:p>
          <a:p>
            <a:pPr marL="0" indent="0"/>
            <a:endParaRPr lang="x-none" b="0" dirty="0">
              <a:latin typeface="Times"/>
              <a:cs typeface="Times"/>
            </a:endParaRPr>
          </a:p>
          <a:p>
            <a:pPr marL="0" indent="0"/>
            <a:r>
              <a:rPr lang="x-none" b="0" dirty="0">
                <a:latin typeface="Times"/>
                <a:cs typeface="Times"/>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p>
          <a:p>
            <a:pPr marL="0" indent="0"/>
            <a:endParaRPr lang="x-none" b="0" dirty="0">
              <a:latin typeface="Times"/>
              <a:cs typeface="Times"/>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69</a:t>
            </a:fld>
            <a:endParaRPr lang="en-US"/>
          </a:p>
        </p:txBody>
      </p:sp>
    </p:spTree>
    <p:extLst>
      <p:ext uri="{BB962C8B-B14F-4D97-AF65-F5344CB8AC3E}">
        <p14:creationId xmlns:p14="http://schemas.microsoft.com/office/powerpoint/2010/main" val="121663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このスライドでは、ソフトウェアに対する著作権法の</a:t>
            </a:r>
            <a:r>
              <a:rPr lang="en-US" i="0" baseline="0" dirty="0">
                <a:latin typeface="Calibri"/>
              </a:rPr>
              <a:t>最重要部分を明確にしています。</a:t>
            </a:r>
            <a:endParaRPr lang="en-US" i="0" dirty="0">
              <a:latin typeface="+mn-lt"/>
            </a:endParaRPr>
          </a:p>
          <a:p>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7</a:t>
            </a:fld>
            <a:endParaRPr lang="en-US"/>
          </a:p>
        </p:txBody>
      </p:sp>
    </p:spTree>
    <p:extLst>
      <p:ext uri="{BB962C8B-B14F-4D97-AF65-F5344CB8AC3E}">
        <p14:creationId xmlns:p14="http://schemas.microsoft.com/office/powerpoint/2010/main" val="83796359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The pitfall in this slide arises where a company modifies a FOSS component, then fails to mark its modifications when required by the FOSS license. This pitfall may be prevented through implementing processes for marking code or within verification steps.</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70</a:t>
            </a:fld>
            <a:endParaRPr lang="en-US"/>
          </a:p>
        </p:txBody>
      </p:sp>
    </p:spTree>
    <p:extLst>
      <p:ext uri="{BB962C8B-B14F-4D97-AF65-F5344CB8AC3E}">
        <p14:creationId xmlns:p14="http://schemas.microsoft.com/office/powerpoint/2010/main" val="152470723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The pitfalls in this slide arise from a failure to integrate the FOSS compliance process with the engineering team. In these cases, the engineering team does not raise FOSS usage to the review process, or does not receive the training on how to handle FOSS usage.</a:t>
            </a:r>
          </a:p>
          <a:p>
            <a:pPr marL="0" indent="0"/>
            <a:endParaRPr lang="x-none" dirty="0">
              <a:solidFill>
                <a:srgbClr val="000000"/>
              </a:solidFill>
              <a:latin typeface="Times"/>
            </a:endParaRPr>
          </a:p>
          <a:p>
            <a:pPr marL="0" indent="0"/>
            <a:r>
              <a:rPr lang="x-none" dirty="0">
                <a:latin typeface="Times" charset="0"/>
              </a:rPr>
              <a:t>Preventative measures include monitoring of engineering training, and also making the compliance process easily accessible to the engineering team.</a:t>
            </a: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71</a:t>
            </a:fld>
            <a:endParaRPr lang="en-US"/>
          </a:p>
        </p:txBody>
      </p:sp>
    </p:spTree>
    <p:extLst>
      <p:ext uri="{BB962C8B-B14F-4D97-AF65-F5344CB8AC3E}">
        <p14:creationId xmlns:p14="http://schemas.microsoft.com/office/powerpoint/2010/main" val="157116696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tasks.</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72</a:t>
            </a:fld>
            <a:endParaRPr lang="en-US"/>
          </a:p>
        </p:txBody>
      </p:sp>
    </p:spTree>
    <p:extLst>
      <p:ext uri="{BB962C8B-B14F-4D97-AF65-F5344CB8AC3E}">
        <p14:creationId xmlns:p14="http://schemas.microsoft.com/office/powerpoint/2010/main" val="138037471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community.</a:t>
            </a:r>
          </a:p>
          <a:p>
            <a:pPr marL="0" indent="0"/>
            <a:endParaRPr lang="x-none" b="1"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73</a:t>
            </a:fld>
            <a:endParaRPr lang="en-US"/>
          </a:p>
        </p:txBody>
      </p:sp>
    </p:spTree>
    <p:extLst>
      <p:ext uri="{BB962C8B-B14F-4D97-AF65-F5344CB8AC3E}">
        <p14:creationId xmlns:p14="http://schemas.microsoft.com/office/powerpoint/2010/main" val="147814669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x-none" dirty="0">
                <a:latin typeface="Calibri"/>
              </a:rPr>
              <a:t>Your FOSS compliance process is a building block to establishing good working relationships within the FOSS community.</a:t>
            </a:r>
          </a:p>
          <a:p>
            <a:r>
              <a:rPr lang="en-US" dirty="0">
                <a:latin typeface="Calibri"/>
              </a:rPr>
              <a:t/>
            </a:r>
            <a:br>
              <a:rPr lang="en-US" dirty="0">
                <a:latin typeface="Calibri"/>
              </a:rPr>
            </a:br>
            <a:endParaRPr lang="x-none"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74</a:t>
            </a:fld>
            <a:endParaRPr lang="en-US"/>
          </a:p>
        </p:txBody>
      </p:sp>
    </p:spTree>
    <p:extLst>
      <p:ext uri="{BB962C8B-B14F-4D97-AF65-F5344CB8AC3E}">
        <p14:creationId xmlns:p14="http://schemas.microsoft.com/office/powerpoint/2010/main" val="146006034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xfrm>
            <a:off x="381000" y="685800"/>
            <a:ext cx="6096000" cy="3429000"/>
          </a:xfrm>
          <a:ln/>
        </p:spPr>
      </p:sp>
      <p:sp>
        <p:nvSpPr>
          <p:cNvPr id="124931" name="Rectangle 3"/>
          <p:cNvSpPr>
            <a:spLocks noGrp="1" noChangeArrowheads="1"/>
          </p:cNvSpPr>
          <p:nvPr>
            <p:ph type="body" idx="1"/>
          </p:nvPr>
        </p:nvSpPr>
        <p:spPr/>
        <p:txBody>
          <a:bodyPr/>
          <a:lstStyle/>
          <a:p>
            <a:pPr marL="0" indent="0"/>
            <a:r>
              <a:rPr lang="x-none" dirty="0">
                <a:latin typeface="Times" charset="0"/>
              </a:rPr>
              <a:t>Pitfalls can occur under the following categories:</a:t>
            </a:r>
            <a:r>
              <a:rPr lang="en-US" dirty="0">
                <a:latin typeface="Times" charset="0"/>
              </a:rPr>
              <a:t> </a:t>
            </a:r>
            <a:r>
              <a:rPr lang="x-none" dirty="0">
                <a:latin typeface="Times" charset="0"/>
              </a:rPr>
              <a:t>IP failure, license compliance failure, and compliance process failure.</a:t>
            </a:r>
          </a:p>
          <a:p>
            <a:pPr marL="0" indent="0"/>
            <a:endParaRPr lang="en-US" dirty="0">
              <a:latin typeface="Times" charset="0"/>
            </a:endParaRPr>
          </a:p>
          <a:p>
            <a:pPr marL="0" indent="0"/>
            <a:r>
              <a:rPr lang="x-none" dirty="0">
                <a:latin typeface="Times" charset="0"/>
              </a:rPr>
              <a:t>An example of IP failure would be commingling of proprietary code and open source code, which may result in making proprietary software available to general public despite company's preference.</a:t>
            </a:r>
          </a:p>
          <a:p>
            <a:pPr marL="0" indent="0"/>
            <a:endParaRPr lang="en-US" dirty="0">
              <a:latin typeface="Times" charset="0"/>
            </a:endParaRPr>
          </a:p>
          <a:p>
            <a:pPr marL="0" indent="0"/>
            <a:r>
              <a:rPr lang="x-none" dirty="0">
                <a:latin typeface="Times" charset="0"/>
              </a:rPr>
              <a:t>An example of license compliance failure would be a failure to mark an open source software after modification or to properly list the open source software components in the software or to make the complete and corresponding source code available.</a:t>
            </a:r>
          </a:p>
          <a:p>
            <a:pPr marL="0" indent="0"/>
            <a:endParaRPr lang="en-US" dirty="0">
              <a:latin typeface="Times" charset="0"/>
            </a:endParaRPr>
          </a:p>
          <a:p>
            <a:pPr marL="0" indent="0"/>
            <a:r>
              <a:rPr lang="x-none" dirty="0">
                <a:latin typeface="Times" charset="0"/>
              </a:rPr>
              <a:t>An example of compliance process failure would be a failure in the process related to audit, review, or approving the open source software. Auditors "waived" all the red-flagged items in a report, or that the review and approval process takes too long.</a:t>
            </a:r>
          </a:p>
          <a:p>
            <a:pPr marL="0" indent="0"/>
            <a:endParaRPr lang="en-US" dirty="0">
              <a:latin typeface="Times" charset="0"/>
            </a:endParaRPr>
          </a:p>
          <a:p>
            <a:pPr marL="0" indent="0"/>
            <a:r>
              <a:rPr lang="x-none" dirty="0">
                <a:latin typeface="Times" charset="0"/>
              </a:rPr>
              <a:t>The benefits of prioritizing compliance are that you become more efficient in your use of FOSS,</a:t>
            </a:r>
            <a:r>
              <a:rPr lang="en-US" dirty="0">
                <a:latin typeface="Times" charset="0"/>
              </a:rPr>
              <a:t> </a:t>
            </a:r>
            <a:r>
              <a:rPr lang="x-none" dirty="0">
                <a:latin typeface="Times" charset="0"/>
              </a:rPr>
              <a:t>and that you build a better relationship with the open source community.</a:t>
            </a:r>
          </a:p>
          <a:p>
            <a:pPr marL="0" indent="0"/>
            <a:endParaRPr lang="en-US" dirty="0">
              <a:latin typeface="Times" charset="0"/>
            </a:endParaRPr>
          </a:p>
          <a:p>
            <a:pPr marL="0" indent="0"/>
            <a:r>
              <a:rPr lang="x-none" dirty="0">
                <a:latin typeface="Times" charset="0"/>
              </a:rPr>
              <a:t>The benefits of maintaining a good community relationship are that you can better assess how you can comply with the FOSS license requirements, and you have a better two-way communication with regard to contribution and use of the FOSS.</a:t>
            </a: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a:p>
            <a:pPr marL="0" indent="0"/>
            <a:endParaRPr lang="en-US" dirty="0">
              <a:latin typeface="Times" charset="0"/>
            </a:endParaRPr>
          </a:p>
        </p:txBody>
      </p:sp>
      <p:sp>
        <p:nvSpPr>
          <p:cNvPr id="2" name="Slide Number Placeholder 1"/>
          <p:cNvSpPr>
            <a:spLocks noGrp="1"/>
          </p:cNvSpPr>
          <p:nvPr>
            <p:ph type="sldNum" sz="quarter" idx="10"/>
          </p:nvPr>
        </p:nvSpPr>
        <p:spPr/>
        <p:txBody>
          <a:bodyPr/>
          <a:lstStyle/>
          <a:p>
            <a:fld id="{6B482BE6-6443-43D0-B2C4-9E7E7E3CDEDD}" type="slidenum">
              <a:rPr lang="en-US" smtClean="0"/>
              <a:t>75</a:t>
            </a:fld>
            <a:endParaRPr lang="en-US"/>
          </a:p>
        </p:txBody>
      </p:sp>
    </p:spTree>
    <p:extLst>
      <p:ext uri="{BB962C8B-B14F-4D97-AF65-F5344CB8AC3E}">
        <p14:creationId xmlns:p14="http://schemas.microsoft.com/office/powerpoint/2010/main" val="440900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i="0" dirty="0">
                <a:latin typeface="Calibri"/>
              </a:rPr>
              <a:t>このスライドでは、ソフトウェアに関連する</a:t>
            </a:r>
            <a:r>
              <a:rPr lang="en-US" i="0" baseline="0" dirty="0">
                <a:latin typeface="Calibri"/>
              </a:rPr>
              <a:t> 特許の概念を説明しています。</a:t>
            </a:r>
            <a:endParaRPr lang="en-US" i="0" dirty="0">
              <a:latin typeface="Calibri"/>
            </a:endParaRPr>
          </a:p>
        </p:txBody>
      </p:sp>
      <p:sp>
        <p:nvSpPr>
          <p:cNvPr id="4" name="Slide Number Placeholder 3"/>
          <p:cNvSpPr>
            <a:spLocks noGrp="1"/>
          </p:cNvSpPr>
          <p:nvPr>
            <p:ph type="sldNum" sz="quarter" idx="10"/>
          </p:nvPr>
        </p:nvSpPr>
        <p:spPr/>
        <p:txBody>
          <a:bodyPr/>
          <a:lstStyle/>
          <a:p>
            <a:pPr>
              <a:defRPr/>
            </a:pPr>
            <a:fld id="{5A651059-8DB8-5044-97F1-F934F7FC73CC}" type="slidenum">
              <a:rPr lang="en-US" smtClean="0"/>
              <a:pPr>
                <a:defRPr/>
              </a:pPr>
              <a:t>8</a:t>
            </a:fld>
            <a:endParaRPr lang="en-US"/>
          </a:p>
        </p:txBody>
      </p:sp>
    </p:spTree>
    <p:extLst>
      <p:ext uri="{BB962C8B-B14F-4D97-AF65-F5344CB8AC3E}">
        <p14:creationId xmlns:p14="http://schemas.microsoft.com/office/powerpoint/2010/main" val="936694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rPr>
              <a:t>この</a:t>
            </a:r>
            <a:r>
              <a:rPr lang="en-US" baseline="0" dirty="0">
                <a:latin typeface="Calibri"/>
              </a:rPr>
              <a:t> スライドは、「ライセンス」とは何かを説明しています。本内容は米国法令下での契約と異なっています。ここではライセンスの中にどういったものがあるか、その境界を説明しています。</a:t>
            </a:r>
            <a:endParaRPr lang="en-US" dirty="0">
              <a:latin typeface="Calibri"/>
            </a:endParaRPr>
          </a:p>
        </p:txBody>
      </p:sp>
      <p:sp>
        <p:nvSpPr>
          <p:cNvPr id="4" name="Slide Number Placeholder 3"/>
          <p:cNvSpPr>
            <a:spLocks noGrp="1"/>
          </p:cNvSpPr>
          <p:nvPr>
            <p:ph type="sldNum" sz="quarter" idx="10"/>
          </p:nvPr>
        </p:nvSpPr>
        <p:spPr/>
        <p:txBody>
          <a:bodyPr/>
          <a:lstStyle/>
          <a:p>
            <a:fld id="{6B482BE6-6443-43D0-B2C4-9E7E7E3CDEDD}" type="slidenum">
              <a:rPr lang="en-US"/>
              <a:t>9</a:t>
            </a:fld>
            <a:endParaRPr lang="en-US"/>
          </a:p>
        </p:txBody>
      </p:sp>
    </p:spTree>
    <p:extLst>
      <p:ext uri="{BB962C8B-B14F-4D97-AF65-F5344CB8AC3E}">
        <p14:creationId xmlns:p14="http://schemas.microsoft.com/office/powerpoint/2010/main" val="38327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3983486" y="6488668"/>
            <a:ext cx="4326627" cy="369332"/>
          </a:xfrm>
          <a:prstGeom prst="rect">
            <a:avLst/>
          </a:prstGeom>
        </p:spPr>
        <p:txBody>
          <a:bodyPr wrap="square" rtlCol="0">
            <a:spAutoFit/>
          </a:bodyPr>
          <a:lstStyle/>
          <a:p>
            <a:pPr algn="ctr"/>
            <a:r>
              <a:rPr lang="en-US" dirty="0">
                <a:solidFill>
                  <a:srgbClr val="7F7F7F"/>
                </a:solidFill>
              </a:rPr>
              <a:t>These</a:t>
            </a:r>
            <a:r>
              <a:rPr lang="en-US" baseline="0" dirty="0">
                <a:solidFill>
                  <a:srgbClr val="7F7F7F"/>
                </a:solidFill>
              </a:rPr>
              <a:t> slides do not contain </a:t>
            </a:r>
            <a:r>
              <a:rPr lang="en-US" dirty="0">
                <a:solidFill>
                  <a:srgbClr val="7F7F7F"/>
                </a:solidFill>
              </a:rPr>
              <a:t>legal advice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내용">
    <p:spTree>
      <p:nvGrpSpPr>
        <p:cNvPr id="1" name=""/>
        <p:cNvGrpSpPr/>
        <p:nvPr/>
      </p:nvGrpSpPr>
      <p:grpSpPr>
        <a:xfrm>
          <a:off x="0" y="0"/>
          <a:ext cx="0" cy="0"/>
          <a:chOff x="0" y="0"/>
          <a:chExt cx="0" cy="0"/>
        </a:xfrm>
      </p:grpSpPr>
      <p:sp>
        <p:nvSpPr>
          <p:cNvPr id="2" name="제목 1"/>
          <p:cNvSpPr>
            <a:spLocks noGrp="1"/>
          </p:cNvSpPr>
          <p:nvPr>
            <p:ph type="title"/>
          </p:nvPr>
        </p:nvSpPr>
        <p:spPr>
          <a:xfrm>
            <a:off x="203200" y="69600"/>
            <a:ext cx="11664000" cy="540000"/>
          </a:xfrm>
          <a:prstGeom prst="rect">
            <a:avLst/>
          </a:prstGeom>
          <a:ln>
            <a:noFill/>
          </a:ln>
          <a:effectLst/>
        </p:spPr>
        <p:txBody>
          <a:bodyPr anchor="ctr" anchorCtr="0"/>
          <a:lstStyle>
            <a:lvl1pPr>
              <a:defRPr lang="ko-KR" altLang="en-US" sz="2800" b="1"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ko-KR" altLang="en-US" dirty="0"/>
              <a:t>마스터 제목 스타일 편집</a:t>
            </a:r>
          </a:p>
        </p:txBody>
      </p:sp>
      <p:sp>
        <p:nvSpPr>
          <p:cNvPr id="6" name="내용 개체 틀 2" descr="마스터 텍스트 스타일을 편집합니다 "/>
          <p:cNvSpPr>
            <a:spLocks noGrp="1"/>
          </p:cNvSpPr>
          <p:nvPr>
            <p:ph idx="1"/>
          </p:nvPr>
        </p:nvSpPr>
        <p:spPr>
          <a:xfrm>
            <a:off x="304800" y="685800"/>
            <a:ext cx="11277600" cy="1592501"/>
          </a:xfrm>
          <a:prstGeom prst="rect">
            <a:avLst/>
          </a:prstGeom>
          <a:noFill/>
          <a:ln w="3175" cap="sq">
            <a:noFill/>
            <a:miter lim="800000"/>
          </a:ln>
        </p:spPr>
        <p:txBody>
          <a:bodyPr wrap="square" lIns="252000" tIns="180000" rIns="180000" bIns="216000">
            <a:spAutoFit/>
          </a:bodyPr>
          <a:lstStyle>
            <a:lvl1pPr marL="271463" indent="-271463" algn="l">
              <a:lnSpc>
                <a:spcPct val="150000"/>
              </a:lnSpc>
              <a:buSzPct val="90000"/>
              <a:buFontTx/>
              <a:buBlip>
                <a:blip r:embed="rId2"/>
              </a:buBlip>
              <a:defRPr sz="1800" b="1">
                <a:solidFill>
                  <a:schemeClr val="tx1"/>
                </a:solidFill>
                <a:latin typeface="+mn-ea"/>
                <a:ea typeface="+mn-ea"/>
              </a:defRPr>
            </a:lvl1pPr>
            <a:lvl2pPr marL="449263" indent="-177800" algn="l">
              <a:lnSpc>
                <a:spcPct val="100000"/>
              </a:lnSpc>
              <a:buSzPct val="110000"/>
              <a:buFont typeface="맑은 고딕" pitchFamily="50" charset="-127"/>
              <a:buChar char="-"/>
              <a:defRPr sz="1500" b="0">
                <a:solidFill>
                  <a:schemeClr val="tx1"/>
                </a:solidFill>
                <a:latin typeface="+mn-ea"/>
                <a:ea typeface="+mn-ea"/>
              </a:defRPr>
            </a:lvl2pPr>
            <a:lvl3pPr marL="719138" indent="-177800" algn="l">
              <a:lnSpc>
                <a:spcPct val="100000"/>
              </a:lnSpc>
              <a:buSzPct val="110000"/>
              <a:buFont typeface="맑은 고딕" pitchFamily="50" charset="-127"/>
              <a:buChar char="∙"/>
              <a:defRPr sz="1200" b="0">
                <a:solidFill>
                  <a:schemeClr val="tx1"/>
                </a:solidFill>
                <a:latin typeface="+mn-ea"/>
                <a:ea typeface="+mn-ea"/>
              </a:defRPr>
            </a:lvl3pPr>
            <a:lvl4pPr marL="896938" indent="-177800" algn="l">
              <a:lnSpc>
                <a:spcPct val="100000"/>
              </a:lnSpc>
              <a:buSzPct val="110000"/>
              <a:buFont typeface="맑은 고딕" pitchFamily="50" charset="-127"/>
              <a:buChar char="-"/>
              <a:defRPr sz="1100" b="0">
                <a:latin typeface="+mn-ea"/>
                <a:ea typeface="+mn-ea"/>
              </a:defRPr>
            </a:lvl4pPr>
            <a:lvl5pPr marL="1404000" algn="l">
              <a:lnSpc>
                <a:spcPct val="100000"/>
              </a:lnSpc>
              <a:buSzPct val="110000"/>
              <a:buFont typeface="맑은 고딕" pitchFamily="50" charset="-127"/>
              <a:buChar char="-"/>
              <a:defRPr sz="1100" b="0">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p:txBody>
      </p:sp>
      <p:sp>
        <p:nvSpPr>
          <p:cNvPr id="5"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04697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442354" y="1139253"/>
            <a:ext cx="11190701" cy="5294885"/>
          </a:xfrm>
          <a:prstGeom prst="rect">
            <a:avLst/>
          </a:prstGeom>
        </p:spPr>
        <p:txBody>
          <a:bodyPr>
            <a:noAutofit/>
          </a:bodyPr>
          <a:lstStyle>
            <a:lvl1pPr>
              <a:spcAft>
                <a:spcPts val="300"/>
              </a:spcAft>
              <a:defRPr sz="2000">
                <a:solidFill>
                  <a:schemeClr val="tx1"/>
                </a:solidFill>
              </a:defRPr>
            </a:lvl1pPr>
            <a:lvl2pPr>
              <a:spcBef>
                <a:spcPts val="0"/>
              </a:spcBef>
              <a:spcAft>
                <a:spcPts val="300"/>
              </a:spcAft>
              <a:defRPr sz="1800">
                <a:solidFill>
                  <a:schemeClr val="accent5"/>
                </a:solidFill>
              </a:defRPr>
            </a:lvl2pPr>
            <a:lvl3pPr>
              <a:spcBef>
                <a:spcPts val="0"/>
              </a:spcBef>
              <a:spcAft>
                <a:spcPts val="150"/>
              </a:spcAft>
              <a:defRPr sz="1600">
                <a:solidFill>
                  <a:schemeClr val="accent5"/>
                </a:solidFill>
              </a:defRPr>
            </a:lvl3pPr>
            <a:lvl4pPr>
              <a:spcBef>
                <a:spcPts val="0"/>
              </a:spcBef>
              <a:spcAft>
                <a:spcPts val="150"/>
              </a:spcAft>
              <a:defRPr sz="1600">
                <a:solidFill>
                  <a:schemeClr val="accent5"/>
                </a:solidFill>
              </a:defRPr>
            </a:lvl4pPr>
            <a:lvl5pPr>
              <a:spcBef>
                <a:spcPts val="0"/>
              </a:spcBef>
              <a:spcAft>
                <a:spcPts val="150"/>
              </a:spcAft>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89872431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2354" y="107967"/>
            <a:ext cx="11190701" cy="1001323"/>
          </a:xfrm>
        </p:spPr>
        <p:txBody>
          <a:bodyPr/>
          <a:lstStyle>
            <a:lvl1pPr>
              <a:defRPr>
                <a:solidFill>
                  <a:schemeClr val="tx1"/>
                </a:solidFill>
              </a:defRPr>
            </a:lvl1pPr>
          </a:lstStyle>
          <a:p>
            <a:r>
              <a:rPr lang="en-US"/>
              <a:t>Click to edit Master title style</a:t>
            </a:r>
            <a:endParaRPr lang="en-US" dirty="0"/>
          </a:p>
        </p:txBody>
      </p:sp>
      <p:sp>
        <p:nvSpPr>
          <p:cNvPr id="6" name="Text Placeholder 7"/>
          <p:cNvSpPr>
            <a:spLocks noGrp="1"/>
          </p:cNvSpPr>
          <p:nvPr>
            <p:ph type="body" sz="quarter" idx="13"/>
          </p:nvPr>
        </p:nvSpPr>
        <p:spPr>
          <a:xfrm>
            <a:off x="442354" y="1094529"/>
            <a:ext cx="11190701" cy="403549"/>
          </a:xfrm>
          <a:prstGeom prst="rect">
            <a:avLst/>
          </a:prstGeom>
        </p:spPr>
        <p:txBody>
          <a:bodyPr tIns="0">
            <a:noAutofit/>
          </a:bodyPr>
          <a:lstStyle>
            <a:lvl1pPr>
              <a:buFontTx/>
              <a:buNone/>
              <a:defRPr sz="2400" b="0">
                <a:solidFill>
                  <a:schemeClr val="accent5"/>
                </a:solidFill>
              </a:defRPr>
            </a:lvl1pPr>
          </a:lstStyle>
          <a:p>
            <a:pPr lvl="0"/>
            <a:r>
              <a:rPr lang="en-US"/>
              <a:t>Click to edit Master text styles</a:t>
            </a:r>
          </a:p>
        </p:txBody>
      </p:sp>
      <p:sp>
        <p:nvSpPr>
          <p:cNvPr id="4" name="Footer Placeholder 4"/>
          <p:cNvSpPr>
            <a:spLocks noGrp="1"/>
          </p:cNvSpPr>
          <p:nvPr>
            <p:ph type="ftr" sz="quarter" idx="11"/>
          </p:nvPr>
        </p:nvSpPr>
        <p:spPr>
          <a:xfrm>
            <a:off x="4038600" y="6356350"/>
            <a:ext cx="4114800" cy="365125"/>
          </a:xfrm>
        </p:spPr>
        <p:txBody>
          <a:bodyPr/>
          <a:lstStyle/>
          <a:p>
            <a:r>
              <a:rPr lang="en-US" dirty="0"/>
              <a:t>This material is intended for education and is not sufficient for compliance when used alone or without supporting processes.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8447800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12/19/16</a:t>
            </a:fld>
            <a:endParaRPr lang="en-US"/>
          </a:p>
        </p:txBody>
      </p:sp>
      <p:sp>
        <p:nvSpPr>
          <p:cNvPr id="5" name="Footer Placeholder 4"/>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12/19/16</a:t>
            </a:fld>
            <a:endParaRPr lang="en-US"/>
          </a:p>
        </p:txBody>
      </p:sp>
      <p:sp>
        <p:nvSpPr>
          <p:cNvPr id="8" name="Footer Placeholder 7"/>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12/19/16</a:t>
            </a:fld>
            <a:endParaRPr lang="en-US"/>
          </a:p>
        </p:txBody>
      </p:sp>
      <p:sp>
        <p:nvSpPr>
          <p:cNvPr id="4" name="Footer Placeholder 3"/>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12/19/16</a:t>
            </a:fld>
            <a:endParaRPr lang="en-US"/>
          </a:p>
        </p:txBody>
      </p:sp>
      <p:sp>
        <p:nvSpPr>
          <p:cNvPr id="3" name="Footer Placeholder 2"/>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12/19/16</a:t>
            </a:fld>
            <a:endParaRPr lang="en-US"/>
          </a:p>
        </p:txBody>
      </p:sp>
      <p:sp>
        <p:nvSpPr>
          <p:cNvPr id="6" name="Footer Placeholder 5"/>
          <p:cNvSpPr>
            <a:spLocks noGrp="1"/>
          </p:cNvSpPr>
          <p:nvPr>
            <p:ph type="ftr" sz="quarter" idx="11"/>
          </p:nvPr>
        </p:nvSpPr>
        <p:spPr/>
        <p:txBody>
          <a:bodyPr/>
          <a:lstStyle/>
          <a:p>
            <a:r>
              <a:rPr lang="en-US"/>
              <a:t>This material is intended for education and is not sufficient for compliance when used alone or without supporting processes.</a:t>
            </a:r>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846CE7D5-CF57-46EF-B807-FDD0502418D4}" type="datetimeFigureOut">
              <a:rPr lang="en-US" smtClean="0"/>
              <a:t>12/19/16</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This material is intended for education and is not sufficient for compliance when used alone or without supporting processes.</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30EA680-D336-4FF7-8B7A-9848BB0A1C3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73" r:id="rId13"/>
    <p:sldLayoutId id="2147483674" r:id="rId14"/>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reativecommons.org/publicdomain/zero/1.0/legalcode" TargetMode="External"/><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www.opensource.org/license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4.png"/><Relationship Id="rId9" Type="http://schemas.openxmlformats.org/officeDocument/2006/relationships/image" Target="../media/image15.png"/><Relationship Id="rId10" Type="http://schemas.openxmlformats.org/officeDocument/2006/relationships/image" Target="../media/image16.png"/><Relationship Id="rId11"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E56B45"/>
                </a:solidFill>
              </a:rPr>
              <a:t>カリキュラム</a:t>
            </a:r>
          </a:p>
        </p:txBody>
      </p:sp>
      <p:sp>
        <p:nvSpPr>
          <p:cNvPr id="3" name="Subtitle 2"/>
          <p:cNvSpPr>
            <a:spLocks noGrp="1"/>
          </p:cNvSpPr>
          <p:nvPr>
            <p:ph type="subTitle" idx="1"/>
          </p:nvPr>
        </p:nvSpPr>
        <p:spPr>
          <a:xfrm>
            <a:off x="914400" y="3505200"/>
            <a:ext cx="10464800" cy="2552700"/>
          </a:xfrm>
        </p:spPr>
        <p:txBody>
          <a:bodyPr vert="horz" lIns="91440" tIns="45720" rIns="91440" bIns="45720" rtlCol="0" anchor="t">
            <a:normAutofit fontScale="85000" lnSpcReduction="10000"/>
          </a:bodyPr>
          <a:lstStyle/>
          <a:p>
            <a:r>
              <a:rPr lang="en-US" dirty="0">
                <a:solidFill>
                  <a:srgbClr val="000000"/>
                </a:solidFill>
                <a:latin typeface="Calibri" charset="0"/>
              </a:rPr>
              <a:t>FOSSトレーニング参照資料 第2版 最終ドラフト</a:t>
            </a:r>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
            </a:r>
            <a:r>
              <a:rPr lang="en-US" dirty="0">
                <a:solidFill>
                  <a:srgbClr val="000000"/>
                </a:solidFill>
                <a:latin typeface="Calibri" charset="0"/>
                <a:hlinkClick r:id=""/>
              </a:rPr>
              <a:t>OpenChain 仕様書  第1.0版対応</a:t>
            </a:r>
            <a:endParaRPr lang="en-US" dirty="0">
              <a:solidFill>
                <a:schemeClr val="tx1"/>
              </a:solidFill>
              <a:latin typeface="Calibri" charset="0"/>
            </a:endParaRPr>
          </a:p>
          <a:p>
            <a:endParaRPr lang="en-US" dirty="0">
              <a:solidFill>
                <a:schemeClr val="tx1"/>
              </a:solidFill>
              <a:latin typeface="Calibri" charset="0"/>
            </a:endParaRPr>
          </a:p>
          <a:p>
            <a:r>
              <a:rPr lang="en-US" dirty="0">
                <a:solidFill>
                  <a:schemeClr val="tx1"/>
                </a:solidFill>
                <a:latin typeface="Calibri" charset="0"/>
              </a:rPr>
              <a:t/>
            </a:r>
            <a:br>
              <a:rPr lang="en-US" dirty="0">
                <a:solidFill>
                  <a:schemeClr val="tx1"/>
                </a:solidFill>
                <a:latin typeface="Calibri" charset="0"/>
              </a:rPr>
            </a:br>
            <a:r>
              <a:rPr lang="en-US" dirty="0">
                <a:solidFill>
                  <a:srgbClr val="000000"/>
                </a:solidFill>
                <a:latin typeface="Calibri" charset="0"/>
              </a:rPr>
              <a:t>本資料は </a:t>
            </a:r>
            <a:r>
              <a:rPr lang="en-US" dirty="0">
                <a:solidFill>
                  <a:srgbClr val="000000"/>
                </a:solidFill>
                <a:latin typeface="Calibri" charset="0"/>
                <a:hlinkClick r:id="rId3"/>
              </a:rPr>
              <a:t>Creative Commons CC0 1.0 Universal</a:t>
            </a:r>
            <a:r>
              <a:rPr lang="en-US" dirty="0">
                <a:solidFill>
                  <a:srgbClr val="000000"/>
                </a:solidFill>
                <a:latin typeface="Calibri" charset="0"/>
              </a:rPr>
              <a:t> ライセンスの下でリリースされています。</a:t>
            </a:r>
          </a:p>
          <a:p>
            <a:endParaRPr lang="en-US" dirty="0">
              <a:solidFill>
                <a:srgbClr val="000000"/>
              </a:solidFill>
              <a:latin typeface="Calibri" charset="0"/>
            </a:endParaRPr>
          </a:p>
          <a:p>
            <a:r>
              <a:rPr lang="en-US" dirty="0">
                <a:solidFill>
                  <a:srgbClr val="000000"/>
                </a:solidFill>
                <a:latin typeface="Calibri" charset="0"/>
              </a:rPr>
              <a:t>本スライドは米国法令に準じています。法域が異なる場合においては法的要求事項が異なる場合がありますのでコンプライアンス トレーニング プログラムの一部で本スライドを使う際にはこの点を考慮する必要があります。</a:t>
            </a:r>
            <a:endParaRPr lang="en-US" dirty="0">
              <a:solidFill>
                <a:schemeClr val="tx1"/>
              </a:solidFill>
              <a:latin typeface="Calibri"/>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Tree>
    <p:extLst>
      <p:ext uri="{BB962C8B-B14F-4D97-AF65-F5344CB8AC3E}">
        <p14:creationId xmlns:p14="http://schemas.microsoft.com/office/powerpoint/2010/main" val="789934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x-none" dirty="0"/>
              <a:t>理解度チェック</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latin typeface="Calibri" charset="0"/>
                <a:ea typeface="ＭＳ Ｐゴシック" charset="0"/>
              </a:rPr>
              <a:t>著作権法はどのようなものを保護しますか？</a:t>
            </a:r>
          </a:p>
          <a:p>
            <a:r>
              <a:rPr lang="en-US" dirty="0">
                <a:latin typeface="Calibri" charset="0"/>
                <a:ea typeface="ＭＳ Ｐゴシック" charset="0"/>
              </a:rPr>
              <a:t>ソフトウェアにとってもっとも重要なのはどのような著作権ですか？</a:t>
            </a:r>
          </a:p>
          <a:p>
            <a:r>
              <a:rPr lang="en-US" dirty="0">
                <a:latin typeface="Calibri" charset="0"/>
                <a:ea typeface="ＭＳ Ｐゴシック" charset="0"/>
              </a:rPr>
              <a:t>ソフトウェアが特許を受けることができますか？ </a:t>
            </a:r>
          </a:p>
          <a:p>
            <a:r>
              <a:rPr lang="en-US" dirty="0">
                <a:latin typeface="Calibri" charset="0"/>
                <a:ea typeface="ＭＳ Ｐゴシック" charset="0"/>
              </a:rPr>
              <a:t>特許はその保有者に対しどういった権利を付与しますか？</a:t>
            </a:r>
          </a:p>
          <a:p>
            <a:r>
              <a:rPr lang="en-US" dirty="0">
                <a:latin typeface="Calibri" charset="0"/>
                <a:ea typeface="ＭＳ Ｐゴシック" charset="0"/>
              </a:rPr>
              <a:t>単独で自分のソフトウェアを開発した場合、第三者からそのソフトウェアについて著作権ライセンスを必要となるということはありえますか？特許の場合は？</a:t>
            </a: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65488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dirty="0">
                <a:latin typeface="Calibri" charset="0"/>
                <a:ea typeface="MS PGothic" charset="0"/>
              </a:rPr>
              <a:t>第2章</a:t>
            </a:r>
          </a:p>
        </p:txBody>
      </p:sp>
      <p:sp>
        <p:nvSpPr>
          <p:cNvPr id="2" name="Text Placeholder 1"/>
          <p:cNvSpPr>
            <a:spLocks noGrp="1"/>
          </p:cNvSpPr>
          <p:nvPr>
            <p:ph type="body" idx="1"/>
          </p:nvPr>
        </p:nvSpPr>
        <p:spPr/>
        <p:txBody>
          <a:bodyPr/>
          <a:lstStyle/>
          <a:p>
            <a:r>
              <a:rPr lang="en-US">
                <a:latin typeface="Calibri" charset="0"/>
                <a:ea typeface="MS PGothic" charset="0"/>
              </a:rPr>
              <a:t>FOSSライセンス概論</a:t>
            </a:r>
            <a:endParaRPr lang="en-US">
              <a:solidFill>
                <a:schemeClr val="tx1"/>
              </a:solidFill>
            </a:endParaRPr>
          </a:p>
        </p:txBody>
      </p:sp>
    </p:spTree>
    <p:extLst>
      <p:ext uri="{BB962C8B-B14F-4D97-AF65-F5344CB8AC3E}">
        <p14:creationId xmlns:p14="http://schemas.microsoft.com/office/powerpoint/2010/main" val="1261329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FOSS（フリー／オープンソース ソフトウェア）ライセンス </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フリー、</a:t>
            </a:r>
            <a:r>
              <a:rPr lang="en-US" dirty="0">
                <a:latin typeface="Calibri" charset="0"/>
                <a:ea typeface="MS PGothic" charset="0"/>
              </a:rPr>
              <a:t>FOSS</a:t>
            </a:r>
            <a:r>
              <a:rPr lang="x-none" dirty="0">
                <a:latin typeface="Calibri" charset="0"/>
                <a:ea typeface="MS PGothic" charset="0"/>
              </a:rPr>
              <a:t>ソフトウェアのライセンスは一般的に改変と再頒布を許容する条件の下でソースコードを取得できるようにします。</a:t>
            </a:r>
          </a:p>
          <a:p>
            <a:r>
              <a:rPr lang="x-none" dirty="0">
                <a:latin typeface="Calibri" charset="0"/>
                <a:ea typeface="MS PGothic" charset="0"/>
              </a:rPr>
              <a:t>FOSSライセンスには、帰属の提供や著作権宣言文の維持もしくはソースコードが取得できる「書面による申し出（Written offer)」に係る条件を有する場合があります。</a:t>
            </a:r>
          </a:p>
          <a:p>
            <a:r>
              <a:rPr lang="x-none" dirty="0">
                <a:latin typeface="Calibri" charset="0"/>
                <a:ea typeface="MS PGothic" charset="0"/>
              </a:rPr>
              <a:t>ライセンスで良く知られているものとして</a:t>
            </a:r>
            <a:r>
              <a:rPr lang="en-US" dirty="0">
                <a:latin typeface="Calibri" charset="0"/>
                <a:ea typeface="MS PGothic" charset="0"/>
              </a:rPr>
              <a:t>FOSS</a:t>
            </a:r>
            <a:r>
              <a:rPr lang="x-none" dirty="0">
                <a:latin typeface="Calibri" charset="0"/>
                <a:ea typeface="MS PGothic" charset="0"/>
              </a:rPr>
              <a:t> Iイニシアチブ（OSI)が 、彼らの</a:t>
            </a:r>
            <a:r>
              <a:rPr lang="en-US" dirty="0">
                <a:latin typeface="Calibri" charset="0"/>
                <a:ea typeface="MS PGothic" charset="0"/>
              </a:rPr>
              <a:t>FOSS</a:t>
            </a:r>
            <a:r>
              <a:rPr lang="x-none" dirty="0">
                <a:latin typeface="Calibri" charset="0"/>
                <a:ea typeface="MS PGothic" charset="0"/>
              </a:rPr>
              <a:t>定義（OSD）に基づき承認したものが挙げられます。OSIが承認したライセンスの全リストこちらで取得できます：</a:t>
            </a:r>
            <a:r>
              <a:rPr lang="x-none" dirty="0">
                <a:latin typeface="Calibri" charset="0"/>
                <a:ea typeface="MS PGothic" charset="0"/>
                <a:hlinkClick r:id="rId3"/>
              </a:rPr>
              <a:t>http://www.opensource.org/licenses/</a:t>
            </a:r>
            <a:endParaRPr lang="x-none" dirty="0">
              <a:latin typeface="Calibri" charset="0"/>
              <a:ea typeface="MS PGothic" charset="0"/>
            </a:endParaRPr>
          </a:p>
          <a:p>
            <a:endParaRPr lang="en-US" dirty="0">
              <a:latin typeface="Calibri" charset="0"/>
              <a:ea typeface="MS PGothic" charset="0"/>
            </a:endParaRPr>
          </a:p>
        </p:txBody>
      </p:sp>
    </p:spTree>
    <p:extLst>
      <p:ext uri="{BB962C8B-B14F-4D97-AF65-F5344CB8AC3E}">
        <p14:creationId xmlns:p14="http://schemas.microsoft.com/office/powerpoint/2010/main" val="574531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パーミッシブな（許容型の）FOSSライセンス</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パーミッシブなFOSSライセンス－制約が最小限にとどまるライセンスを言及する時に用いられる用語</a:t>
            </a:r>
          </a:p>
          <a:p>
            <a:r>
              <a:rPr lang="en-US" dirty="0">
                <a:latin typeface="Calibri" charset="0"/>
                <a:ea typeface="MS PGothic" charset="0"/>
              </a:rPr>
              <a:t>例：三条項BSDライセンス</a:t>
            </a:r>
          </a:p>
          <a:p>
            <a:pPr lvl="1"/>
            <a:r>
              <a:rPr lang="en-US" sz="2100" dirty="0">
                <a:latin typeface="Calibri" charset="0"/>
                <a:ea typeface="MS PGothic" charset="0"/>
              </a:rPr>
              <a:t>BSDライセンスは、著作権表示やライセンスの保証に係る免責事項が維持される限り、いかなる目的においても無制限の再頒布を許容するパーミッシブなライセンスの一例。 </a:t>
            </a:r>
          </a:p>
          <a:p>
            <a:pPr lvl="1"/>
            <a:r>
              <a:rPr lang="en-US" sz="2100" dirty="0">
                <a:latin typeface="Calibri" charset="0"/>
                <a:ea typeface="MS PGothic" charset="0"/>
              </a:rPr>
              <a:t>このライセンス（三条項BSDライセンス）は二次的著作物の宣伝に対し、許可のないコントリビュータ名の使用を制限する条項を含んでいる。</a:t>
            </a:r>
          </a:p>
          <a:p>
            <a:r>
              <a:rPr lang="en-US" sz="2500" dirty="0">
                <a:latin typeface="Calibri" charset="0"/>
                <a:ea typeface="MS PGothic" charset="0"/>
              </a:rPr>
              <a:t>その他の例：MITライセンス、Apache-2.0ライセンス</a:t>
            </a:r>
          </a:p>
        </p:txBody>
      </p:sp>
    </p:spTree>
    <p:extLst>
      <p:ext uri="{BB962C8B-B14F-4D97-AF65-F5344CB8AC3E}">
        <p14:creationId xmlns:p14="http://schemas.microsoft.com/office/powerpoint/2010/main" val="843671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ライセンスの互恵性とコピーレフトライセンス</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x-none" dirty="0">
                <a:latin typeface="Calibri" charset="0"/>
                <a:ea typeface="MS PGothic" charset="0"/>
              </a:rPr>
              <a:t>ライセンスの中には、二次的著作物（もしくは同じファイルや同じプログラムにある、その他の境界内にあるソフトウェア）の再頒布を要求するものがあります。</a:t>
            </a:r>
          </a:p>
          <a:p>
            <a:r>
              <a:rPr lang="x-none" dirty="0">
                <a:latin typeface="Calibri" charset="0"/>
                <a:ea typeface="MS PGothic" charset="0"/>
              </a:rPr>
              <a:t>これは、「コピーレフト」もしくは「互恵的」/「遺伝的」効果と言及されます。</a:t>
            </a:r>
          </a:p>
          <a:p>
            <a:r>
              <a:rPr lang="x-none" dirty="0">
                <a:latin typeface="Calibri" charset="0"/>
                <a:ea typeface="MS PGothic" charset="0"/>
              </a:rPr>
              <a:t>GPL version 2.0よりライセンス互恵性の例：</a:t>
            </a:r>
          </a:p>
          <a:p>
            <a:pPr lvl="1" indent="0">
              <a:buNone/>
            </a:pPr>
            <a:r>
              <a:rPr lang="x-none" altLang="ja-JP" i="1" dirty="0">
                <a:latin typeface="Calibri" charset="0"/>
                <a:ea typeface="MS PGothic" charset="0"/>
              </a:rPr>
              <a:t>「『プログラム』またはその一部を含む著作物、あるいは『プログラム』 かその一部から派生した著作物を頒布あるいは発表する場合には、その 全体をこの契約書の条件に従って第三者へ無償で利用許諾しなけれ ばならない。 」</a:t>
            </a:r>
          </a:p>
          <a:p>
            <a:r>
              <a:rPr lang="x-none" dirty="0">
                <a:latin typeface="Calibri" charset="0"/>
                <a:ea typeface="MS PGothic" charset="0"/>
              </a:rPr>
              <a:t>互恵性やコピーレフトの条項を組み入れたライセンスとしてGPL, LGPL, AGPL, MPLおよび CDDLの全てのバージョンが挙げられます。 </a:t>
            </a:r>
            <a:endParaRPr lang="x-none" altLang="ja-JP" i="1" dirty="0">
              <a:latin typeface="Calibri" charset="0"/>
              <a:ea typeface="MS PGothic" charset="0"/>
            </a:endParaRPr>
          </a:p>
          <a:p>
            <a:r>
              <a:rPr lang="x-none" altLang="x-none" dirty="0">
                <a:latin typeface="Calibri" charset="0"/>
                <a:ea typeface="MS PGothic" charset="0"/>
              </a:rPr>
              <a:t>コピーレフト ライセンスは、ソースが使用できる状態にあることを義務づける場合があります。</a:t>
            </a:r>
          </a:p>
          <a:p>
            <a:pPr marL="0" indent="0">
              <a:buNone/>
            </a:pPr>
            <a:endParaRPr lang="en-US" altLang="ja-JP" i="1" dirty="0">
              <a:latin typeface="Calibri" charset="0"/>
              <a:ea typeface="MS PGothic" charset="0"/>
            </a:endParaRPr>
          </a:p>
          <a:p>
            <a:pPr>
              <a:buNone/>
            </a:pPr>
            <a:endParaRPr lang="en-US" dirty="0">
              <a:latin typeface="Calibri" charset="0"/>
              <a:ea typeface="MS PGothic" charset="0"/>
            </a:endParaRPr>
          </a:p>
        </p:txBody>
      </p:sp>
    </p:spTree>
    <p:extLst>
      <p:ext uri="{BB962C8B-B14F-4D97-AF65-F5344CB8AC3E}">
        <p14:creationId xmlns:p14="http://schemas.microsoft.com/office/powerpoint/2010/main" val="549414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プロプライエタリ ライセンスもしくはクローズド ソース</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プロプライエタリ ソフトウェア ライセンス（商用ライセンス、もしくはEULA）はソフトウェアの使用、改変もしくは再頒布についての制約を有します。</a:t>
            </a:r>
          </a:p>
          <a:p>
            <a:r>
              <a:rPr lang="en-US" dirty="0">
                <a:latin typeface="Calibri" charset="0"/>
                <a:ea typeface="MS PGothic" charset="0"/>
              </a:rPr>
              <a:t>プロプライエタリ ライセンスには、多くの場合、支払やライセンス料といったものを伴います。 </a:t>
            </a:r>
          </a:p>
          <a:p>
            <a:r>
              <a:rPr lang="en-US" dirty="0">
                <a:latin typeface="Calibri" charset="0"/>
                <a:ea typeface="MS PGothic" charset="0"/>
              </a:rPr>
              <a:t>プロプライエタリ ライセンスはベンダー毎に独自性があります－ベンダーがあるだけプロプライエタリ ライセンスもたくさんのバリエーションがあり、それぞれ個別評価されなければなりません。</a:t>
            </a:r>
          </a:p>
          <a:p>
            <a:r>
              <a:rPr lang="en-US" dirty="0">
                <a:latin typeface="Calibri" charset="0"/>
                <a:ea typeface="MS PGothic" charset="0"/>
              </a:rPr>
              <a:t>FOSSの開発者たちはしばしば「</a:t>
            </a:r>
            <a:r>
              <a:rPr lang="en-US" altLang="ja-JP" dirty="0">
                <a:latin typeface="Calibri" charset="0"/>
                <a:ea typeface="MS PGothic" charset="0"/>
              </a:rPr>
              <a:t>プロプライエタリ」を商用のFOSSでないライセンスを言い表す際に用いますが</a:t>
            </a:r>
            <a:r>
              <a:rPr lang="en-US" dirty="0">
                <a:latin typeface="Calibri"/>
              </a:rPr>
              <a:t>、FOSSとプロプライエタリ、どちらのライセンスも知的財産に基づき、 その財産にライセンスを付与するものです。</a:t>
            </a:r>
            <a:endParaRPr lang="en-US" dirty="0">
              <a:latin typeface="Calibri" charset="0"/>
              <a:ea typeface="MS PGothic" charset="0"/>
            </a:endParaRPr>
          </a:p>
        </p:txBody>
      </p:sp>
    </p:spTree>
    <p:extLst>
      <p:ext uri="{BB962C8B-B14F-4D97-AF65-F5344CB8AC3E}">
        <p14:creationId xmlns:p14="http://schemas.microsoft.com/office/powerpoint/2010/main" val="1580770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その他のライセンシングを取り巻く状況</a:t>
            </a:r>
            <a:endParaRPr lang="en-US" dirty="0">
              <a:solidFill>
                <a:schemeClr val="tx1"/>
              </a:solidFill>
            </a:endParaRPr>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フリーウェア－プロプライエタリ ライセンスの下に、無料もしくは非常に低コストで頒布されるソフトウェア</a:t>
            </a:r>
          </a:p>
          <a:p>
            <a:pPr lvl="1"/>
            <a:r>
              <a:rPr lang="en-US" sz="1800" dirty="0">
                <a:latin typeface="Calibri" charset="0"/>
                <a:ea typeface="MS PGothic" charset="0"/>
              </a:rPr>
              <a:t>そのソースコードは取得できる場合もそうでない場合もあります。二次的創作物は一般的に制限されます。</a:t>
            </a:r>
          </a:p>
          <a:p>
            <a:pPr lvl="1"/>
            <a:r>
              <a:rPr lang="en-US" sz="1800" dirty="0">
                <a:latin typeface="Calibri" charset="0"/>
                <a:ea typeface="MS PGothic" charset="0"/>
              </a:rPr>
              <a:t>フリーウェアのソフトウェアは一般にすべての機能が使え（機能制約がない）、制限なく使える（使用日数における制約がない）ものです。 </a:t>
            </a:r>
          </a:p>
          <a:p>
            <a:pPr lvl="1"/>
            <a:r>
              <a:rPr lang="en-US" sz="1800" dirty="0">
                <a:latin typeface="Calibri" charset="0"/>
                <a:ea typeface="MS PGothic" charset="0"/>
              </a:rPr>
              <a:t>フリーウェアのソフトウェアは（個人使用、商業目的、学術目的など）使用タイプについての制約と同様に、通常そのソフトウェアのコピー、頒布、二次的著作物の作成についての制約を課します。</a:t>
            </a:r>
          </a:p>
          <a:p>
            <a:r>
              <a:rPr lang="en-US" dirty="0">
                <a:latin typeface="Calibri" charset="0"/>
                <a:ea typeface="MS PGothic" charset="0"/>
              </a:rPr>
              <a:t>シェアウェア－無料で期間・機能限定した試用を基本として使用者に提供されるプロプライエタリのソフトウェア</a:t>
            </a:r>
          </a:p>
          <a:p>
            <a:pPr lvl="1"/>
            <a:r>
              <a:rPr lang="en-US" dirty="0">
                <a:latin typeface="Calibri" charset="0"/>
                <a:ea typeface="MS PGothic" charset="0"/>
              </a:rPr>
              <a:t>シェアウェアの目的は、将来の購買者がその有用性を評価できるよう、そのソフトウェアの完全版ライセンスを購入する前にプログラムを使用する機会を提供することです。 </a:t>
            </a:r>
          </a:p>
          <a:p>
            <a:pPr lvl="1"/>
            <a:r>
              <a:rPr lang="en-US" dirty="0">
                <a:latin typeface="Calibri" charset="0"/>
                <a:ea typeface="MS PGothic" charset="0"/>
              </a:rPr>
              <a:t>大半の企業は、シェアウェアを非常に警戒します。そのソフトウェアが組織内で自由に広まってしまった後でそのシェアウェア ベンダーが大口ライセンスへの支払いを迫ることがしばしばあるためです。</a:t>
            </a:r>
          </a:p>
          <a:p>
            <a:r>
              <a:rPr lang="en-US" dirty="0">
                <a:latin typeface="Calibri" charset="0"/>
                <a:ea typeface="MS PGothic" charset="0"/>
              </a:rPr>
              <a:t>フリーウェアとシェアウェアは、FOSSではありません。</a:t>
            </a:r>
          </a:p>
          <a:p>
            <a:endParaRPr lang="en-US" dirty="0">
              <a:latin typeface="Calibri" charset="0"/>
              <a:ea typeface="MS PGothic" charset="0"/>
            </a:endParaRPr>
          </a:p>
        </p:txBody>
      </p:sp>
    </p:spTree>
    <p:extLst>
      <p:ext uri="{BB962C8B-B14F-4D97-AF65-F5344CB8AC3E}">
        <p14:creationId xmlns:p14="http://schemas.microsoft.com/office/powerpoint/2010/main" val="1395764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パブリック ドメイン</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dirty="0">
                <a:latin typeface="Calibri" charset="0"/>
                <a:ea typeface="MS PGothic" charset="0"/>
              </a:rPr>
              <a:t>パブリック ドメインという用語は法令で保護されない知的財産のことを言います。このため公衆は（パブリックドメインのものを）ライセンスを求めることなく使用することができます。 </a:t>
            </a:r>
          </a:p>
          <a:p>
            <a:r>
              <a:rPr lang="en-US" dirty="0">
                <a:latin typeface="Calibri" charset="0"/>
                <a:ea typeface="MS PGothic" charset="0"/>
              </a:rPr>
              <a:t>開発者は自身のソフトウェアとともに</a:t>
            </a:r>
            <a:r>
              <a:rPr lang="en-US" i="1" dirty="0">
                <a:latin typeface="Calibri" charset="0"/>
                <a:ea typeface="MS PGothic" charset="0"/>
              </a:rPr>
              <a:t>パブリック ドメイン宣言</a:t>
            </a:r>
            <a:r>
              <a:rPr lang="en-US" dirty="0">
                <a:latin typeface="Calibri" charset="0"/>
                <a:ea typeface="MS PGothic" charset="0"/>
              </a:rPr>
              <a:t> を含めることができます。 </a:t>
            </a:r>
          </a:p>
          <a:p>
            <a:pPr lvl="1"/>
            <a:r>
              <a:rPr lang="en-US" dirty="0">
                <a:latin typeface="Calibri" charset="0"/>
                <a:ea typeface="MS PGothic" charset="0"/>
              </a:rPr>
              <a:t>E. 例）「本ソフトウェアの全てのコードと文書類は著作者によりパブリックドメインにささげられました」</a:t>
            </a:r>
          </a:p>
          <a:p>
            <a:pPr lvl="1"/>
            <a:r>
              <a:rPr lang="en-US" dirty="0">
                <a:latin typeface="Calibri" charset="0"/>
                <a:ea typeface="MS PGothic" charset="0"/>
              </a:rPr>
              <a:t>このパブリック ドメイン宣言はFOSSライセンスと同じものではありません。</a:t>
            </a:r>
          </a:p>
          <a:p>
            <a:r>
              <a:rPr lang="en-US" dirty="0">
                <a:latin typeface="Calibri"/>
              </a:rPr>
              <a:t>パブリック ドメイン宣言とは、開発者がそのソフトウェアで保有できる、あらゆる知的財産権を放棄もしくは消滅させるための試みのことで、制約なくそのソフトウェアが使用できることを明示します。しかしこの宣言の執行可能性についてはFOSSコミュニティにおける議論が必要となります。</a:t>
            </a:r>
          </a:p>
          <a:p>
            <a:r>
              <a:rPr lang="en-US" dirty="0">
                <a:latin typeface="Calibri" charset="0"/>
                <a:ea typeface="MS PGothic" charset="0"/>
              </a:rPr>
              <a:t>多くの場合、パブリック ドメイン宣言は保証免責条項など他の条項を伴います。そのような場合、そのソフトウェアはパブリック ドメインというよりはあるライセンスの下にあるとみなされる場合があります。</a:t>
            </a:r>
          </a:p>
          <a:p>
            <a:endParaRPr lang="en-US" dirty="0">
              <a:latin typeface="Calibri" charset="0"/>
              <a:ea typeface="MS PGothic" charset="0"/>
            </a:endParaRPr>
          </a:p>
        </p:txBody>
      </p:sp>
    </p:spTree>
    <p:extLst>
      <p:ext uri="{BB962C8B-B14F-4D97-AF65-F5344CB8AC3E}">
        <p14:creationId xmlns:p14="http://schemas.microsoft.com/office/powerpoint/2010/main" val="2009162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License Compatibility</a:t>
            </a:r>
            <a:endParaRPr lang="en-US" dirty="0"/>
          </a:p>
        </p:txBody>
      </p:sp>
      <p:sp>
        <p:nvSpPr>
          <p:cNvPr id="3" name="Content Placeholder 2"/>
          <p:cNvSpPr>
            <a:spLocks noGrp="1"/>
          </p:cNvSpPr>
          <p:nvPr>
            <p:ph idx="1"/>
          </p:nvPr>
        </p:nvSpPr>
        <p:spPr>
          <a:xfrm>
            <a:off x="556967" y="1481772"/>
            <a:ext cx="10796833" cy="5176575"/>
          </a:xfrm>
        </p:spPr>
        <p:txBody>
          <a:bodyPr vert="horz" lIns="91440" tIns="45720" rIns="91440" bIns="45720" rtlCol="0" anchor="t">
            <a:normAutofit/>
          </a:bodyPr>
          <a:lstStyle/>
          <a:p>
            <a:r>
              <a:rPr lang="en-US" sz="2000" dirty="0">
                <a:solidFill>
                  <a:srgbClr val="292934"/>
                </a:solidFill>
                <a:latin typeface="Calibri" charset="0"/>
                <a:ea typeface="MS PGothic" charset="0"/>
              </a:rPr>
              <a:t>License compatibility is the process of ensuring that license terms do not conflict. </a:t>
            </a:r>
          </a:p>
          <a:p>
            <a:r>
              <a:rPr lang="en-US" sz="2000" dirty="0">
                <a:solidFill>
                  <a:srgbClr val="292934"/>
                </a:solidFill>
                <a:latin typeface="Calibri" charset="0"/>
                <a:ea typeface="MS PGothic" charset="0"/>
              </a:rPr>
              <a:t>If one license requires you to do something and another prohibits doing that, the licenses conflict and are not compatible</a:t>
            </a:r>
            <a:r>
              <a:rPr lang="en-US" sz="2000" dirty="0">
                <a:latin typeface="Calibri" charset="0"/>
                <a:ea typeface="MS PGothic" charset="0"/>
              </a:rPr>
              <a:t> if the combination of the two software modules trigger the obligations under a license.</a:t>
            </a:r>
          </a:p>
          <a:p>
            <a:r>
              <a:rPr lang="en-US" sz="2000" dirty="0">
                <a:latin typeface="Calibri" charset="0"/>
                <a:ea typeface="MS PGothic" charset="0"/>
              </a:rPr>
              <a:t>One example is that the GPLv2 extends its obligations to "derivative works." </a:t>
            </a:r>
          </a:p>
          <a:p>
            <a:r>
              <a:rPr lang="en-US" sz="2000" dirty="0">
                <a:latin typeface="Calibri" charset="0"/>
                <a:ea typeface="MS PGothic" charset="0"/>
              </a:rPr>
              <a:t>If a second software module is combined with a GPLv2 licensed module that is not a derivative work of the GPLv2 licensed module, the second software module is not subject to GPLv2.  </a:t>
            </a:r>
          </a:p>
          <a:p>
            <a:r>
              <a:rPr lang="en-US" sz="2000" dirty="0">
                <a:latin typeface="Calibri" charset="0"/>
                <a:ea typeface="MS PGothic" charset="0"/>
              </a:rPr>
              <a:t>The definition of "derivative work" is subject to different views in the FOSS community.</a:t>
            </a:r>
          </a:p>
        </p:txBody>
      </p:sp>
    </p:spTree>
    <p:extLst>
      <p:ext uri="{BB962C8B-B14F-4D97-AF65-F5344CB8AC3E}">
        <p14:creationId xmlns:p14="http://schemas.microsoft.com/office/powerpoint/2010/main" val="1645582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Notices</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pPr marL="0" indent="0">
              <a:buNone/>
            </a:pPr>
            <a:r>
              <a:rPr lang="en-US" dirty="0">
                <a:latin typeface="Calibri" charset="0"/>
                <a:ea typeface="MS PGothic" charset="0"/>
              </a:rPr>
              <a:t>Notices, such as text in comments in file headers, often provide authorship and licensing information. FOSS licenses may also require the placement of notices in source code or documentation to give credit to the author (an attribution) or to make it clear the software includes modifications. </a:t>
            </a:r>
          </a:p>
          <a:p>
            <a:r>
              <a:rPr lang="en-US" b="1" dirty="0">
                <a:latin typeface="Calibri" charset="0"/>
                <a:ea typeface="MS PGothic" charset="0"/>
              </a:rPr>
              <a:t>Copyright notice </a:t>
            </a:r>
            <a:r>
              <a:rPr lang="en-US" dirty="0">
                <a:latin typeface="Calibri" charset="0"/>
                <a:ea typeface="MS PGothic" charset="0"/>
              </a:rPr>
              <a:t>- an identifier placed on copies of the work to inform the world of copyright ownership. </a:t>
            </a:r>
            <a:r>
              <a:rPr lang="en-US" dirty="0">
                <a:solidFill>
                  <a:prstClr val="black"/>
                </a:solidFill>
                <a:latin typeface="Calibri" charset="0"/>
                <a:ea typeface="MS PGothic" charset="0"/>
              </a:rPr>
              <a:t>Example: </a:t>
            </a:r>
            <a:r>
              <a:rPr lang="en-US" dirty="0">
                <a:solidFill>
                  <a:srgbClr val="009900"/>
                </a:solidFill>
                <a:latin typeface="Calibri" charset="0"/>
                <a:ea typeface="MS PGothic" charset="0"/>
              </a:rPr>
              <a:t>Copyright © A. Person (2016). </a:t>
            </a:r>
            <a:endParaRPr lang="en-US" dirty="0">
              <a:latin typeface="Calibri" charset="0"/>
              <a:ea typeface="MS PGothic" charset="0"/>
            </a:endParaRPr>
          </a:p>
          <a:p>
            <a:r>
              <a:rPr lang="en-US" b="1" dirty="0">
                <a:latin typeface="Calibri" charset="0"/>
                <a:ea typeface="MS PGothic" charset="0"/>
              </a:rPr>
              <a:t>License notice</a:t>
            </a:r>
            <a:r>
              <a:rPr lang="en-US" dirty="0">
                <a:latin typeface="Calibri" charset="0"/>
                <a:ea typeface="MS PGothic" charset="0"/>
              </a:rPr>
              <a:t> - a notice that acknowledges the license terms and conditions of the FOSS included in the product.</a:t>
            </a:r>
          </a:p>
          <a:p>
            <a:r>
              <a:rPr lang="en-US" b="1" dirty="0">
                <a:latin typeface="Calibri" charset="0"/>
                <a:ea typeface="MS PGothic" charset="0"/>
              </a:rPr>
              <a:t>Attribution notice </a:t>
            </a:r>
            <a:r>
              <a:rPr lang="en-US" dirty="0">
                <a:latin typeface="Calibri" charset="0"/>
                <a:ea typeface="MS PGothic" charset="0"/>
              </a:rPr>
              <a:t>- a notice included in the product release that acknowledges the identity of the original authors of the FOSS included in the product.</a:t>
            </a:r>
          </a:p>
          <a:p>
            <a:r>
              <a:rPr lang="en-US" b="1" dirty="0">
                <a:latin typeface="Calibri" charset="0"/>
                <a:ea typeface="MS PGothic" charset="0"/>
              </a:rPr>
              <a:t>Modification notice </a:t>
            </a:r>
            <a:r>
              <a:rPr lang="en-US" dirty="0">
                <a:latin typeface="Calibri" charset="0"/>
                <a:ea typeface="MS PGothic" charset="0"/>
              </a:rPr>
              <a:t>– a notice that you have made modifications to the source code of a file, such as adding your copyright notice to the top of the file. </a:t>
            </a:r>
          </a:p>
        </p:txBody>
      </p:sp>
    </p:spTree>
    <p:extLst>
      <p:ext uri="{BB962C8B-B14F-4D97-AF65-F5344CB8AC3E}">
        <p14:creationId xmlns:p14="http://schemas.microsoft.com/office/powerpoint/2010/main" val="542045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コンテンツ</a:t>
            </a:r>
          </a:p>
        </p:txBody>
      </p:sp>
      <p:sp>
        <p:nvSpPr>
          <p:cNvPr id="3" name="Content Placeholder 2"/>
          <p:cNvSpPr>
            <a:spLocks noGrp="1"/>
          </p:cNvSpPr>
          <p:nvPr>
            <p:ph sz="half" idx="1"/>
          </p:nvPr>
        </p:nvSpPr>
        <p:spPr/>
        <p:txBody>
          <a:bodyPr vert="horz" lIns="91440" tIns="45720" rIns="91440" bIns="45720" rtlCol="0" anchor="t">
            <a:normAutofit/>
          </a:bodyPr>
          <a:lstStyle/>
          <a:p>
            <a:pPr marL="514350" indent="-514350">
              <a:buFont typeface="+mj-lt"/>
              <a:buAutoNum type="arabicPeriod"/>
            </a:pPr>
            <a:r>
              <a:rPr lang="x-none" dirty="0"/>
              <a:t>知的財産とは何か？</a:t>
            </a:r>
          </a:p>
          <a:p>
            <a:pPr marL="514350" indent="-514350">
              <a:buFont typeface="+mj-lt"/>
              <a:buAutoNum type="arabicPeriod"/>
            </a:pPr>
            <a:r>
              <a:rPr lang="en-US" dirty="0"/>
              <a:t>FOSSライセンス概論</a:t>
            </a:r>
            <a:endParaRPr lang="x-none" dirty="0"/>
          </a:p>
          <a:p>
            <a:pPr marL="514350" indent="-514350">
              <a:buFont typeface="+mj-lt"/>
              <a:buAutoNum type="arabicPeriod"/>
            </a:pPr>
            <a:r>
              <a:rPr lang="x-none" dirty="0"/>
              <a:t>FOSSコンプライアンス概論</a:t>
            </a:r>
          </a:p>
          <a:p>
            <a:pPr marL="514350" indent="-514350">
              <a:buFont typeface="+mj-lt"/>
              <a:buAutoNum type="arabicPeriod"/>
            </a:pPr>
            <a:r>
              <a:rPr lang="en-US" dirty="0"/>
              <a:t>FOSSレビューで重要となるソフトウェアの概念</a:t>
            </a:r>
            <a:r>
              <a:rPr lang="x-none" dirty="0"/>
              <a:t> Review</a:t>
            </a:r>
          </a:p>
        </p:txBody>
      </p:sp>
      <p:sp>
        <p:nvSpPr>
          <p:cNvPr id="4" name="Content Placeholder 3"/>
          <p:cNvSpPr>
            <a:spLocks noGrp="1"/>
          </p:cNvSpPr>
          <p:nvPr>
            <p:ph sz="half" idx="2"/>
          </p:nvPr>
        </p:nvSpPr>
        <p:spPr/>
        <p:txBody>
          <a:bodyPr vert="horz" lIns="91440" tIns="45720" rIns="91440" bIns="45720" rtlCol="0" anchor="t">
            <a:normAutofit/>
          </a:bodyPr>
          <a:lstStyle/>
          <a:p>
            <a:pPr marL="514350" indent="-514350">
              <a:buFont typeface="+mj-lt"/>
              <a:buAutoNum type="arabicPeriod" startAt="5"/>
            </a:pPr>
            <a:r>
              <a:rPr lang="en-US" dirty="0"/>
              <a:t>FOSSレビューを実施する</a:t>
            </a:r>
          </a:p>
          <a:p>
            <a:pPr marL="514350" indent="-514350">
              <a:buFont typeface="+mj-lt"/>
              <a:buAutoNum type="arabicPeriod" startAt="5"/>
            </a:pPr>
            <a:r>
              <a:rPr lang="x-none" dirty="0"/>
              <a:t>エンド ツー エンドのコンプライアンス管理（例となるプロセス）</a:t>
            </a:r>
          </a:p>
          <a:p>
            <a:pPr marL="514350" indent="-514350">
              <a:buFont typeface="+mj-lt"/>
              <a:buAutoNum type="arabicPeriod" startAt="5"/>
            </a:pPr>
            <a:r>
              <a:rPr lang="en-US" dirty="0"/>
              <a:t>コンプライアンスで陥る落とし穴を回避する</a:t>
            </a:r>
            <a:endParaRPr lang="x-none" dirty="0"/>
          </a:p>
        </p:txBody>
      </p:sp>
    </p:spTree>
    <p:extLst>
      <p:ext uri="{BB962C8B-B14F-4D97-AF65-F5344CB8AC3E}">
        <p14:creationId xmlns:p14="http://schemas.microsoft.com/office/powerpoint/2010/main" val="1191248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Multi-Licensing</a:t>
            </a:r>
            <a:endParaRPr lang="en-US" dirty="0"/>
          </a:p>
        </p:txBody>
      </p:sp>
      <p:sp>
        <p:nvSpPr>
          <p:cNvPr id="3" name="Content Placeholder 2"/>
          <p:cNvSpPr>
            <a:spLocks noGrp="1"/>
          </p:cNvSpPr>
          <p:nvPr>
            <p:ph idx="1"/>
          </p:nvPr>
        </p:nvSpPr>
        <p:spPr>
          <a:xfrm>
            <a:off x="556967" y="1481772"/>
            <a:ext cx="11451234" cy="5136672"/>
          </a:xfrm>
        </p:spPr>
        <p:txBody>
          <a:bodyPr vert="horz" lIns="91440" tIns="45720" rIns="91440" bIns="45720" rtlCol="0" anchor="t">
            <a:normAutofit/>
          </a:bodyPr>
          <a:lstStyle/>
          <a:p>
            <a:r>
              <a:rPr lang="en-US" dirty="0">
                <a:latin typeface="Calibri" charset="0"/>
                <a:ea typeface="MS PGothic" charset="0"/>
              </a:rPr>
              <a:t>Multi-licensing refers to the practice of distributing software under two or more different sets of terms and conditions</a:t>
            </a:r>
          </a:p>
          <a:p>
            <a:pPr lvl="1"/>
            <a:r>
              <a:rPr lang="en-US" dirty="0">
                <a:latin typeface="Calibri" charset="0"/>
                <a:ea typeface="MS PGothic" charset="0"/>
              </a:rPr>
              <a:t>E.g., when software is “dual licensed,” recipients can choose to use or distribute the software under a choice of two licenses</a:t>
            </a:r>
          </a:p>
          <a:p>
            <a:r>
              <a:rPr lang="en-US" dirty="0">
                <a:latin typeface="Calibri" charset="0"/>
                <a:ea typeface="MS PGothic" charset="0"/>
              </a:rPr>
              <a:t>Note: This should not be confused for situations in which a licensor imposes more than one license, and you must comply with all of them</a:t>
            </a:r>
          </a:p>
          <a:p>
            <a:endParaRPr lang="en-US" dirty="0">
              <a:latin typeface="Calibri" charset="0"/>
              <a:ea typeface="MS PGothic" charset="0"/>
            </a:endParaRPr>
          </a:p>
          <a:p>
            <a:endParaRPr lang="en-US" dirty="0">
              <a:latin typeface="Calibri" charset="0"/>
              <a:ea typeface="MS PGothic" charset="0"/>
            </a:endParaRPr>
          </a:p>
          <a:p>
            <a:pPr marL="0" indent="0">
              <a:buNone/>
            </a:pPr>
            <a:endParaRPr lang="en-US" dirty="0">
              <a:latin typeface="Calibri" charset="0"/>
              <a:ea typeface="MS PGothic" charset="0"/>
            </a:endParaRPr>
          </a:p>
        </p:txBody>
      </p:sp>
    </p:spTree>
    <p:extLst>
      <p:ext uri="{BB962C8B-B14F-4D97-AF65-F5344CB8AC3E}">
        <p14:creationId xmlns:p14="http://schemas.microsoft.com/office/powerpoint/2010/main" val="4369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Calibri" charset="0"/>
                <a:ea typeface="MS PGothic" charset="0"/>
              </a:rPr>
              <a:t>理解度チェック</a:t>
            </a:r>
            <a:endParaRPr lang="en-US" dirty="0"/>
          </a:p>
        </p:txBody>
      </p:sp>
      <p:sp>
        <p:nvSpPr>
          <p:cNvPr id="3" name="Content Placeholder 2"/>
          <p:cNvSpPr>
            <a:spLocks noGrp="1"/>
          </p:cNvSpPr>
          <p:nvPr>
            <p:ph idx="1"/>
          </p:nvPr>
        </p:nvSpPr>
        <p:spPr>
          <a:xfrm>
            <a:off x="556967" y="1481772"/>
            <a:ext cx="11451234" cy="5376228"/>
          </a:xfrm>
        </p:spPr>
        <p:txBody>
          <a:bodyPr vert="horz" lIns="91440" tIns="45720" rIns="91440" bIns="45720" rtlCol="0" anchor="t">
            <a:normAutofit/>
          </a:bodyPr>
          <a:lstStyle/>
          <a:p>
            <a:r>
              <a:rPr lang="x-none" dirty="0">
                <a:latin typeface="Calibri" charset="0"/>
                <a:ea typeface="ＭＳ Ｐゴシック" charset="0"/>
              </a:rPr>
              <a:t>What is a FOSS license?</a:t>
            </a:r>
          </a:p>
          <a:p>
            <a:r>
              <a:rPr lang="x-none" dirty="0">
                <a:latin typeface="Calibri" charset="0"/>
                <a:ea typeface="ＭＳ Ｐゴシック" charset="0"/>
              </a:rPr>
              <a:t>What are typical obligations of a permissive FOSS license?</a:t>
            </a:r>
          </a:p>
          <a:p>
            <a:r>
              <a:rPr lang="x-none" dirty="0">
                <a:latin typeface="Calibri" charset="0"/>
                <a:ea typeface="ＭＳ Ｐゴシック" charset="0"/>
              </a:rPr>
              <a:t>Name some permissive FOSS licenses.</a:t>
            </a:r>
          </a:p>
          <a:p>
            <a:r>
              <a:rPr lang="x-none" dirty="0">
                <a:latin typeface="Calibri" charset="0"/>
                <a:ea typeface="ＭＳ Ｐゴシック" charset="0"/>
              </a:rPr>
              <a:t>What does license reciprocity mean?</a:t>
            </a:r>
          </a:p>
          <a:p>
            <a:r>
              <a:rPr lang="x-none" dirty="0">
                <a:latin typeface="Calibri" charset="0"/>
                <a:ea typeface="ＭＳ Ｐゴシック" charset="0"/>
              </a:rPr>
              <a:t>Name some copyleft-style licenses.</a:t>
            </a:r>
          </a:p>
          <a:p>
            <a:r>
              <a:rPr lang="x-none" dirty="0">
                <a:latin typeface="Calibri" charset="0"/>
                <a:ea typeface="ＭＳ Ｐゴシック" charset="0"/>
              </a:rPr>
              <a:t>What needs to be distributed for code used under a copyleft license? </a:t>
            </a:r>
          </a:p>
          <a:p>
            <a:r>
              <a:rPr lang="x-none" dirty="0">
                <a:latin typeface="Calibri" charset="0"/>
                <a:ea typeface="ＭＳ Ｐゴシック" charset="0"/>
              </a:rPr>
              <a:t>Are Freeware and Shareware software considered FOSS?</a:t>
            </a:r>
          </a:p>
          <a:p>
            <a:r>
              <a:rPr lang="x-none" dirty="0">
                <a:latin typeface="Calibri" charset="0"/>
                <a:ea typeface="ＭＳ Ｐゴシック" charset="0"/>
              </a:rPr>
              <a:t>What is a multi-license?</a:t>
            </a:r>
          </a:p>
          <a:p>
            <a:r>
              <a:rPr lang="x-none" dirty="0">
                <a:latin typeface="Calibri" charset="0"/>
                <a:ea typeface="ＭＳ Ｐゴシック" charset="0"/>
              </a:rPr>
              <a:t>What information may you find in FOSS Notices, and how may the notices be used? </a:t>
            </a:r>
          </a:p>
        </p:txBody>
      </p:sp>
    </p:spTree>
    <p:extLst>
      <p:ext uri="{BB962C8B-B14F-4D97-AF65-F5344CB8AC3E}">
        <p14:creationId xmlns:p14="http://schemas.microsoft.com/office/powerpoint/2010/main" val="423251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3</a:t>
            </a:r>
          </a:p>
        </p:txBody>
      </p:sp>
      <p:sp>
        <p:nvSpPr>
          <p:cNvPr id="2" name="Text Placeholder 1"/>
          <p:cNvSpPr>
            <a:spLocks noGrp="1"/>
          </p:cNvSpPr>
          <p:nvPr>
            <p:ph type="body" idx="1"/>
          </p:nvPr>
        </p:nvSpPr>
        <p:spPr/>
        <p:txBody>
          <a:bodyPr/>
          <a:lstStyle/>
          <a:p>
            <a:r>
              <a:rPr lang="en-US" dirty="0"/>
              <a:t>FOSSコンプライアンス概論</a:t>
            </a:r>
            <a:endParaRPr lang="en-US" dirty="0">
              <a:solidFill>
                <a:schemeClr val="tx1"/>
              </a:solidFill>
            </a:endParaRPr>
          </a:p>
        </p:txBody>
      </p:sp>
    </p:spTree>
    <p:extLst>
      <p:ext uri="{BB962C8B-B14F-4D97-AF65-F5344CB8AC3E}">
        <p14:creationId xmlns:p14="http://schemas.microsoft.com/office/powerpoint/2010/main" val="7227102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Compliance Goals</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a:buFont typeface="Arial"/>
              <a:buChar char="•"/>
            </a:pPr>
            <a:r>
              <a:rPr lang="en-US" b="1" dirty="0">
                <a:latin typeface="Calibri" charset="0"/>
                <a:ea typeface="ＭＳ Ｐゴシック" charset="0"/>
              </a:rPr>
              <a:t>Know your obligations (detect and track use of FOSS). </a:t>
            </a:r>
            <a:r>
              <a:rPr lang="en-US" dirty="0">
                <a:latin typeface="Calibri" charset="0"/>
                <a:ea typeface="ＭＳ Ｐゴシック" charset="0"/>
              </a:rPr>
              <a:t>You should have a process for identifying, tracking and archiving a list of all FOSS components (and their respective identified licenses) from which your software is comprised.</a:t>
            </a:r>
          </a:p>
          <a:p>
            <a:pPr>
              <a:buFont typeface="Arial"/>
              <a:buChar char="•"/>
            </a:pPr>
            <a:endParaRPr lang="en-US" dirty="0">
              <a:latin typeface="Calibri" charset="0"/>
              <a:ea typeface="ＭＳ Ｐゴシック" charset="0"/>
            </a:endParaRPr>
          </a:p>
          <a:p>
            <a:pPr>
              <a:buFont typeface="Arial"/>
              <a:buChar char="•"/>
            </a:pPr>
            <a:r>
              <a:rPr lang="en-US" b="1" dirty="0">
                <a:latin typeface="Calibri" charset="0"/>
                <a:ea typeface="ＭＳ Ｐゴシック" charset="0"/>
              </a:rPr>
              <a:t>Satisfy all the license obligations for the FOSS that is used. </a:t>
            </a:r>
            <a:r>
              <a:rPr lang="en-US" dirty="0">
                <a:latin typeface="Calibri" charset="0"/>
                <a:ea typeface="ＭＳ Ｐゴシック" charset="0"/>
              </a:rPr>
              <a:t>Your program should identify and handle typical FOSS use cases that result from your organization’s business practices.</a:t>
            </a:r>
          </a:p>
          <a:p>
            <a:pPr>
              <a:buFont typeface="Arial"/>
              <a:buChar char="•"/>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2125014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What Compliance Obligations Must Be Satisfied?</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Depending on the license(s) involved, obligations could consist of:</a:t>
            </a:r>
          </a:p>
          <a:p>
            <a:pPr>
              <a:buFont typeface="Arial"/>
              <a:buChar char="•"/>
            </a:pPr>
            <a:r>
              <a:rPr lang="en-US" b="1" dirty="0">
                <a:latin typeface="Calibri" charset="0"/>
                <a:ea typeface="ＭＳ Ｐゴシック" charset="0"/>
              </a:rPr>
              <a:t>Attribution and Notices.</a:t>
            </a:r>
            <a:r>
              <a:rPr lang="en-US" dirty="0">
                <a:latin typeface="Calibri" charset="0"/>
                <a:ea typeface="ＭＳ Ｐゴシック" charset="0"/>
              </a:rPr>
              <a:t> Inclusion of copyright and license text in the source code and/or product documentation or user interface, so that downstream users know the origin of the software and their rights under the licenses </a:t>
            </a:r>
          </a:p>
          <a:p>
            <a:pPr>
              <a:buFont typeface="Arial"/>
              <a:buChar char="•"/>
            </a:pPr>
            <a:r>
              <a:rPr lang="en-US" b="1" dirty="0">
                <a:latin typeface="Calibri" charset="0"/>
                <a:ea typeface="ＭＳ Ｐゴシック" charset="0"/>
              </a:rPr>
              <a:t>Source code availability. </a:t>
            </a:r>
            <a:r>
              <a:rPr lang="en-US" dirty="0">
                <a:latin typeface="Calibri" charset="0"/>
                <a:ea typeface="ＭＳ Ｐゴシック" charset="0"/>
              </a:rPr>
              <a:t>Providing source code for original work, for combined work or modifications, as well as build scripts (scripts that control the build process)</a:t>
            </a:r>
          </a:p>
          <a:p>
            <a:pPr marL="0" indent="0">
              <a:buNone/>
            </a:pPr>
            <a:endParaRPr lang="en-US" dirty="0">
              <a:latin typeface="Calibri" charset="0"/>
              <a:ea typeface="ＭＳ Ｐゴシック" charset="0"/>
            </a:endParaRPr>
          </a:p>
          <a:p>
            <a:pPr marL="0" indent="0">
              <a:buNone/>
            </a:pPr>
            <a:r>
              <a:rPr lang="en-US" dirty="0">
                <a:latin typeface="Calibri" charset="0"/>
                <a:ea typeface="ＭＳ Ｐゴシック" charset="0"/>
              </a:rPr>
              <a:t>These obligations may trigger upon key events, such as:</a:t>
            </a:r>
          </a:p>
          <a:p>
            <a:pPr>
              <a:buFont typeface="Arial"/>
              <a:buChar char="•"/>
            </a:pPr>
            <a:r>
              <a:rPr lang="en-US" dirty="0">
                <a:latin typeface="Calibri" charset="0"/>
                <a:ea typeface="ＭＳ Ｐゴシック" charset="0"/>
              </a:rPr>
              <a:t>External distribution </a:t>
            </a:r>
          </a:p>
          <a:p>
            <a:pPr>
              <a:buFont typeface="Arial"/>
              <a:buChar char="•"/>
            </a:pPr>
            <a:r>
              <a:rPr lang="en-US" dirty="0">
                <a:latin typeface="Calibri" charset="0"/>
                <a:ea typeface="ＭＳ Ｐゴシック" charset="0"/>
              </a:rPr>
              <a:t>Whether you have made modifications</a:t>
            </a:r>
          </a:p>
        </p:txBody>
      </p:sp>
    </p:spTree>
    <p:extLst>
      <p:ext uri="{BB962C8B-B14F-4D97-AF65-F5344CB8AC3E}">
        <p14:creationId xmlns:p14="http://schemas.microsoft.com/office/powerpoint/2010/main" val="6484998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FOSS Conditions &amp; Restrictions</a:t>
            </a:r>
          </a:p>
        </p:txBody>
      </p:sp>
      <p:sp>
        <p:nvSpPr>
          <p:cNvPr id="3" name="Content Placeholder 2"/>
          <p:cNvSpPr>
            <a:spLocks noGrp="1"/>
          </p:cNvSpPr>
          <p:nvPr>
            <p:ph idx="1"/>
          </p:nvPr>
        </p:nvSpPr>
        <p:spPr>
          <a:xfrm>
            <a:off x="838200" y="1479213"/>
            <a:ext cx="10515600" cy="5451213"/>
          </a:xfrm>
        </p:spPr>
        <p:txBody>
          <a:bodyPr vert="horz" lIns="91440" tIns="45720" rIns="91440" bIns="45720" rtlCol="0" anchor="t">
            <a:normAutofit/>
          </a:bodyPr>
          <a:lstStyle/>
          <a:p>
            <a:pPr marL="0" indent="0">
              <a:buNone/>
            </a:pPr>
            <a:r>
              <a:rPr lang="en-US" dirty="0">
                <a:solidFill>
                  <a:srgbClr val="292934"/>
                </a:solidFill>
              </a:rPr>
              <a:t>Depending on the FOSS license used, you may need to comply with one or more of the following types of conditions and restrictions:</a:t>
            </a:r>
            <a:endParaRPr lang="en-US" dirty="0"/>
          </a:p>
          <a:p>
            <a:r>
              <a:rPr lang="en-US" dirty="0">
                <a:solidFill>
                  <a:srgbClr val="292934"/>
                </a:solidFill>
              </a:rPr>
              <a:t>Retain copyright (and other) notices</a:t>
            </a:r>
            <a:endParaRPr lang="en-US" dirty="0"/>
          </a:p>
          <a:p>
            <a:r>
              <a:rPr lang="en-US" dirty="0">
                <a:solidFill>
                  <a:srgbClr val="292934"/>
                </a:solidFill>
              </a:rPr>
              <a:t>Provide a copy of the license</a:t>
            </a:r>
            <a:endParaRPr lang="en-US" dirty="0"/>
          </a:p>
          <a:p>
            <a:r>
              <a:rPr lang="en-US" dirty="0">
                <a:solidFill>
                  <a:srgbClr val="292934"/>
                </a:solidFill>
              </a:rPr>
              <a:t>Provide notice of modifications</a:t>
            </a:r>
            <a:endParaRPr lang="en-US" dirty="0"/>
          </a:p>
          <a:p>
            <a:r>
              <a:rPr lang="en-US" dirty="0">
                <a:solidFill>
                  <a:srgbClr val="292934"/>
                </a:solidFill>
              </a:rPr>
              <a:t>Modified versions must have a different name to avoid confusion</a:t>
            </a:r>
            <a:endParaRPr lang="en-US" dirty="0"/>
          </a:p>
          <a:p>
            <a:r>
              <a:rPr lang="en-US" dirty="0">
                <a:solidFill>
                  <a:srgbClr val="292934"/>
                </a:solidFill>
              </a:rPr>
              <a:t>Provide access to source code (whether you modified it or not)</a:t>
            </a:r>
            <a:endParaRPr lang="en-US" dirty="0"/>
          </a:p>
          <a:p>
            <a:r>
              <a:rPr lang="en-US" dirty="0">
                <a:solidFill>
                  <a:srgbClr val="292934"/>
                </a:solidFill>
              </a:rPr>
              <a:t>Maintain modified versions (derivative works) under the same license</a:t>
            </a:r>
            <a:endParaRPr lang="en-US" dirty="0"/>
          </a:p>
          <a:p>
            <a:r>
              <a:rPr lang="en-US" dirty="0"/>
              <a:t>Provide attribution</a:t>
            </a:r>
          </a:p>
          <a:p>
            <a:r>
              <a:rPr lang="en-US" dirty="0"/>
              <a:t>Do not use the project or copyright holder name or trademark </a:t>
            </a:r>
          </a:p>
          <a:p>
            <a:r>
              <a:rPr lang="en-US" dirty="0"/>
              <a:t>Do not restrict others of the rights granted under the original license</a:t>
            </a:r>
          </a:p>
          <a:p>
            <a:r>
              <a:rPr lang="en-US" dirty="0"/>
              <a:t>Termination clauses (if you breach, you lose license)</a:t>
            </a:r>
          </a:p>
          <a:p>
            <a:endParaRPr lang="en-US" dirty="0"/>
          </a:p>
        </p:txBody>
      </p:sp>
    </p:spTree>
    <p:extLst>
      <p:ext uri="{BB962C8B-B14F-4D97-AF65-F5344CB8AC3E}">
        <p14:creationId xmlns:p14="http://schemas.microsoft.com/office/powerpoint/2010/main" val="28511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a typeface="ＭＳ Ｐゴシック" charset="0"/>
                <a:cs typeface="ＭＳ Ｐゴシック" charset="0"/>
              </a:rPr>
              <a:t>FOSS Compliance Triggers: Distribution</a:t>
            </a:r>
            <a:endParaRPr lang="en-US" dirty="0"/>
          </a:p>
        </p:txBody>
      </p:sp>
      <p:sp>
        <p:nvSpPr>
          <p:cNvPr id="3" name="Content Placeholder 2"/>
          <p:cNvSpPr>
            <a:spLocks noGrp="1"/>
          </p:cNvSpPr>
          <p:nvPr>
            <p:ph idx="1"/>
          </p:nvPr>
        </p:nvSpPr>
        <p:spPr>
          <a:xfrm>
            <a:off x="838200" y="1564977"/>
            <a:ext cx="10515600" cy="4887348"/>
          </a:xfrm>
        </p:spPr>
        <p:txBody>
          <a:bodyPr vert="horz" lIns="91440" tIns="45720" rIns="91440" bIns="45720" rtlCol="0" anchor="t">
            <a:normAutofit/>
          </a:bodyPr>
          <a:lstStyle/>
          <a:p>
            <a:r>
              <a:rPr lang="en-US" dirty="0"/>
              <a:t>Dissemination of material to an outside entity </a:t>
            </a:r>
          </a:p>
          <a:p>
            <a:pPr lvl="1"/>
            <a:r>
              <a:rPr lang="en-US" dirty="0"/>
              <a:t>Applications downloaded to a user’s machine or mobile device</a:t>
            </a:r>
          </a:p>
          <a:p>
            <a:pPr lvl="1"/>
            <a:r>
              <a:rPr lang="en-US"/>
              <a:t>JavaScript, </a:t>
            </a:r>
            <a:r>
              <a:rPr lang="en-US" dirty="0"/>
              <a:t>web client, or other code that is downloaded to the user’s machine </a:t>
            </a:r>
          </a:p>
          <a:p>
            <a:r>
              <a:rPr lang="en-US" dirty="0"/>
              <a:t>For some FOSS licenses, access via a computer network can be a “trigger event.” The trigger is</a:t>
            </a:r>
            <a:r>
              <a:rPr lang="en-US" dirty="0">
                <a:latin typeface="Arial" charset="0"/>
              </a:rPr>
              <a:t>"users interacting with it remotely through a computer network."</a:t>
            </a:r>
          </a:p>
          <a:p>
            <a:pPr lvl="1"/>
            <a:r>
              <a:rPr lang="en-US" dirty="0"/>
              <a:t>Some licenses define the trigger event to include permitting access to software running on a server (e.g., all versions of the </a:t>
            </a:r>
            <a:r>
              <a:rPr lang="en-US" dirty="0" err="1"/>
              <a:t>Affero</a:t>
            </a:r>
            <a:r>
              <a:rPr lang="en-US" dirty="0"/>
              <a:t> GPL if the software is modified)</a:t>
            </a:r>
          </a:p>
        </p:txBody>
      </p:sp>
    </p:spTree>
    <p:extLst>
      <p:ext uri="{BB962C8B-B14F-4D97-AF65-F5344CB8AC3E}">
        <p14:creationId xmlns:p14="http://schemas.microsoft.com/office/powerpoint/2010/main" val="16853069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ea typeface="ＭＳ Ｐゴシック" charset="0"/>
                <a:cs typeface="ＭＳ Ｐゴシック" charset="0"/>
              </a:rPr>
              <a:t>FOSS Compliance Triggers: Modification</a:t>
            </a:r>
            <a:endParaRPr lang="en-US" dirty="0"/>
          </a:p>
        </p:txBody>
      </p:sp>
      <p:sp>
        <p:nvSpPr>
          <p:cNvPr id="2" name="Content Placeholder 1"/>
          <p:cNvSpPr>
            <a:spLocks noGrp="1"/>
          </p:cNvSpPr>
          <p:nvPr>
            <p:ph idx="1"/>
          </p:nvPr>
        </p:nvSpPr>
        <p:spPr/>
        <p:txBody>
          <a:bodyPr vert="horz" lIns="91440" tIns="45720" rIns="91440" bIns="45720" rtlCol="0" anchor="t">
            <a:normAutofit/>
          </a:bodyPr>
          <a:lstStyle/>
          <a:p>
            <a:r>
              <a:rPr lang="en-US" dirty="0"/>
              <a:t>Changes to the existing program (e.g., additions, deletions of code in a file, combining components together)</a:t>
            </a:r>
          </a:p>
          <a:p>
            <a:r>
              <a:rPr lang="en-US" dirty="0">
                <a:latin typeface="Arial" charset="0"/>
              </a:rPr>
              <a:t>Modifications may constitute a derivative work, and FOSS </a:t>
            </a:r>
            <a:r>
              <a:rPr lang="en-US" dirty="0"/>
              <a:t>authors may limit or place obligations on modifications</a:t>
            </a:r>
          </a:p>
          <a:p>
            <a:r>
              <a:rPr lang="en-US" dirty="0"/>
              <a:t>Modifications may trigger FOSS obligations, such as:</a:t>
            </a:r>
          </a:p>
          <a:p>
            <a:pPr lvl="1"/>
            <a:r>
              <a:rPr lang="en-US" dirty="0"/>
              <a:t>Notice of modification</a:t>
            </a:r>
          </a:p>
          <a:p>
            <a:pPr lvl="1"/>
            <a:r>
              <a:rPr lang="en-US" dirty="0"/>
              <a:t>Providing accompanying source code</a:t>
            </a:r>
          </a:p>
        </p:txBody>
      </p:sp>
    </p:spTree>
    <p:extLst>
      <p:ext uri="{BB962C8B-B14F-4D97-AF65-F5344CB8AC3E}">
        <p14:creationId xmlns:p14="http://schemas.microsoft.com/office/powerpoint/2010/main" val="834079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Compliance Program</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Organizations that have been successful at FOSS compliance have created their own</a:t>
            </a:r>
            <a:r>
              <a:rPr lang="en-US" i="1" dirty="0">
                <a:latin typeface="Calibri" charset="0"/>
                <a:ea typeface="ＭＳ Ｐゴシック" charset="0"/>
              </a:rPr>
              <a:t> FOSS Compliance Programs</a:t>
            </a:r>
            <a:r>
              <a:rPr lang="en-US" dirty="0">
                <a:latin typeface="Calibri" charset="0"/>
                <a:ea typeface="ＭＳ Ｐゴシック" charset="0"/>
              </a:rPr>
              <a:t> (consisting of policies, processes, training and tools) to:</a:t>
            </a:r>
          </a:p>
          <a:p>
            <a:pPr marL="457200" indent="-457200">
              <a:buFont typeface="+mj-lt"/>
              <a:buAutoNum type="arabicPeriod"/>
            </a:pPr>
            <a:r>
              <a:rPr lang="en-US" dirty="0">
                <a:latin typeface="Calibri" charset="0"/>
                <a:ea typeface="ＭＳ Ｐゴシック" charset="0"/>
              </a:rPr>
              <a:t>Facilitate effective usage of FOSS in commercial products</a:t>
            </a:r>
          </a:p>
          <a:p>
            <a:pPr marL="457200" indent="-457200">
              <a:buFont typeface="+mj-lt"/>
              <a:buAutoNum type="arabicPeriod"/>
            </a:pPr>
            <a:r>
              <a:rPr lang="en-US" dirty="0">
                <a:latin typeface="Calibri" charset="0"/>
                <a:ea typeface="ＭＳ Ｐゴシック" charset="0"/>
              </a:rPr>
              <a:t>Respect FOSS developer rights and comply with license obligations</a:t>
            </a:r>
          </a:p>
          <a:p>
            <a:pPr marL="457200" indent="-457200">
              <a:buFont typeface="+mj-lt"/>
              <a:buAutoNum type="arabicPeriod"/>
            </a:pPr>
            <a:r>
              <a:rPr lang="en-US" dirty="0">
                <a:latin typeface="Calibri" charset="0"/>
                <a:ea typeface="ＭＳ Ｐゴシック" charset="0"/>
              </a:rPr>
              <a:t>Contribute and participate in open communities</a:t>
            </a:r>
          </a:p>
        </p:txBody>
      </p:sp>
    </p:spTree>
    <p:extLst>
      <p:ext uri="{BB962C8B-B14F-4D97-AF65-F5344CB8AC3E}">
        <p14:creationId xmlns:p14="http://schemas.microsoft.com/office/powerpoint/2010/main" val="2021647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Implementing Compliance Practices</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Prepare business processes and sufficient staff to handle:</a:t>
            </a:r>
          </a:p>
          <a:p>
            <a:pPr>
              <a:buFont typeface="Arial"/>
              <a:buChar char="•"/>
            </a:pPr>
            <a:r>
              <a:rPr lang="en-US" dirty="0">
                <a:latin typeface="Calibri" charset="0"/>
                <a:ea typeface="ＭＳ Ｐゴシック" charset="0"/>
              </a:rPr>
              <a:t>Identification of the origin and license of FOSS software</a:t>
            </a:r>
          </a:p>
          <a:p>
            <a:pPr>
              <a:buFont typeface="Arial"/>
              <a:buChar char="•"/>
            </a:pPr>
            <a:r>
              <a:rPr lang="en-US" dirty="0">
                <a:latin typeface="Calibri" charset="0"/>
                <a:ea typeface="ＭＳ Ｐゴシック" charset="0"/>
              </a:rPr>
              <a:t>Tracking FOSS software within the development process</a:t>
            </a:r>
          </a:p>
          <a:p>
            <a:pPr>
              <a:buFont typeface="Arial"/>
              <a:buChar char="•"/>
            </a:pPr>
            <a:r>
              <a:rPr lang="en-US" dirty="0">
                <a:latin typeface="Calibri" charset="0"/>
                <a:ea typeface="ＭＳ Ｐゴシック" charset="0"/>
              </a:rPr>
              <a:t>Performing FOSS review and identifying license obligations</a:t>
            </a:r>
          </a:p>
          <a:p>
            <a:pPr>
              <a:buFont typeface="Arial"/>
              <a:buChar char="•"/>
            </a:pPr>
            <a:r>
              <a:rPr lang="en-US" dirty="0">
                <a:latin typeface="Calibri" charset="0"/>
                <a:ea typeface="ＭＳ Ｐゴシック" charset="0"/>
              </a:rPr>
              <a:t>Fulfillment of license obligations when product ships </a:t>
            </a:r>
          </a:p>
          <a:p>
            <a:pPr>
              <a:buFont typeface="Arial"/>
              <a:buChar char="•"/>
            </a:pPr>
            <a:r>
              <a:rPr lang="en-US" dirty="0">
                <a:latin typeface="Calibri" charset="0"/>
                <a:ea typeface="ＭＳ Ｐゴシック" charset="0"/>
              </a:rPr>
              <a:t>Oversight for FOSS Compliance Program, creation of policy, and compliance decisions</a:t>
            </a:r>
          </a:p>
          <a:p>
            <a:pPr>
              <a:buFont typeface="Arial"/>
              <a:buChar char="•"/>
            </a:pPr>
            <a:r>
              <a:rPr lang="en-US" dirty="0">
                <a:latin typeface="Calibri" charset="0"/>
                <a:ea typeface="ＭＳ Ｐゴシック" charset="0"/>
              </a:rPr>
              <a:t>Training</a:t>
            </a:r>
          </a:p>
        </p:txBody>
      </p:sp>
    </p:spTree>
    <p:extLst>
      <p:ext uri="{BB962C8B-B14F-4D97-AF65-F5344CB8AC3E}">
        <p14:creationId xmlns:p14="http://schemas.microsoft.com/office/powerpoint/2010/main" val="494039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solidFill>
                  <a:srgbClr val="D2533C"/>
                </a:solidFill>
              </a:rPr>
              <a:t>FOSS ポリシー、方針、方策</a:t>
            </a:r>
            <a:endParaRPr lang="en-US" dirty="0">
              <a:solidFill>
                <a:schemeClr val="tx1"/>
              </a:solidFill>
            </a:endParaRPr>
          </a:p>
        </p:txBody>
      </p:sp>
      <p:sp>
        <p:nvSpPr>
          <p:cNvPr id="6" name="Content Placeholder 5"/>
          <p:cNvSpPr>
            <a:spLocks noGrp="1"/>
          </p:cNvSpPr>
          <p:nvPr>
            <p:ph idx="1"/>
          </p:nvPr>
        </p:nvSpPr>
        <p:spPr/>
        <p:txBody>
          <a:bodyPr vert="horz" lIns="91440" tIns="45720" rIns="91440" bIns="45720" rtlCol="0" anchor="t">
            <a:normAutofit/>
          </a:bodyPr>
          <a:lstStyle/>
          <a:p>
            <a:r>
              <a:rPr lang="en-US"/>
              <a:t>&lt;&lt;本スライドはFOSSポリシーが発見できる場所を明確にするためのページ（OpenChain仕様書1.0の1.1.1項）。プレースホルダ―として仮置き&gt;&gt;</a:t>
            </a:r>
            <a:endParaRPr lang="en-US" dirty="0"/>
          </a:p>
          <a:p>
            <a:endParaRPr lang="en-US" dirty="0"/>
          </a:p>
        </p:txBody>
      </p:sp>
    </p:spTree>
    <p:extLst>
      <p:ext uri="{BB962C8B-B14F-4D97-AF65-F5344CB8AC3E}">
        <p14:creationId xmlns:p14="http://schemas.microsoft.com/office/powerpoint/2010/main" val="1997309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Compliance Benefits</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Benefits of a robust FOSS Compliance program include:</a:t>
            </a:r>
          </a:p>
          <a:p>
            <a:pPr>
              <a:lnSpc>
                <a:spcPct val="130000"/>
              </a:lnSpc>
              <a:buFont typeface="Arial"/>
              <a:buChar char="•"/>
            </a:pPr>
            <a:r>
              <a:rPr lang="en-US" dirty="0">
                <a:latin typeface="Calibri" charset="0"/>
                <a:ea typeface="ＭＳ Ｐゴシック" charset="0"/>
              </a:rPr>
              <a:t>Increased understanding of the benefits of FOSS and how it impacts your organization</a:t>
            </a:r>
          </a:p>
          <a:p>
            <a:pPr>
              <a:lnSpc>
                <a:spcPct val="130000"/>
              </a:lnSpc>
              <a:buFont typeface="Arial"/>
              <a:buChar char="•"/>
            </a:pPr>
            <a:r>
              <a:rPr lang="en-US" dirty="0">
                <a:latin typeface="Calibri" charset="0"/>
                <a:ea typeface="ＭＳ Ｐゴシック" charset="0"/>
              </a:rPr>
              <a:t>Increased understanding of the costs and risks associated with using FOSS </a:t>
            </a:r>
          </a:p>
          <a:p>
            <a:pPr>
              <a:lnSpc>
                <a:spcPct val="130000"/>
              </a:lnSpc>
              <a:buFont typeface="Arial"/>
              <a:buChar char="•"/>
            </a:pPr>
            <a:r>
              <a:rPr lang="en-US" dirty="0">
                <a:latin typeface="Calibri" charset="0"/>
                <a:ea typeface="ＭＳ Ｐゴシック" charset="0"/>
              </a:rPr>
              <a:t>Better relations with the FOSS community and FOSS organizations</a:t>
            </a:r>
          </a:p>
          <a:p>
            <a:pPr>
              <a:lnSpc>
                <a:spcPct val="130000"/>
              </a:lnSpc>
              <a:buFont typeface="Arial"/>
              <a:buChar char="•"/>
            </a:pPr>
            <a:r>
              <a:rPr lang="en-US" dirty="0">
                <a:latin typeface="Calibri" charset="0"/>
                <a:ea typeface="ＭＳ Ｐゴシック" charset="0"/>
              </a:rPr>
              <a:t>Increased knowledge of available FOSS solutions </a:t>
            </a:r>
          </a:p>
        </p:txBody>
      </p:sp>
    </p:spTree>
    <p:extLst>
      <p:ext uri="{BB962C8B-B14F-4D97-AF65-F5344CB8AC3E}">
        <p14:creationId xmlns:p14="http://schemas.microsoft.com/office/powerpoint/2010/main" val="3333044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a:lnSpc>
                <a:spcPct val="130000"/>
              </a:lnSpc>
            </a:pPr>
            <a:r>
              <a:rPr lang="x-none" dirty="0">
                <a:latin typeface="Calibri"/>
                <a:ea typeface="ＭＳ Ｐゴシック" charset="0"/>
              </a:rPr>
              <a:t>What does FOSS compliance mean?</a:t>
            </a:r>
            <a:endParaRPr lang="en-US" dirty="0">
              <a:latin typeface="Calibri"/>
              <a:ea typeface="ＭＳ Ｐゴシック" charset="0"/>
            </a:endParaRPr>
          </a:p>
          <a:p>
            <a:pPr>
              <a:lnSpc>
                <a:spcPct val="130000"/>
              </a:lnSpc>
            </a:pPr>
            <a:r>
              <a:rPr lang="x-none" dirty="0">
                <a:latin typeface="Calibri"/>
                <a:ea typeface="ＭＳ Ｐゴシック" charset="0"/>
              </a:rPr>
              <a:t>What are two main goals of a FOSS Compliance Program?</a:t>
            </a:r>
          </a:p>
          <a:p>
            <a:pPr>
              <a:lnSpc>
                <a:spcPct val="130000"/>
              </a:lnSpc>
            </a:pPr>
            <a:r>
              <a:rPr lang="x-none" dirty="0">
                <a:latin typeface="Calibri"/>
                <a:ea typeface="ＭＳ Ｐゴシック" charset="0"/>
              </a:rPr>
              <a:t>List and describe important business practices of a FOSS Compliance Program.</a:t>
            </a:r>
          </a:p>
          <a:p>
            <a:pPr>
              <a:lnSpc>
                <a:spcPct val="130000"/>
              </a:lnSpc>
            </a:pPr>
            <a:r>
              <a:rPr lang="x-none" dirty="0">
                <a:latin typeface="Calibri"/>
                <a:ea typeface="ＭＳ Ｐゴシック" charset="0"/>
              </a:rPr>
              <a:t>What are some benefits of a FOSS Compliance Program?</a:t>
            </a:r>
          </a:p>
          <a:p>
            <a:pPr marL="0" indent="0">
              <a:lnSpc>
                <a:spcPct val="130000"/>
              </a:lnSpc>
              <a:buNone/>
            </a:pPr>
            <a:endParaRPr lang="en-US" dirty="0">
              <a:latin typeface="Calibri"/>
              <a:ea typeface="ＭＳ Ｐゴシック" charset="0"/>
            </a:endParaRPr>
          </a:p>
        </p:txBody>
      </p:sp>
    </p:spTree>
    <p:extLst>
      <p:ext uri="{BB962C8B-B14F-4D97-AF65-F5344CB8AC3E}">
        <p14:creationId xmlns:p14="http://schemas.microsoft.com/office/powerpoint/2010/main" val="4554256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4</a:t>
            </a:r>
          </a:p>
        </p:txBody>
      </p:sp>
      <p:sp>
        <p:nvSpPr>
          <p:cNvPr id="5" name="Text Placeholder 4"/>
          <p:cNvSpPr>
            <a:spLocks noGrp="1"/>
          </p:cNvSpPr>
          <p:nvPr>
            <p:ph type="body" idx="1"/>
          </p:nvPr>
        </p:nvSpPr>
        <p:spPr/>
        <p:txBody>
          <a:bodyPr vert="horz" lIns="91440" tIns="45720" rIns="91440" bIns="45720" rtlCol="0" anchor="t">
            <a:normAutofit/>
          </a:bodyPr>
          <a:lstStyle/>
          <a:p>
            <a:r>
              <a:rPr lang="en-US" dirty="0"/>
              <a:t>Key Software Concepts for FOSS Review</a:t>
            </a:r>
            <a:endParaRPr lang="en-US" dirty="0">
              <a:solidFill>
                <a:schemeClr val="tx1"/>
              </a:solidFill>
            </a:endParaRPr>
          </a:p>
        </p:txBody>
      </p:sp>
    </p:spTree>
    <p:extLst>
      <p:ext uri="{BB962C8B-B14F-4D97-AF65-F5344CB8AC3E}">
        <p14:creationId xmlns:p14="http://schemas.microsoft.com/office/powerpoint/2010/main" val="695605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How do you want to use to the component?</a:t>
            </a: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t>Common scenarios include:</a:t>
            </a:r>
          </a:p>
          <a:p>
            <a:pPr marL="342900" indent="-342900">
              <a:buFont typeface="Arial"/>
              <a:buChar char="•"/>
            </a:pPr>
            <a:r>
              <a:rPr lang="en-US" dirty="0"/>
              <a:t>Incorporation</a:t>
            </a:r>
          </a:p>
          <a:p>
            <a:pPr marL="342900" indent="-342900">
              <a:buFont typeface="Arial"/>
              <a:buChar char="•"/>
            </a:pPr>
            <a:r>
              <a:rPr lang="en-US" dirty="0">
                <a:latin typeface="Arial" charset="0"/>
              </a:rPr>
              <a:t>Linking</a:t>
            </a:r>
          </a:p>
          <a:p>
            <a:pPr marL="342900" indent="-342900">
              <a:buFont typeface="Arial"/>
              <a:buChar char="•"/>
            </a:pPr>
            <a:r>
              <a:rPr lang="en-US" dirty="0">
                <a:latin typeface="Arial" charset="0"/>
              </a:rPr>
              <a:t>Modification</a:t>
            </a:r>
            <a:endParaRPr lang="en-US" dirty="0"/>
          </a:p>
          <a:p>
            <a:pPr marL="342900" indent="-342900">
              <a:buFont typeface="Arial"/>
              <a:buChar char="•"/>
            </a:pPr>
            <a:r>
              <a:rPr lang="en-US" dirty="0"/>
              <a:t>Translation</a:t>
            </a:r>
          </a:p>
          <a:p>
            <a:pPr marL="342900" indent="-342900">
              <a:buFont typeface="Arial"/>
              <a:buChar char="•"/>
            </a:pPr>
            <a:endParaRPr lang="en-US" b="1" dirty="0"/>
          </a:p>
          <a:p>
            <a:endParaRPr lang="en-US" dirty="0"/>
          </a:p>
        </p:txBody>
      </p:sp>
    </p:spTree>
    <p:extLst>
      <p:ext uri="{BB962C8B-B14F-4D97-AF65-F5344CB8AC3E}">
        <p14:creationId xmlns:p14="http://schemas.microsoft.com/office/powerpoint/2010/main" val="68369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Incorporation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copy portions of a FOSS component into your software product. </a:t>
            </a:r>
          </a:p>
          <a:p>
            <a:pPr marL="0" indent="0">
              <a:buNone/>
            </a:pPr>
            <a:endParaRPr lang="en-US" dirty="0"/>
          </a:p>
          <a:p>
            <a:pPr marL="0" indent="0">
              <a:buNone/>
            </a:pPr>
            <a:r>
              <a:rPr lang="en-US" dirty="0"/>
              <a:t>Relevant terms include:</a:t>
            </a:r>
          </a:p>
          <a:p>
            <a:pPr marL="342900" indent="-342900"/>
            <a:r>
              <a:rPr lang="en-US" dirty="0"/>
              <a:t>Integrating</a:t>
            </a:r>
          </a:p>
          <a:p>
            <a:pPr marL="342900" indent="-342900"/>
            <a:r>
              <a:rPr lang="en-US" dirty="0"/>
              <a:t>Merging</a:t>
            </a:r>
          </a:p>
          <a:p>
            <a:pPr marL="342900" indent="-342900"/>
            <a:r>
              <a:rPr lang="en-US" dirty="0"/>
              <a:t>Pasting</a:t>
            </a:r>
          </a:p>
          <a:p>
            <a:pPr marL="342900" indent="-342900"/>
            <a:r>
              <a:rPr lang="en-US" dirty="0"/>
              <a:t>Adapting</a:t>
            </a:r>
          </a:p>
          <a:p>
            <a:pPr marL="342900" indent="-342900"/>
            <a:r>
              <a:rPr lang="en-US" dirty="0"/>
              <a:t>Inserting</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21796" y="1377183"/>
            <a:ext cx="7600936" cy="427552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4093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5" end="5"/>
                                            </p:txEl>
                                          </p:spTgt>
                                        </p:tgtEl>
                                        <p:attrNameLst>
                                          <p:attrName>style.visibility</p:attrName>
                                        </p:attrNameLst>
                                      </p:cBhvr>
                                      <p:to>
                                        <p:strVal val="visible"/>
                                      </p:to>
                                    </p:set>
                                    <p:animEffect transition="in" filter="fade">
                                      <p:cBhvr>
                                        <p:cTn id="27" dur="750"/>
                                        <p:tgtEl>
                                          <p:spTgt spid="1239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6" end="6"/>
                                            </p:txEl>
                                          </p:spTgt>
                                        </p:tgtEl>
                                        <p:attrNameLst>
                                          <p:attrName>style.visibility</p:attrName>
                                        </p:attrNameLst>
                                      </p:cBhvr>
                                      <p:to>
                                        <p:strVal val="visible"/>
                                      </p:to>
                                    </p:set>
                                    <p:animEffect transition="in" filter="fade">
                                      <p:cBhvr>
                                        <p:cTn id="32" dur="750"/>
                                        <p:tgtEl>
                                          <p:spTgt spid="1239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3907">
                                            <p:txEl>
                                              <p:pRg st="7" end="7"/>
                                            </p:txEl>
                                          </p:spTgt>
                                        </p:tgtEl>
                                        <p:attrNameLst>
                                          <p:attrName>style.visibility</p:attrName>
                                        </p:attrNameLst>
                                      </p:cBhvr>
                                      <p:to>
                                        <p:strVal val="visible"/>
                                      </p:to>
                                    </p:set>
                                    <p:animEffect transition="in" filter="fade">
                                      <p:cBhvr>
                                        <p:cTn id="3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Linking</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link or join a FOSS component with your software product. </a:t>
            </a:r>
          </a:p>
          <a:p>
            <a:pPr marL="0" indent="0">
              <a:buNone/>
            </a:pPr>
            <a:endParaRPr lang="en-US" dirty="0"/>
          </a:p>
          <a:p>
            <a:pPr marL="0" indent="0">
              <a:buNone/>
            </a:pPr>
            <a:r>
              <a:rPr lang="en-US" dirty="0"/>
              <a:t>Relevant terms include:</a:t>
            </a:r>
          </a:p>
          <a:p>
            <a:pPr marL="342900" indent="-342900"/>
            <a:r>
              <a:rPr lang="en-US" dirty="0"/>
              <a:t>Static/Dynamic Linking</a:t>
            </a:r>
          </a:p>
          <a:p>
            <a:pPr marL="342900" indent="-342900"/>
            <a:r>
              <a:rPr lang="en-US" dirty="0"/>
              <a:t>Pairing</a:t>
            </a:r>
          </a:p>
          <a:p>
            <a:pPr marL="342900" indent="-342900"/>
            <a:r>
              <a:rPr lang="en-US" dirty="0"/>
              <a:t>Combining</a:t>
            </a:r>
          </a:p>
          <a:p>
            <a:pPr marL="342900" indent="-342900"/>
            <a:r>
              <a:rPr lang="en-US" dirty="0"/>
              <a:t>Utilizing</a:t>
            </a:r>
          </a:p>
          <a:p>
            <a:pPr marL="342900" indent="-342900"/>
            <a:r>
              <a:rPr lang="en-US" dirty="0"/>
              <a:t>Packaging</a:t>
            </a:r>
          </a:p>
          <a:p>
            <a:pPr marL="342900" indent="-342900"/>
            <a:r>
              <a:rPr lang="en-US" dirty="0"/>
              <a:t>Creating interdependency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65058" y="1441279"/>
            <a:ext cx="9234921" cy="519464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15810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Modification</a:t>
            </a:r>
          </a:p>
        </p:txBody>
      </p:sp>
      <p:sp>
        <p:nvSpPr>
          <p:cNvPr id="123907" name="Rectangle 3"/>
          <p:cNvSpPr>
            <a:spLocks noGrp="1" noChangeArrowheads="1"/>
          </p:cNvSpPr>
          <p:nvPr>
            <p:ph idx="1"/>
          </p:nvPr>
        </p:nvSpPr>
        <p:spPr>
          <a:xfrm>
            <a:off x="609600" y="1600200"/>
            <a:ext cx="3604890" cy="4876800"/>
          </a:xfrm>
        </p:spPr>
        <p:txBody>
          <a:bodyPr vert="horz" lIns="91440" tIns="45720" rIns="91440" bIns="45720" rtlCol="0" anchor="t">
            <a:normAutofit/>
          </a:bodyPr>
          <a:lstStyle/>
          <a:p>
            <a:pPr marL="0" indent="0">
              <a:buNone/>
            </a:pPr>
            <a:r>
              <a:rPr lang="en-US" dirty="0"/>
              <a:t>A developer may make changes to a FOSS component, including:</a:t>
            </a:r>
          </a:p>
          <a:p>
            <a:pPr marL="0" indent="0">
              <a:buNone/>
            </a:pPr>
            <a:endParaRPr lang="en-US" dirty="0"/>
          </a:p>
          <a:p>
            <a:r>
              <a:rPr lang="en-US" dirty="0"/>
              <a:t>Adding/injecting new code into the FOSS component</a:t>
            </a:r>
          </a:p>
          <a:p>
            <a:r>
              <a:rPr lang="en-US" dirty="0"/>
              <a:t>Fixing, optimizing or making changes to the FOSS component</a:t>
            </a:r>
          </a:p>
          <a:p>
            <a:r>
              <a:rPr lang="en-US" dirty="0"/>
              <a:t>Deleting or removing code</a:t>
            </a:r>
          </a:p>
          <a:p>
            <a:endParaRPr lang="en-US" dirty="0"/>
          </a:p>
          <a:p>
            <a:pPr marL="0" indent="0">
              <a:buNone/>
            </a:pPr>
            <a:endParaRPr lang="en-US" dirty="0"/>
          </a:p>
          <a:p>
            <a:pPr marL="0" indent="0">
              <a:buNone/>
            </a:pPr>
            <a:endParaRPr 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99493" y="482418"/>
            <a:ext cx="7619998" cy="5819774"/>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p:cNvSpPr txBox="1"/>
          <p:nvPr/>
        </p:nvSpPr>
        <p:spPr>
          <a:xfrm>
            <a:off x="9891256" y="2744106"/>
            <a:ext cx="2498515" cy="1569660"/>
          </a:xfrm>
          <a:prstGeom prst="rect">
            <a:avLst/>
          </a:prstGeom>
          <a:noFill/>
        </p:spPr>
        <p:txBody>
          <a:bodyPr wrap="square" rtlCol="0">
            <a:spAutoFit/>
          </a:bodyPr>
          <a:lstStyle/>
          <a:p>
            <a:r>
              <a:rPr lang="en-US" sz="2400" dirty="0"/>
              <a:t>Fixing </a:t>
            </a:r>
          </a:p>
          <a:p>
            <a:r>
              <a:rPr lang="en-US" sz="2400" dirty="0"/>
              <a:t>Optimizing</a:t>
            </a:r>
          </a:p>
          <a:p>
            <a:r>
              <a:rPr lang="en-US" sz="2400" dirty="0"/>
              <a:t>Changing</a:t>
            </a:r>
          </a:p>
          <a:p>
            <a:endParaRPr lang="en-US" sz="2400" dirty="0"/>
          </a:p>
        </p:txBody>
      </p:sp>
      <p:sp>
        <p:nvSpPr>
          <p:cNvPr id="8" name="TextBox 7"/>
          <p:cNvSpPr txBox="1"/>
          <p:nvPr/>
        </p:nvSpPr>
        <p:spPr>
          <a:xfrm>
            <a:off x="4427521" y="1459040"/>
            <a:ext cx="1741389" cy="1107996"/>
          </a:xfrm>
          <a:prstGeom prst="rect">
            <a:avLst/>
          </a:prstGeom>
          <a:noFill/>
        </p:spPr>
        <p:txBody>
          <a:bodyPr wrap="square" rtlCol="0">
            <a:spAutoFit/>
          </a:bodyPr>
          <a:lstStyle/>
          <a:p>
            <a:pPr>
              <a:defRPr/>
            </a:pPr>
            <a:r>
              <a:rPr lang="en-US" sz="2400" dirty="0"/>
              <a:t>Adding</a:t>
            </a:r>
          </a:p>
          <a:p>
            <a:pPr>
              <a:defRPr/>
            </a:pPr>
            <a:r>
              <a:rPr lang="en-US" sz="2400" dirty="0"/>
              <a:t>Injecting</a:t>
            </a:r>
          </a:p>
          <a:p>
            <a:endParaRPr lang="en-US" dirty="0"/>
          </a:p>
        </p:txBody>
      </p:sp>
      <p:sp>
        <p:nvSpPr>
          <p:cNvPr id="9" name="TextBox 8"/>
          <p:cNvSpPr txBox="1"/>
          <p:nvPr/>
        </p:nvSpPr>
        <p:spPr>
          <a:xfrm>
            <a:off x="4380697" y="5853144"/>
            <a:ext cx="1940135" cy="461665"/>
          </a:xfrm>
          <a:prstGeom prst="rect">
            <a:avLst/>
          </a:prstGeom>
          <a:noFill/>
        </p:spPr>
        <p:txBody>
          <a:bodyPr wrap="square" rtlCol="0">
            <a:spAutoFit/>
          </a:bodyPr>
          <a:lstStyle/>
          <a:p>
            <a:r>
              <a:rPr lang="en-US" sz="2400" dirty="0"/>
              <a:t>Deleting</a:t>
            </a:r>
          </a:p>
        </p:txBody>
      </p:sp>
    </p:spTree>
    <p:extLst>
      <p:ext uri="{BB962C8B-B14F-4D97-AF65-F5344CB8AC3E}">
        <p14:creationId xmlns:p14="http://schemas.microsoft.com/office/powerpoint/2010/main" val="180252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3" end="3"/>
                                            </p:txEl>
                                          </p:spTgt>
                                        </p:tgtEl>
                                        <p:attrNameLst>
                                          <p:attrName>style.visibility</p:attrName>
                                        </p:attrNameLst>
                                      </p:cBhvr>
                                      <p:to>
                                        <p:strVal val="visible"/>
                                      </p:to>
                                    </p:set>
                                    <p:animEffect transition="in" filter="fade">
                                      <p:cBhvr>
                                        <p:cTn id="17" dur="750"/>
                                        <p:tgtEl>
                                          <p:spTgt spid="1239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4" end="4"/>
                                            </p:txEl>
                                          </p:spTgt>
                                        </p:tgtEl>
                                        <p:attrNameLst>
                                          <p:attrName>style.visibility</p:attrName>
                                        </p:attrNameLst>
                                      </p:cBhvr>
                                      <p:to>
                                        <p:strVal val="visible"/>
                                      </p:to>
                                    </p:set>
                                    <p:animEffect transition="in" filter="fade">
                                      <p:cBhvr>
                                        <p:cTn id="22"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Translation</a:t>
            </a:r>
          </a:p>
        </p:txBody>
      </p:sp>
      <p:sp>
        <p:nvSpPr>
          <p:cNvPr id="123907" name="Rectangle 3"/>
          <p:cNvSpPr>
            <a:spLocks noGrp="1" noChangeArrowheads="1"/>
          </p:cNvSpPr>
          <p:nvPr>
            <p:ph idx="1"/>
          </p:nvPr>
        </p:nvSpPr>
        <p:spPr>
          <a:xfrm>
            <a:off x="609600" y="1600200"/>
            <a:ext cx="5639946" cy="4876800"/>
          </a:xfrm>
        </p:spPr>
        <p:txBody>
          <a:bodyPr>
            <a:normAutofit/>
          </a:bodyPr>
          <a:lstStyle/>
          <a:p>
            <a:pPr marL="0" indent="0">
              <a:buNone/>
            </a:pPr>
            <a:r>
              <a:rPr lang="en-US" dirty="0"/>
              <a:t>A developer may transform the code from one state to another.</a:t>
            </a:r>
          </a:p>
          <a:p>
            <a:pPr marL="0" indent="0">
              <a:buNone/>
            </a:pPr>
            <a:endParaRPr lang="en-US" dirty="0"/>
          </a:p>
          <a:p>
            <a:pPr marL="0" indent="0">
              <a:buNone/>
            </a:pPr>
            <a:r>
              <a:rPr lang="en-US" dirty="0"/>
              <a:t>Examples include:</a:t>
            </a:r>
          </a:p>
          <a:p>
            <a:pPr marL="342900" indent="-342900"/>
            <a:r>
              <a:rPr lang="en-US" dirty="0"/>
              <a:t>Translating Chinese to English </a:t>
            </a:r>
          </a:p>
          <a:p>
            <a:pPr marL="342900" indent="-342900"/>
            <a:r>
              <a:rPr lang="en-US" dirty="0"/>
              <a:t>Converting C++ to Java </a:t>
            </a:r>
          </a:p>
          <a:p>
            <a:pPr marL="342900" indent="-342900"/>
            <a:r>
              <a:rPr lang="en-US" dirty="0"/>
              <a:t>Compiling VHDL in a mask or net list</a:t>
            </a:r>
          </a:p>
          <a:p>
            <a:pPr marL="342900" indent="-342900"/>
            <a:r>
              <a:rPr lang="en-US" dirty="0"/>
              <a:t>Compiling into binary</a:t>
            </a:r>
          </a:p>
          <a:p>
            <a:endParaRPr 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54474" y="913542"/>
            <a:ext cx="10158412" cy="571410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56540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Development Tools</a:t>
            </a:r>
          </a:p>
        </p:txBody>
      </p:sp>
      <p:sp>
        <p:nvSpPr>
          <p:cNvPr id="123907" name="Rectangle 3"/>
          <p:cNvSpPr>
            <a:spLocks noGrp="1" noChangeArrowheads="1"/>
          </p:cNvSpPr>
          <p:nvPr>
            <p:ph idx="1"/>
          </p:nvPr>
        </p:nvSpPr>
        <p:spPr>
          <a:xfrm>
            <a:off x="609600" y="1600200"/>
            <a:ext cx="4539916" cy="4876800"/>
          </a:xfrm>
        </p:spPr>
        <p:txBody>
          <a:bodyPr vert="horz" lIns="91440" tIns="45720" rIns="91440" bIns="45720" rtlCol="0" anchor="t">
            <a:normAutofit/>
          </a:bodyPr>
          <a:lstStyle/>
          <a:p>
            <a:pPr marL="0" indent="0">
              <a:buNone/>
            </a:pPr>
            <a:r>
              <a:rPr lang="en-US" dirty="0"/>
              <a:t>Development tools may perform some of these operations behind the scenes.</a:t>
            </a:r>
          </a:p>
          <a:p>
            <a:pPr marL="0" indent="0">
              <a:buNone/>
            </a:pPr>
            <a:endParaRPr lang="en-US" dirty="0"/>
          </a:p>
          <a:p>
            <a:pPr marL="0" indent="0">
              <a:buNone/>
            </a:pPr>
            <a:r>
              <a:rPr lang="en-US" dirty="0"/>
              <a:t>For example, a tool may inject portions of its own code into output of the tool.</a:t>
            </a:r>
          </a:p>
          <a:p>
            <a:endParaRPr lang="en-US"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50656" y="1104130"/>
            <a:ext cx="6156668" cy="4702156"/>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extBox 4"/>
          <p:cNvSpPr txBox="1"/>
          <p:nvPr/>
        </p:nvSpPr>
        <p:spPr>
          <a:xfrm>
            <a:off x="7337884" y="1166859"/>
            <a:ext cx="2423948" cy="461665"/>
          </a:xfrm>
          <a:prstGeom prst="rect">
            <a:avLst/>
          </a:prstGeom>
          <a:noFill/>
        </p:spPr>
        <p:txBody>
          <a:bodyPr wrap="square" rtlCol="0">
            <a:spAutoFit/>
          </a:bodyPr>
          <a:lstStyle/>
          <a:p>
            <a:pPr>
              <a:spcAft>
                <a:spcPts val="600"/>
              </a:spcAft>
            </a:pPr>
            <a:r>
              <a:rPr lang="en-US" sz="2400" dirty="0"/>
              <a:t>Inject material</a:t>
            </a:r>
          </a:p>
        </p:txBody>
      </p:sp>
      <p:sp>
        <p:nvSpPr>
          <p:cNvPr id="6" name="TextBox 5"/>
          <p:cNvSpPr txBox="1"/>
          <p:nvPr/>
        </p:nvSpPr>
        <p:spPr>
          <a:xfrm>
            <a:off x="7200462" y="5575453"/>
            <a:ext cx="2943698" cy="461665"/>
          </a:xfrm>
          <a:prstGeom prst="rect">
            <a:avLst/>
          </a:prstGeom>
          <a:noFill/>
        </p:spPr>
        <p:txBody>
          <a:bodyPr wrap="square" rtlCol="0">
            <a:spAutoFit/>
          </a:bodyPr>
          <a:lstStyle/>
          <a:p>
            <a:pPr>
              <a:spcAft>
                <a:spcPts val="600"/>
              </a:spcAft>
            </a:pPr>
            <a:r>
              <a:rPr lang="en-US" sz="2400" dirty="0"/>
              <a:t>Modify the material</a:t>
            </a:r>
          </a:p>
        </p:txBody>
      </p:sp>
      <p:sp>
        <p:nvSpPr>
          <p:cNvPr id="7" name="TextBox 6"/>
          <p:cNvSpPr txBox="1"/>
          <p:nvPr/>
        </p:nvSpPr>
        <p:spPr>
          <a:xfrm>
            <a:off x="8886011" y="4338982"/>
            <a:ext cx="3400898" cy="461665"/>
          </a:xfrm>
          <a:prstGeom prst="rect">
            <a:avLst/>
          </a:prstGeom>
          <a:noFill/>
        </p:spPr>
        <p:txBody>
          <a:bodyPr wrap="square" rtlCol="0">
            <a:spAutoFit/>
          </a:bodyPr>
          <a:lstStyle/>
          <a:p>
            <a:pPr>
              <a:spcAft>
                <a:spcPts val="600"/>
              </a:spcAft>
            </a:pPr>
            <a:r>
              <a:rPr lang="en-US" sz="2400" dirty="0"/>
              <a:t>Translate the material</a:t>
            </a:r>
          </a:p>
        </p:txBody>
      </p:sp>
    </p:spTree>
    <p:extLst>
      <p:ext uri="{BB962C8B-B14F-4D97-AF65-F5344CB8AC3E}">
        <p14:creationId xmlns:p14="http://schemas.microsoft.com/office/powerpoint/2010/main" val="16491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2" end="2"/>
                                            </p:txEl>
                                          </p:spTgt>
                                        </p:tgtEl>
                                        <p:attrNameLst>
                                          <p:attrName>style.visibility</p:attrName>
                                        </p:attrNameLst>
                                      </p:cBhvr>
                                      <p:to>
                                        <p:strVal val="visible"/>
                                      </p:to>
                                    </p:set>
                                    <p:animEffect transition="in" filter="fade">
                                      <p:cBhvr>
                                        <p:cTn id="12"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How is the FOSS component distributed?</a:t>
            </a:r>
          </a:p>
        </p:txBody>
      </p:sp>
      <p:sp>
        <p:nvSpPr>
          <p:cNvPr id="123907" name="Rectangle 3"/>
          <p:cNvSpPr>
            <a:spLocks noGrp="1" noChangeArrowheads="1"/>
          </p:cNvSpPr>
          <p:nvPr>
            <p:ph idx="1"/>
          </p:nvPr>
        </p:nvSpPr>
        <p:spPr>
          <a:xfrm>
            <a:off x="609600" y="1600200"/>
            <a:ext cx="10972800" cy="5123734"/>
          </a:xfrm>
        </p:spPr>
        <p:txBody>
          <a:bodyPr vert="horz" lIns="91440" tIns="45720" rIns="91440" bIns="45720" numCol="2" rtlCol="0" anchor="t">
            <a:normAutofit/>
          </a:bodyPr>
          <a:lstStyle/>
          <a:p>
            <a:pPr defTabSz="929579">
              <a:defRPr/>
            </a:pPr>
            <a:r>
              <a:rPr lang="en-US" dirty="0"/>
              <a:t>Who receives the software?</a:t>
            </a:r>
          </a:p>
          <a:p>
            <a:pPr marL="560070" lvl="1" indent="-285750"/>
            <a:r>
              <a:rPr lang="en-US" sz="2400" dirty="0"/>
              <a:t>Customer/Partner</a:t>
            </a:r>
          </a:p>
          <a:p>
            <a:pPr marL="560070" lvl="1" indent="-285750"/>
            <a:r>
              <a:rPr lang="en-US" sz="2400" dirty="0"/>
              <a:t>Community project</a:t>
            </a:r>
          </a:p>
          <a:p>
            <a:endParaRPr lang="en-US" dirty="0"/>
          </a:p>
          <a:p>
            <a:r>
              <a:rPr lang="en-US" dirty="0"/>
              <a:t>What format for delivery?</a:t>
            </a:r>
          </a:p>
          <a:p>
            <a:pPr marL="560070" lvl="1" indent="-285750"/>
            <a:r>
              <a:rPr lang="en-US" sz="2400" dirty="0"/>
              <a:t>Source code delivery</a:t>
            </a:r>
          </a:p>
          <a:p>
            <a:pPr marL="560070" lvl="1" indent="-285750"/>
            <a:r>
              <a:rPr lang="en-US" sz="2400" dirty="0"/>
              <a:t>Binary delivery</a:t>
            </a:r>
          </a:p>
          <a:p>
            <a:pPr marL="560070" lvl="1" indent="-285750"/>
            <a:r>
              <a:rPr lang="en-US" sz="2400" dirty="0"/>
              <a:t>Pre-loaded onto hardware</a:t>
            </a:r>
          </a:p>
        </p:txBody>
      </p:sp>
    </p:spTree>
    <p:extLst>
      <p:ext uri="{BB962C8B-B14F-4D97-AF65-F5344CB8AC3E}">
        <p14:creationId xmlns:p14="http://schemas.microsoft.com/office/powerpoint/2010/main" val="80463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3907">
                                            <p:txEl>
                                              <p:pRg st="4" end="4"/>
                                            </p:txEl>
                                          </p:spTgt>
                                        </p:tgtEl>
                                        <p:attrNameLst>
                                          <p:attrName>style.visibility</p:attrName>
                                        </p:attrNameLst>
                                      </p:cBhvr>
                                      <p:to>
                                        <p:strVal val="visible"/>
                                      </p:to>
                                    </p:set>
                                    <p:animEffect transition="in" filter="fade">
                                      <p:cBhvr>
                                        <p:cTn id="18" dur="750"/>
                                        <p:tgtEl>
                                          <p:spTgt spid="123907">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3907">
                                            <p:txEl>
                                              <p:pRg st="5" end="5"/>
                                            </p:txEl>
                                          </p:spTgt>
                                        </p:tgtEl>
                                        <p:attrNameLst>
                                          <p:attrName>style.visibility</p:attrName>
                                        </p:attrNameLst>
                                      </p:cBhvr>
                                      <p:to>
                                        <p:strVal val="visible"/>
                                      </p:to>
                                    </p:set>
                                    <p:animEffect transition="in" filter="fade">
                                      <p:cBhvr>
                                        <p:cTn id="21" dur="750"/>
                                        <p:tgtEl>
                                          <p:spTgt spid="12390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3907">
                                            <p:txEl>
                                              <p:pRg st="6" end="6"/>
                                            </p:txEl>
                                          </p:spTgt>
                                        </p:tgtEl>
                                        <p:attrNameLst>
                                          <p:attrName>style.visibility</p:attrName>
                                        </p:attrNameLst>
                                      </p:cBhvr>
                                      <p:to>
                                        <p:strVal val="visible"/>
                                      </p:to>
                                    </p:set>
                                    <p:animEffect transition="in" filter="fade">
                                      <p:cBhvr>
                                        <p:cTn id="24" dur="750"/>
                                        <p:tgtEl>
                                          <p:spTgt spid="123907">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3907">
                                            <p:txEl>
                                              <p:pRg st="7" end="7"/>
                                            </p:txEl>
                                          </p:spTgt>
                                        </p:tgtEl>
                                        <p:attrNameLst>
                                          <p:attrName>style.visibility</p:attrName>
                                        </p:attrNameLst>
                                      </p:cBhvr>
                                      <p:to>
                                        <p:strVal val="visible"/>
                                      </p:to>
                                    </p:set>
                                    <p:animEffect transition="in" filter="fade">
                                      <p:cBhvr>
                                        <p:cTn id="27" dur="750"/>
                                        <p:tgtEl>
                                          <p:spTgt spid="1239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第1章</a:t>
            </a:r>
          </a:p>
        </p:txBody>
      </p:sp>
      <p:sp>
        <p:nvSpPr>
          <p:cNvPr id="3" name="Text Placeholder 2"/>
          <p:cNvSpPr>
            <a:spLocks noGrp="1"/>
          </p:cNvSpPr>
          <p:nvPr>
            <p:ph type="body" idx="1"/>
          </p:nvPr>
        </p:nvSpPr>
        <p:spPr/>
        <p:txBody>
          <a:bodyPr/>
          <a:lstStyle/>
          <a:p>
            <a:r>
              <a:rPr lang="en-US" dirty="0"/>
              <a:t>知的財産とは何か？</a:t>
            </a:r>
          </a:p>
        </p:txBody>
      </p:sp>
    </p:spTree>
    <p:extLst>
      <p:ext uri="{BB962C8B-B14F-4D97-AF65-F5344CB8AC3E}">
        <p14:creationId xmlns:p14="http://schemas.microsoft.com/office/powerpoint/2010/main" val="15256290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a:normAutofit/>
          </a:bodyPr>
          <a:lstStyle/>
          <a:p>
            <a:r>
              <a:rPr lang="en-US" dirty="0">
                <a:latin typeface="Calibri" charset="0"/>
                <a:ea typeface="ＭＳ Ｐゴシック" charset="0"/>
              </a:rPr>
              <a:t>What is incorporation?</a:t>
            </a:r>
          </a:p>
          <a:p>
            <a:r>
              <a:rPr lang="en-US" dirty="0">
                <a:latin typeface="Calibri" charset="0"/>
                <a:ea typeface="ＭＳ Ｐゴシック" charset="0"/>
              </a:rPr>
              <a:t>What is linking?</a:t>
            </a:r>
          </a:p>
          <a:p>
            <a:r>
              <a:rPr lang="en-US" dirty="0">
                <a:latin typeface="Calibri" charset="0"/>
                <a:ea typeface="ＭＳ Ｐゴシック" charset="0"/>
              </a:rPr>
              <a:t>What is modification?</a:t>
            </a:r>
          </a:p>
          <a:p>
            <a:r>
              <a:rPr lang="en-US" dirty="0">
                <a:latin typeface="Calibri" charset="0"/>
                <a:ea typeface="ＭＳ Ｐゴシック" charset="0"/>
              </a:rPr>
              <a:t>What is translation?</a:t>
            </a:r>
          </a:p>
          <a:p>
            <a:r>
              <a:rPr lang="en-US" dirty="0">
                <a:latin typeface="Calibri" charset="0"/>
                <a:ea typeface="ＭＳ Ｐゴシック" charset="0"/>
              </a:rPr>
              <a:t>What factors are important in assessing a distribution?</a:t>
            </a:r>
          </a:p>
          <a:p>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44021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5</a:t>
            </a:r>
          </a:p>
        </p:txBody>
      </p:sp>
      <p:sp>
        <p:nvSpPr>
          <p:cNvPr id="2" name="Text Placeholder 1"/>
          <p:cNvSpPr>
            <a:spLocks noGrp="1"/>
          </p:cNvSpPr>
          <p:nvPr>
            <p:ph type="body" idx="1"/>
          </p:nvPr>
        </p:nvSpPr>
        <p:spPr/>
        <p:txBody>
          <a:bodyPr/>
          <a:lstStyle/>
          <a:p>
            <a:r>
              <a:rPr lang="en-US"/>
              <a:t>FOSSレビューを実施する</a:t>
            </a:r>
            <a:endParaRPr lang="en-US" dirty="0">
              <a:solidFill>
                <a:schemeClr val="tx1"/>
              </a:solidFill>
            </a:endParaRPr>
          </a:p>
        </p:txBody>
      </p:sp>
    </p:spTree>
    <p:extLst>
      <p:ext uri="{BB962C8B-B14F-4D97-AF65-F5344CB8AC3E}">
        <p14:creationId xmlns:p14="http://schemas.microsoft.com/office/powerpoint/2010/main" val="5659720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Review</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latin typeface="Calibri" charset="0"/>
                <a:ea typeface="ＭＳ Ｐゴシック" charset="0"/>
              </a:rPr>
              <a:t>A key element to a FOSS Compliance Program is a </a:t>
            </a:r>
            <a:r>
              <a:rPr lang="en-US" i="1" dirty="0">
                <a:latin typeface="Calibri" charset="0"/>
                <a:ea typeface="ＭＳ Ｐゴシック" charset="0"/>
              </a:rPr>
              <a:t>FOSS Review </a:t>
            </a:r>
            <a:r>
              <a:rPr lang="en-US" dirty="0">
                <a:latin typeface="Calibri" charset="0"/>
                <a:ea typeface="ＭＳ Ｐゴシック" charset="0"/>
              </a:rPr>
              <a:t>process, through which a company can analyze and determine its FOSS obligations  </a:t>
            </a:r>
          </a:p>
          <a:p>
            <a:r>
              <a:rPr lang="en-US" dirty="0">
                <a:latin typeface="Calibri" charset="0"/>
                <a:ea typeface="ＭＳ Ｐゴシック" charset="0"/>
              </a:rPr>
              <a:t>The FOSS Review process includes the following steps:</a:t>
            </a:r>
          </a:p>
          <a:p>
            <a:pPr lvl="1">
              <a:buFont typeface="Arial"/>
              <a:buChar char="•"/>
            </a:pPr>
            <a:r>
              <a:rPr lang="en-US" dirty="0">
                <a:latin typeface="Calibri" charset="0"/>
                <a:ea typeface="ＭＳ Ｐゴシック" charset="0"/>
              </a:rPr>
              <a:t>Gather relevant information</a:t>
            </a:r>
          </a:p>
          <a:p>
            <a:pPr lvl="1">
              <a:buFont typeface="Arial"/>
              <a:buChar char="•"/>
            </a:pPr>
            <a:r>
              <a:rPr lang="en-US" dirty="0">
                <a:latin typeface="Calibri" charset="0"/>
                <a:ea typeface="ＭＳ Ｐゴシック" charset="0"/>
              </a:rPr>
              <a:t>Analyze and determine license obligations</a:t>
            </a:r>
          </a:p>
          <a:p>
            <a:pPr lvl="1">
              <a:buFont typeface="Arial"/>
              <a:buChar char="•"/>
            </a:pPr>
            <a:r>
              <a:rPr lang="en-US" dirty="0">
                <a:latin typeface="Calibri" charset="0"/>
                <a:ea typeface="ＭＳ Ｐゴシック" charset="0"/>
              </a:rPr>
              <a:t>Provide guidance in light of company policy and business objectives</a:t>
            </a:r>
          </a:p>
          <a:p>
            <a:pPr marL="457200" indent="-457200">
              <a:buFont typeface="+mj-lt"/>
              <a:buAutoNum type="arabicPeriod"/>
            </a:pPr>
            <a:endParaRPr lang="en-US" dirty="0">
              <a:latin typeface="Calibri" charset="0"/>
              <a:ea typeface="ＭＳ Ｐゴシック" charset="0"/>
            </a:endParaRPr>
          </a:p>
          <a:p>
            <a:pPr marL="457200" indent="-457200">
              <a:buFont typeface="+mj-lt"/>
              <a:buAutoNum type="arabicPeriod"/>
            </a:pPr>
            <a:endParaRPr lang="en-US" dirty="0">
              <a:latin typeface="Calibri" charset="0"/>
              <a:ea typeface="ＭＳ Ｐゴシック" charset="0"/>
            </a:endParaRPr>
          </a:p>
        </p:txBody>
      </p:sp>
    </p:spTree>
    <p:extLst>
      <p:ext uri="{BB962C8B-B14F-4D97-AF65-F5344CB8AC3E}">
        <p14:creationId xmlns:p14="http://schemas.microsoft.com/office/powerpoint/2010/main" val="5702480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Initiating a FOSS Review</a:t>
            </a:r>
            <a:endParaRPr lang="en-US" dirty="0">
              <a:solidFill>
                <a:schemeClr val="tx1"/>
              </a:solidFill>
            </a:endParaRPr>
          </a:p>
        </p:txBody>
      </p:sp>
      <p:sp>
        <p:nvSpPr>
          <p:cNvPr id="4" name="Content Placeholder 2"/>
          <p:cNvSpPr txBox="1">
            <a:spLocks/>
          </p:cNvSpPr>
          <p:nvPr/>
        </p:nvSpPr>
        <p:spPr>
          <a:xfrm>
            <a:off x="304800" y="5109855"/>
            <a:ext cx="11277600" cy="1776906"/>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dirty="0">
                <a:latin typeface="Calibri" charset="0"/>
                <a:ea typeface="ＭＳ Ｐゴシック" charset="0"/>
              </a:rPr>
              <a:t>The FOSS Review process should be accessible to Program/Product Managers, Engineers and others who may be working with FOSS. </a:t>
            </a:r>
          </a:p>
          <a:p>
            <a:pPr marL="0" indent="0">
              <a:buFont typeface="Arial" pitchFamily="34" charset="0"/>
              <a:buNone/>
            </a:pPr>
            <a:r>
              <a:rPr lang="en-US" i="1" dirty="0">
                <a:latin typeface="Calibri" charset="0"/>
                <a:ea typeface="ＭＳ Ｐゴシック" charset="0"/>
              </a:rPr>
              <a:t>Note: This process may also start when receiving FOSS-based software from outside vendors.</a:t>
            </a:r>
          </a:p>
          <a:p>
            <a:pPr marL="457200" indent="-457200">
              <a:buFont typeface="+mj-lt"/>
              <a:buAutoNum type="arabicPeriod"/>
            </a:pPr>
            <a:endParaRPr lang="en-US" dirty="0">
              <a:latin typeface="Calibri" charset="0"/>
              <a:ea typeface="ＭＳ Ｐゴシック"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703245"/>
            <a:ext cx="4273016" cy="1460319"/>
          </a:xfrm>
          <a:prstGeom prst="rect">
            <a:avLst/>
          </a:prstGeom>
        </p:spPr>
      </p:pic>
      <p:sp>
        <p:nvSpPr>
          <p:cNvPr id="6" name="TextBox 5"/>
          <p:cNvSpPr txBox="1"/>
          <p:nvPr/>
        </p:nvSpPr>
        <p:spPr>
          <a:xfrm>
            <a:off x="4748213" y="2332038"/>
            <a:ext cx="2609940" cy="830262"/>
          </a:xfrm>
          <a:prstGeom prst="rect">
            <a:avLst/>
          </a:prstGeom>
          <a:noFill/>
        </p:spPr>
        <p:txBody>
          <a:bodyPr wrap="square" lIns="91436" tIns="45719" rIns="91436" bIns="45719" rtlCol="0" anchor="t">
            <a:spAutoFit/>
          </a:bodyPr>
          <a:lstStyle/>
          <a:p>
            <a:pPr algn="ctr"/>
            <a:r>
              <a:rPr lang="en-US" sz="2400" b="1" dirty="0">
                <a:solidFill>
                  <a:srgbClr val="808080"/>
                </a:solidFill>
              </a:rPr>
              <a:t>Initiate a FOSS Review </a:t>
            </a:r>
            <a:endParaRPr lang="en-US" sz="2400" b="1"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3284810"/>
            <a:ext cx="658853" cy="1298702"/>
          </a:xfrm>
          <a:prstGeom prst="rect">
            <a:avLst/>
          </a:prstGeom>
        </p:spPr>
      </p:pic>
      <p:grpSp>
        <p:nvGrpSpPr>
          <p:cNvPr id="8" name="Group 7"/>
          <p:cNvGrpSpPr/>
          <p:nvPr/>
        </p:nvGrpSpPr>
        <p:grpSpPr>
          <a:xfrm>
            <a:off x="1971282" y="3284810"/>
            <a:ext cx="1328753" cy="1212408"/>
            <a:chOff x="455890" y="2412353"/>
            <a:chExt cx="1328753" cy="1212408"/>
          </a:xfrm>
        </p:grpSpPr>
        <p:grpSp>
          <p:nvGrpSpPr>
            <p:cNvPr id="9" name="Group 8"/>
            <p:cNvGrpSpPr/>
            <p:nvPr/>
          </p:nvGrpSpPr>
          <p:grpSpPr>
            <a:xfrm>
              <a:off x="455890" y="2412353"/>
              <a:ext cx="1328753" cy="771113"/>
              <a:chOff x="455890" y="2412353"/>
              <a:chExt cx="1328753" cy="771113"/>
            </a:xfrm>
          </p:grpSpPr>
          <p:sp>
            <p:nvSpPr>
              <p:cNvPr id="11" name="TextBox 10"/>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12" name="TextBox 11"/>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0" name="TextBox 9"/>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spTree>
    <p:extLst>
      <p:ext uri="{BB962C8B-B14F-4D97-AF65-F5344CB8AC3E}">
        <p14:creationId xmlns:p14="http://schemas.microsoft.com/office/powerpoint/2010/main" val="14833436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What information do you need to gather?</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When analyzing FOSS usage, collect information about the identity of the FOSS component, its origin, and how the FOSS component will be used. This may include:</a:t>
            </a:r>
          </a:p>
        </p:txBody>
      </p:sp>
      <p:sp>
        <p:nvSpPr>
          <p:cNvPr id="4" name="Content Placeholder 2"/>
          <p:cNvSpPr txBox="1">
            <a:spLocks/>
          </p:cNvSpPr>
          <p:nvPr/>
        </p:nvSpPr>
        <p:spPr>
          <a:xfrm>
            <a:off x="457199" y="2535655"/>
            <a:ext cx="11483291" cy="3832859"/>
          </a:xfrm>
          <a:prstGeom prst="rect">
            <a:avLst/>
          </a:prstGeom>
          <a:noFill/>
          <a:ln w="3175" cap="sq">
            <a:noFill/>
            <a:miter lim="800000"/>
          </a:ln>
        </p:spPr>
        <p:txBody>
          <a:bodyPr vert="horz" wrap="square" lIns="252000" tIns="180000" rIns="180000" bIns="216000" numCol="2" rtlCol="0">
            <a:normAutofit fontScale="92500" lnSpcReduction="20000"/>
          </a:bodyPr>
          <a:lstStyle>
            <a:lvl1pPr marL="271463" indent="-271463" algn="l" defTabSz="914400" rtl="0" eaLnBrk="1" latinLnBrk="0" hangingPunct="1">
              <a:lnSpc>
                <a:spcPct val="150000"/>
              </a:lnSpc>
              <a:spcBef>
                <a:spcPts val="1000"/>
              </a:spcBef>
              <a:buSzPct val="90000"/>
              <a:buFontTx/>
              <a:buBlip>
                <a:blip r:embed="rId3"/>
              </a:buBlip>
              <a:defRPr sz="1800" b="1" kern="1200">
                <a:solidFill>
                  <a:schemeClr val="tx1"/>
                </a:solidFill>
                <a:latin typeface="+mn-ea"/>
                <a:ea typeface="+mn-ea"/>
                <a:cs typeface="+mn-cs"/>
              </a:defRPr>
            </a:lvl1pPr>
            <a:lvl2pPr marL="449263" indent="-177800" algn="l" defTabSz="914400" rtl="0" eaLnBrk="1" latinLnBrk="0" hangingPunct="1">
              <a:lnSpc>
                <a:spcPct val="100000"/>
              </a:lnSpc>
              <a:spcBef>
                <a:spcPts val="500"/>
              </a:spcBef>
              <a:buSzPct val="110000"/>
              <a:buFont typeface="맑은 고딕" pitchFamily="50" charset="-127"/>
              <a:buChar char="-"/>
              <a:defRPr sz="1500" b="0" kern="1200">
                <a:solidFill>
                  <a:schemeClr val="tx1"/>
                </a:solidFill>
                <a:latin typeface="+mn-ea"/>
                <a:ea typeface="+mn-ea"/>
                <a:cs typeface="+mn-cs"/>
              </a:defRPr>
            </a:lvl2pPr>
            <a:lvl3pPr marL="719138" indent="-177800" algn="l" defTabSz="914400" rtl="0" eaLnBrk="1" latinLnBrk="0" hangingPunct="1">
              <a:lnSpc>
                <a:spcPct val="100000"/>
              </a:lnSpc>
              <a:spcBef>
                <a:spcPts val="500"/>
              </a:spcBef>
              <a:buSzPct val="110000"/>
              <a:buFont typeface="맑은 고딕" pitchFamily="50" charset="-127"/>
              <a:buChar char="∙"/>
              <a:defRPr sz="1200" b="0" kern="1200">
                <a:solidFill>
                  <a:schemeClr val="tx1"/>
                </a:solidFill>
                <a:latin typeface="+mn-ea"/>
                <a:ea typeface="+mn-ea"/>
                <a:cs typeface="+mn-cs"/>
              </a:defRPr>
            </a:lvl3pPr>
            <a:lvl4pPr marL="896938" indent="-1778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4pPr>
            <a:lvl5pPr marL="1404000" indent="-228600" algn="l" defTabSz="914400" rtl="0" eaLnBrk="1" latinLnBrk="0" hangingPunct="1">
              <a:lnSpc>
                <a:spcPct val="100000"/>
              </a:lnSpc>
              <a:spcBef>
                <a:spcPts val="500"/>
              </a:spcBef>
              <a:buSzPct val="110000"/>
              <a:buFont typeface="맑은 고딕" pitchFamily="50" charset="-127"/>
              <a:buChar char="-"/>
              <a:defRPr sz="1100" b="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Font typeface="Arial"/>
              <a:buChar char="•"/>
            </a:pPr>
            <a:r>
              <a:rPr lang="en-US" sz="2000" b="0" dirty="0">
                <a:latin typeface="Calibri" charset="0"/>
                <a:ea typeface="ＭＳ Ｐゴシック" charset="0"/>
              </a:rPr>
              <a:t>Package name</a:t>
            </a:r>
          </a:p>
          <a:p>
            <a:pPr>
              <a:lnSpc>
                <a:spcPct val="110000"/>
              </a:lnSpc>
              <a:buFont typeface="Arial"/>
              <a:buChar char="•"/>
            </a:pPr>
            <a:r>
              <a:rPr lang="en-US" sz="2000" b="0" dirty="0">
                <a:latin typeface="Calibri" charset="0"/>
                <a:ea typeface="ＭＳ Ｐゴシック" charset="0"/>
              </a:rPr>
              <a:t>Version</a:t>
            </a:r>
          </a:p>
          <a:p>
            <a:pPr>
              <a:lnSpc>
                <a:spcPct val="110000"/>
              </a:lnSpc>
              <a:buFont typeface="Arial"/>
              <a:buChar char="•"/>
            </a:pPr>
            <a:r>
              <a:rPr lang="en-US" sz="2000" b="0" dirty="0">
                <a:latin typeface="Calibri" charset="0"/>
                <a:ea typeface="ＭＳ Ｐゴシック" charset="0"/>
              </a:rPr>
              <a:t>Original download URL</a:t>
            </a:r>
          </a:p>
          <a:p>
            <a:pPr>
              <a:lnSpc>
                <a:spcPct val="110000"/>
              </a:lnSpc>
              <a:buFont typeface="Arial"/>
              <a:buChar char="•"/>
            </a:pPr>
            <a:r>
              <a:rPr lang="en-US" sz="2000" b="0" dirty="0">
                <a:latin typeface="Calibri" charset="0"/>
                <a:ea typeface="ＭＳ Ｐゴシック" charset="0"/>
              </a:rPr>
              <a:t>License and License URL</a:t>
            </a:r>
          </a:p>
          <a:p>
            <a:pPr>
              <a:lnSpc>
                <a:spcPct val="110000"/>
              </a:lnSpc>
              <a:buFont typeface="Arial"/>
              <a:buChar char="•"/>
            </a:pPr>
            <a:r>
              <a:rPr lang="en-US" sz="2000" b="0" dirty="0">
                <a:latin typeface="Calibri" charset="0"/>
                <a:ea typeface="ＭＳ Ｐゴシック" charset="0"/>
              </a:rPr>
              <a:t>Description</a:t>
            </a:r>
          </a:p>
          <a:p>
            <a:pPr>
              <a:lnSpc>
                <a:spcPct val="110000"/>
              </a:lnSpc>
              <a:buFont typeface="Arial"/>
              <a:buChar char="•"/>
            </a:pPr>
            <a:r>
              <a:rPr lang="en-US" sz="2000" b="0" dirty="0">
                <a:latin typeface="Calibri" charset="0"/>
                <a:ea typeface="ＭＳ Ｐゴシック" charset="0"/>
              </a:rPr>
              <a:t>Description of modifications</a:t>
            </a:r>
          </a:p>
          <a:p>
            <a:pPr>
              <a:lnSpc>
                <a:spcPct val="110000"/>
              </a:lnSpc>
              <a:buFont typeface="Arial"/>
              <a:buChar char="•"/>
            </a:pPr>
            <a:r>
              <a:rPr lang="en-US" sz="2000" b="0" dirty="0">
                <a:latin typeface="Calibri" charset="0"/>
                <a:ea typeface="ＭＳ Ｐゴシック" charset="0"/>
              </a:rPr>
              <a:t>List of dependencies</a:t>
            </a:r>
          </a:p>
          <a:p>
            <a:pPr>
              <a:lnSpc>
                <a:spcPct val="110000"/>
              </a:lnSpc>
              <a:buFont typeface="Arial"/>
              <a:buChar char="•"/>
            </a:pPr>
            <a:r>
              <a:rPr lang="en-US" sz="2000" b="0" dirty="0">
                <a:latin typeface="Calibri" charset="0"/>
                <a:ea typeface="ＭＳ Ｐゴシック" charset="0"/>
              </a:rPr>
              <a:t>Intended use in your product</a:t>
            </a:r>
          </a:p>
          <a:p>
            <a:pPr>
              <a:lnSpc>
                <a:spcPct val="110000"/>
              </a:lnSpc>
              <a:buFont typeface="Arial"/>
              <a:buChar char="•"/>
            </a:pPr>
            <a:r>
              <a:rPr lang="en-US" sz="2000" b="0" dirty="0">
                <a:latin typeface="Calibri" charset="0"/>
                <a:ea typeface="ＭＳ Ｐゴシック" charset="0"/>
              </a:rPr>
              <a:t>First product release that will include the package</a:t>
            </a:r>
          </a:p>
          <a:p>
            <a:pPr>
              <a:lnSpc>
                <a:spcPct val="110000"/>
              </a:lnSpc>
              <a:buFont typeface="Arial"/>
              <a:buChar char="•"/>
            </a:pPr>
            <a:r>
              <a:rPr lang="en-US" sz="2000" b="0" dirty="0">
                <a:latin typeface="Calibri" charset="0"/>
                <a:ea typeface="ＭＳ Ｐゴシック" charset="0"/>
              </a:rPr>
              <a:t>Availability of source code</a:t>
            </a:r>
          </a:p>
          <a:p>
            <a:pPr>
              <a:lnSpc>
                <a:spcPct val="110000"/>
              </a:lnSpc>
              <a:buFont typeface="Arial"/>
              <a:buChar char="•"/>
            </a:pPr>
            <a:r>
              <a:rPr lang="en-US" sz="2000" b="0" dirty="0">
                <a:latin typeface="Calibri" charset="0"/>
                <a:ea typeface="ＭＳ Ｐゴシック" charset="0"/>
              </a:rPr>
              <a:t>Where the source code will be maintained</a:t>
            </a:r>
          </a:p>
          <a:p>
            <a:pPr>
              <a:lnSpc>
                <a:spcPct val="110000"/>
              </a:lnSpc>
              <a:buFont typeface="Arial"/>
              <a:buChar char="•"/>
            </a:pPr>
            <a:r>
              <a:rPr lang="en-US" sz="2000" b="0" dirty="0">
                <a:latin typeface="Calibri" charset="0"/>
                <a:ea typeface="ＭＳ Ｐゴシック" charset="0"/>
              </a:rPr>
              <a:t>Whether the package had previously been approved for use in another context</a:t>
            </a:r>
          </a:p>
          <a:p>
            <a:pPr>
              <a:lnSpc>
                <a:spcPct val="110000"/>
              </a:lnSpc>
              <a:buFont typeface="Arial"/>
              <a:buChar char="•"/>
            </a:pPr>
            <a:r>
              <a:rPr lang="en-US" sz="2000" b="0" dirty="0">
                <a:latin typeface="Calibri" charset="0"/>
                <a:ea typeface="ＭＳ Ｐゴシック" charset="0"/>
              </a:rPr>
              <a:t>Inclusion of technology subject to export control</a:t>
            </a:r>
          </a:p>
          <a:p>
            <a:pPr>
              <a:lnSpc>
                <a:spcPct val="110000"/>
              </a:lnSpc>
              <a:buFont typeface="Arial"/>
              <a:buChar char="•"/>
            </a:pPr>
            <a:r>
              <a:rPr lang="en-US" sz="2000" b="0" i="1" dirty="0">
                <a:latin typeface="Calibri" charset="0"/>
                <a:ea typeface="ＭＳ Ｐゴシック" charset="0"/>
              </a:rPr>
              <a:t>If from an external vendor: </a:t>
            </a:r>
          </a:p>
          <a:p>
            <a:pPr lvl="1">
              <a:lnSpc>
                <a:spcPct val="110000"/>
              </a:lnSpc>
              <a:buFont typeface="Arial"/>
              <a:buChar char="•"/>
            </a:pPr>
            <a:r>
              <a:rPr lang="en-US" sz="1700" b="0" dirty="0">
                <a:latin typeface="Calibri" charset="0"/>
                <a:ea typeface="ＭＳ Ｐゴシック" charset="0"/>
              </a:rPr>
              <a:t>Development team's point of contact</a:t>
            </a:r>
          </a:p>
          <a:p>
            <a:pPr lvl="1">
              <a:lnSpc>
                <a:spcPct val="110000"/>
              </a:lnSpc>
              <a:buFont typeface="Arial"/>
              <a:buChar char="•"/>
            </a:pPr>
            <a:r>
              <a:rPr lang="en-US" sz="1700" dirty="0">
                <a:latin typeface="Calibri" charset="0"/>
                <a:ea typeface="ＭＳ Ｐゴシック" charset="0"/>
              </a:rPr>
              <a:t>Copyright notices, attribution, source code for vendor modifications if needed to satisfy license obligations</a:t>
            </a:r>
            <a:endParaRPr lang="en-US" sz="2000" b="0" dirty="0">
              <a:latin typeface="Calibri" charset="0"/>
              <a:ea typeface="ＭＳ Ｐゴシック" charset="0"/>
            </a:endParaRPr>
          </a:p>
          <a:p>
            <a:pPr marL="0" indent="0">
              <a:lnSpc>
                <a:spcPct val="100000"/>
              </a:lnSpc>
              <a:buNone/>
            </a:pPr>
            <a:endParaRPr lang="en-US" sz="2000" b="0" dirty="0">
              <a:latin typeface="Calibri" charset="0"/>
              <a:ea typeface="ＭＳ Ｐゴシック" charset="0"/>
            </a:endParaRPr>
          </a:p>
        </p:txBody>
      </p:sp>
    </p:spTree>
    <p:extLst>
      <p:ext uri="{BB962C8B-B14F-4D97-AF65-F5344CB8AC3E}">
        <p14:creationId xmlns:p14="http://schemas.microsoft.com/office/powerpoint/2010/main" val="13899313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Calibri" charset="0"/>
                <a:ea typeface="ＭＳ Ｐゴシック" charset="0"/>
              </a:rPr>
              <a:t>FOSS Review Team</a:t>
            </a:r>
            <a:endParaRPr lang="en-US">
              <a:solidFill>
                <a:schemeClr val="tx1"/>
              </a:solidFill>
            </a:endParaRPr>
          </a:p>
        </p:txBody>
      </p:sp>
      <p:sp>
        <p:nvSpPr>
          <p:cNvPr id="13" name="Content Placeholder 2"/>
          <p:cNvSpPr>
            <a:spLocks noGrp="1"/>
          </p:cNvSpPr>
          <p:nvPr>
            <p:ph idx="1"/>
          </p:nvPr>
        </p:nvSpPr>
        <p:spPr>
          <a:xfrm>
            <a:off x="304800" y="4307649"/>
            <a:ext cx="11277600" cy="3052238"/>
          </a:xfrm>
        </p:spPr>
        <p:txBody>
          <a:bodyPr vert="horz" lIns="91440" tIns="45720" rIns="91440" bIns="45720" rtlCol="0" anchor="t">
            <a:noAutofit/>
          </a:bodyPr>
          <a:lstStyle/>
          <a:p>
            <a:pPr marL="0" indent="0">
              <a:buNone/>
            </a:pPr>
            <a:r>
              <a:rPr lang="en-US" sz="2000" dirty="0">
                <a:latin typeface="Calibri" charset="0"/>
                <a:ea typeface="ＭＳ Ｐゴシック" charset="0"/>
              </a:rPr>
              <a:t>A FOSS Review alerts and engages the various support groups that work together to support, guide, coordinate and review the use of FOSS. This team may include:</a:t>
            </a:r>
          </a:p>
          <a:p>
            <a:pPr>
              <a:lnSpc>
                <a:spcPct val="130000"/>
              </a:lnSpc>
              <a:buFont typeface="Arial"/>
              <a:buChar char="•"/>
            </a:pPr>
            <a:r>
              <a:rPr lang="en-US" sz="2000" b="0" dirty="0">
                <a:latin typeface="Calibri" charset="0"/>
                <a:ea typeface="ＭＳ Ｐゴシック" charset="0"/>
              </a:rPr>
              <a:t>Legal team to identify and evaluate license obligations</a:t>
            </a:r>
          </a:p>
          <a:p>
            <a:pPr>
              <a:lnSpc>
                <a:spcPct val="130000"/>
              </a:lnSpc>
              <a:buFont typeface="Arial"/>
              <a:buChar char="•"/>
            </a:pPr>
            <a:r>
              <a:rPr lang="en-US" sz="2000" b="0" dirty="0">
                <a:latin typeface="Calibri" charset="0"/>
                <a:ea typeface="ＭＳ Ｐゴシック" charset="0"/>
              </a:rPr>
              <a:t>Scanning and tooling support team to help identify and track FOSS usage</a:t>
            </a:r>
          </a:p>
          <a:p>
            <a:pPr>
              <a:lnSpc>
                <a:spcPct val="130000"/>
              </a:lnSpc>
              <a:buFont typeface="Arial"/>
              <a:buChar char="•"/>
            </a:pPr>
            <a:r>
              <a:rPr lang="en-US" sz="2000" b="0" dirty="0">
                <a:latin typeface="Calibri" charset="0"/>
                <a:ea typeface="ＭＳ Ｐゴシック" charset="0"/>
              </a:rPr>
              <a:t>Specialists working with business interests, commercial licensing, export compliance, etc., who may be impacted by FOSS usage</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225" y="1402908"/>
            <a:ext cx="4273016" cy="1460319"/>
          </a:xfrm>
          <a:prstGeom prst="rect">
            <a:avLst/>
          </a:prstGeom>
        </p:spPr>
      </p:pic>
      <p:sp>
        <p:nvSpPr>
          <p:cNvPr id="15" name="TextBox 14"/>
          <p:cNvSpPr txBox="1"/>
          <p:nvPr/>
        </p:nvSpPr>
        <p:spPr>
          <a:xfrm>
            <a:off x="4633913" y="2032000"/>
            <a:ext cx="2738617" cy="830263"/>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25839" y="2984473"/>
            <a:ext cx="658853" cy="1298702"/>
          </a:xfrm>
          <a:prstGeom prst="rect">
            <a:avLst/>
          </a:prstGeom>
        </p:spPr>
      </p:pic>
      <p:grpSp>
        <p:nvGrpSpPr>
          <p:cNvPr id="17" name="Group 16"/>
          <p:cNvGrpSpPr/>
          <p:nvPr/>
        </p:nvGrpSpPr>
        <p:grpSpPr>
          <a:xfrm>
            <a:off x="1971282" y="2984473"/>
            <a:ext cx="1328753" cy="1212408"/>
            <a:chOff x="455890" y="2412353"/>
            <a:chExt cx="1328753" cy="1212408"/>
          </a:xfrm>
        </p:grpSpPr>
        <p:grpSp>
          <p:nvGrpSpPr>
            <p:cNvPr id="18" name="Group 17"/>
            <p:cNvGrpSpPr/>
            <p:nvPr/>
          </p:nvGrpSpPr>
          <p:grpSpPr>
            <a:xfrm>
              <a:off x="455890" y="2412353"/>
              <a:ext cx="1328753" cy="771113"/>
              <a:chOff x="455890" y="2412353"/>
              <a:chExt cx="1328753" cy="771113"/>
            </a:xfrm>
          </p:grpSpPr>
          <p:sp>
            <p:nvSpPr>
              <p:cNvPr id="20" name="TextBox 19"/>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21" name="TextBox 20"/>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9" name="TextBox 18"/>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2679" y="2797468"/>
            <a:ext cx="660318" cy="130158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1537" y="2797468"/>
            <a:ext cx="660318" cy="1301588"/>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26070" y="2797468"/>
            <a:ext cx="660318" cy="1301588"/>
          </a:xfrm>
          <a:prstGeom prst="rect">
            <a:avLst/>
          </a:prstGeom>
        </p:spPr>
      </p:pic>
      <p:sp>
        <p:nvSpPr>
          <p:cNvPr id="25" name="TextBox 24"/>
          <p:cNvSpPr txBox="1"/>
          <p:nvPr/>
        </p:nvSpPr>
        <p:spPr>
          <a:xfrm>
            <a:off x="7953923" y="4138987"/>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26" name="TextBox 25"/>
          <p:cNvSpPr txBox="1"/>
          <p:nvPr/>
        </p:nvSpPr>
        <p:spPr>
          <a:xfrm>
            <a:off x="8580172" y="4123530"/>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27" name="TextBox 26"/>
          <p:cNvSpPr txBox="1"/>
          <p:nvPr/>
        </p:nvSpPr>
        <p:spPr>
          <a:xfrm>
            <a:off x="9234551" y="4123530"/>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spTree>
    <p:extLst>
      <p:ext uri="{BB962C8B-B14F-4D97-AF65-F5344CB8AC3E}">
        <p14:creationId xmlns:p14="http://schemas.microsoft.com/office/powerpoint/2010/main" val="18746579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Analyzing Proposed FOSS Usage</a:t>
            </a:r>
            <a:endParaRPr lang="en-US" dirty="0"/>
          </a:p>
        </p:txBody>
      </p:sp>
      <p:sp>
        <p:nvSpPr>
          <p:cNvPr id="28" name="Content Placeholder 2"/>
          <p:cNvSpPr>
            <a:spLocks noGrp="1"/>
          </p:cNvSpPr>
          <p:nvPr>
            <p:ph idx="1"/>
          </p:nvPr>
        </p:nvSpPr>
        <p:spPr>
          <a:xfrm>
            <a:off x="417505" y="3539818"/>
            <a:ext cx="11277600" cy="4308209"/>
          </a:xfrm>
        </p:spPr>
        <p:txBody>
          <a:bodyPr vert="horz" lIns="91440" tIns="45720" rIns="91440" bIns="45720" rtlCol="0" anchor="t">
            <a:noAutofit/>
          </a:bodyPr>
          <a:lstStyle/>
          <a:p>
            <a:pPr marL="0" indent="0">
              <a:buNone/>
            </a:pPr>
            <a:r>
              <a:rPr lang="en-US" sz="2000" dirty="0">
                <a:latin typeface="Calibri" charset="0"/>
                <a:ea typeface="ＭＳ Ｐゴシック" charset="0"/>
              </a:rPr>
              <a:t>The FOSS Review team should assess the information it has gathered before providing guidance, including for issues such as:</a:t>
            </a:r>
            <a:endParaRPr lang="en-US" sz="2000" i="1" dirty="0">
              <a:latin typeface="Calibri" charset="0"/>
              <a:ea typeface="ＭＳ Ｐゴシック" charset="0"/>
            </a:endParaRPr>
          </a:p>
          <a:p>
            <a:r>
              <a:rPr lang="en-US" sz="2000" b="0" dirty="0">
                <a:latin typeface="Calibri" charset="0"/>
                <a:ea typeface="ＭＳ Ｐゴシック" charset="0"/>
              </a:rPr>
              <a:t>Completeness, consistency, accuracy (code </a:t>
            </a:r>
            <a:r>
              <a:rPr lang="en-US" sz="1800" dirty="0">
                <a:latin typeface="Calibri" charset="0"/>
                <a:ea typeface="ＭＳ Ｐゴシック" charset="0"/>
              </a:rPr>
              <a:t>scanning tools may be used to scan for undisclosed FOSS usage)</a:t>
            </a:r>
          </a:p>
          <a:p>
            <a:pPr>
              <a:buFont typeface="Arial"/>
              <a:buChar char="•"/>
            </a:pPr>
            <a:r>
              <a:rPr lang="en-US" sz="2000" b="0" dirty="0">
                <a:latin typeface="Calibri" charset="0"/>
                <a:ea typeface="ＭＳ Ｐゴシック" charset="0"/>
              </a:rPr>
              <a:t>Does the declared license match what is in the code files?</a:t>
            </a:r>
          </a:p>
          <a:p>
            <a:pPr>
              <a:buFont typeface="Arial"/>
              <a:buChar char="•"/>
            </a:pPr>
            <a:r>
              <a:rPr lang="en-US" sz="2000" b="0" dirty="0">
                <a:latin typeface="Calibri" charset="0"/>
                <a:ea typeface="ＭＳ Ｐゴシック" charset="0"/>
              </a:rPr>
              <a:t>Does the license truly permit the proposed use of the software?  </a:t>
            </a:r>
          </a:p>
          <a:p>
            <a:pPr marL="0" indent="0">
              <a:buNone/>
            </a:pPr>
            <a:endParaRPr lang="en-US" sz="2000" b="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a:p>
            <a:pPr marL="457200" indent="-457200">
              <a:buFont typeface="+mj-lt"/>
              <a:buAutoNum type="arabicPeriod"/>
            </a:pPr>
            <a:endParaRPr lang="en-US" sz="2000" dirty="0">
              <a:latin typeface="Calibri" charset="0"/>
              <a:ea typeface="ＭＳ Ｐゴシック" charset="0"/>
            </a:endParaRPr>
          </a:p>
        </p:txBody>
      </p:sp>
      <p:pic>
        <p:nvPicPr>
          <p:cNvPr id="29" name="Picture 2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9738" y="1916482"/>
            <a:ext cx="660318" cy="1301588"/>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8596" y="1916482"/>
            <a:ext cx="660318" cy="1301588"/>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3129" y="1916482"/>
            <a:ext cx="660318" cy="1301588"/>
          </a:xfrm>
          <a:prstGeom prst="rect">
            <a:avLst/>
          </a:prstGeom>
        </p:spPr>
      </p:pic>
      <p:sp>
        <p:nvSpPr>
          <p:cNvPr id="32" name="TextBox 31"/>
          <p:cNvSpPr txBox="1"/>
          <p:nvPr/>
        </p:nvSpPr>
        <p:spPr>
          <a:xfrm>
            <a:off x="5075982" y="3237376"/>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33" name="TextBox 32"/>
          <p:cNvSpPr txBox="1"/>
          <p:nvPr/>
        </p:nvSpPr>
        <p:spPr>
          <a:xfrm>
            <a:off x="5640353" y="3242544"/>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34" name="TextBox 33"/>
          <p:cNvSpPr txBox="1"/>
          <p:nvPr/>
        </p:nvSpPr>
        <p:spPr>
          <a:xfrm>
            <a:off x="6411610" y="3242544"/>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spTree>
    <p:extLst>
      <p:ext uri="{BB962C8B-B14F-4D97-AF65-F5344CB8AC3E}">
        <p14:creationId xmlns:p14="http://schemas.microsoft.com/office/powerpoint/2010/main" val="2352168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Working through the FOSS Review</a:t>
            </a:r>
            <a:endParaRPr lang="en-US" dirty="0">
              <a:solidFill>
                <a:schemeClr val="tx1"/>
              </a:solidFill>
            </a:endParaRPr>
          </a:p>
        </p:txBody>
      </p:sp>
      <p:sp>
        <p:nvSpPr>
          <p:cNvPr id="11" name="Content Placeholder 2"/>
          <p:cNvSpPr>
            <a:spLocks noGrp="1"/>
          </p:cNvSpPr>
          <p:nvPr>
            <p:ph idx="1"/>
          </p:nvPr>
        </p:nvSpPr>
        <p:spPr>
          <a:xfrm>
            <a:off x="311675" y="5813484"/>
            <a:ext cx="11421290" cy="1711407"/>
          </a:xfrm>
        </p:spPr>
        <p:txBody>
          <a:bodyPr vert="horz" lIns="91440" tIns="45720" rIns="91440" bIns="45720" rtlCol="0" anchor="t">
            <a:noAutofit/>
          </a:bodyPr>
          <a:lstStyle/>
          <a:p>
            <a:pPr marL="0" indent="0">
              <a:buNone/>
            </a:pPr>
            <a:r>
              <a:rPr lang="en-US" sz="2000" dirty="0">
                <a:latin typeface="Calibri" charset="0"/>
                <a:ea typeface="ＭＳ Ｐゴシック" charset="0"/>
              </a:rPr>
              <a:t>Working through the FOSS Review process is interactive.  The work crosses disciplines, including engineering, business and legal teams, and may require in follow-up discussion so that all parties understand the underlying issues. Ultimately, the process should result in clear guidance on FOSS usage.</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6100" y="1457910"/>
            <a:ext cx="4273016" cy="1460319"/>
          </a:xfrm>
          <a:prstGeom prst="rect">
            <a:avLst/>
          </a:prstGeom>
        </p:spPr>
      </p:pic>
      <p:sp>
        <p:nvSpPr>
          <p:cNvPr id="13" name="TextBox 12"/>
          <p:cNvSpPr txBox="1"/>
          <p:nvPr/>
        </p:nvSpPr>
        <p:spPr>
          <a:xfrm>
            <a:off x="4424363" y="2087563"/>
            <a:ext cx="2977671" cy="830262"/>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2714" y="3039475"/>
            <a:ext cx="658853" cy="1298702"/>
          </a:xfrm>
          <a:prstGeom prst="rect">
            <a:avLst/>
          </a:prstGeom>
        </p:spPr>
      </p:pic>
      <p:grpSp>
        <p:nvGrpSpPr>
          <p:cNvPr id="15" name="Group 14"/>
          <p:cNvGrpSpPr/>
          <p:nvPr/>
        </p:nvGrpSpPr>
        <p:grpSpPr>
          <a:xfrm>
            <a:off x="1978157" y="3039475"/>
            <a:ext cx="1328753" cy="1212408"/>
            <a:chOff x="455890" y="2412353"/>
            <a:chExt cx="1328753" cy="1212408"/>
          </a:xfrm>
        </p:grpSpPr>
        <p:grpSp>
          <p:nvGrpSpPr>
            <p:cNvPr id="16" name="Group 15"/>
            <p:cNvGrpSpPr/>
            <p:nvPr/>
          </p:nvGrpSpPr>
          <p:grpSpPr>
            <a:xfrm>
              <a:off x="455890" y="2412353"/>
              <a:ext cx="1328753" cy="771113"/>
              <a:chOff x="455890" y="2412353"/>
              <a:chExt cx="1328753" cy="771113"/>
            </a:xfrm>
          </p:grpSpPr>
          <p:sp>
            <p:nvSpPr>
              <p:cNvPr id="18" name="TextBox 17"/>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19" name="TextBox 18"/>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17" name="TextBox 16"/>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9554" y="2852470"/>
            <a:ext cx="660318" cy="1301588"/>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28412" y="2852470"/>
            <a:ext cx="660318" cy="1301588"/>
          </a:xfrm>
          <a:prstGeom prst="rect">
            <a:avLst/>
          </a:prstGeom>
        </p:spPr>
      </p:pic>
      <p:pic>
        <p:nvPicPr>
          <p:cNvPr id="22" name="Picture 2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32945" y="2852470"/>
            <a:ext cx="660318" cy="1301588"/>
          </a:xfrm>
          <a:prstGeom prst="rect">
            <a:avLst/>
          </a:prstGeom>
        </p:spPr>
      </p:pic>
      <p:sp>
        <p:nvSpPr>
          <p:cNvPr id="23" name="TextBox 22"/>
          <p:cNvSpPr txBox="1"/>
          <p:nvPr/>
        </p:nvSpPr>
        <p:spPr>
          <a:xfrm>
            <a:off x="7960798" y="4193989"/>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24" name="TextBox 23"/>
          <p:cNvSpPr txBox="1"/>
          <p:nvPr/>
        </p:nvSpPr>
        <p:spPr>
          <a:xfrm>
            <a:off x="8587047" y="4178532"/>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25" name="TextBox 24"/>
          <p:cNvSpPr txBox="1"/>
          <p:nvPr/>
        </p:nvSpPr>
        <p:spPr>
          <a:xfrm>
            <a:off x="9241426" y="4178532"/>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8833" y="3005479"/>
            <a:ext cx="2253969" cy="507937"/>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04173" y="3846309"/>
            <a:ext cx="2253969" cy="507937"/>
          </a:xfrm>
          <a:prstGeom prst="rect">
            <a:avLst/>
          </a:prstGeom>
        </p:spPr>
      </p:pic>
      <p:sp>
        <p:nvSpPr>
          <p:cNvPr id="35" name="TextBox 34"/>
          <p:cNvSpPr txBox="1"/>
          <p:nvPr/>
        </p:nvSpPr>
        <p:spPr>
          <a:xfrm>
            <a:off x="5676766" y="3458499"/>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Work</a:t>
            </a:r>
          </a:p>
        </p:txBody>
      </p:sp>
      <p:pic>
        <p:nvPicPr>
          <p:cNvPr id="36" name="Picture 3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64825" y="4310342"/>
            <a:ext cx="4273016" cy="1460318"/>
          </a:xfrm>
          <a:prstGeom prst="rect">
            <a:avLst/>
          </a:prstGeom>
        </p:spPr>
      </p:pic>
      <p:sp>
        <p:nvSpPr>
          <p:cNvPr id="37" name="TextBox 36"/>
          <p:cNvSpPr txBox="1"/>
          <p:nvPr/>
        </p:nvSpPr>
        <p:spPr>
          <a:xfrm>
            <a:off x="5434141" y="4708460"/>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Guidance</a:t>
            </a:r>
          </a:p>
        </p:txBody>
      </p:sp>
    </p:spTree>
    <p:extLst>
      <p:ext uri="{BB962C8B-B14F-4D97-AF65-F5344CB8AC3E}">
        <p14:creationId xmlns:p14="http://schemas.microsoft.com/office/powerpoint/2010/main" val="10736233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FOSS Review Oversight</a:t>
            </a:r>
            <a:endParaRPr lang="en-US" dirty="0">
              <a:solidFill>
                <a:schemeClr val="tx1"/>
              </a:solidFill>
            </a:endParaRPr>
          </a:p>
        </p:txBody>
      </p:sp>
      <p:sp>
        <p:nvSpPr>
          <p:cNvPr id="29" name="Content Placeholder 2"/>
          <p:cNvSpPr txBox="1">
            <a:spLocks/>
          </p:cNvSpPr>
          <p:nvPr/>
        </p:nvSpPr>
        <p:spPr>
          <a:xfrm>
            <a:off x="325426" y="6113101"/>
            <a:ext cx="11421290" cy="1233038"/>
          </a:xfrm>
          <a:prstGeom prst="rect">
            <a:avLst/>
          </a:prstGeom>
        </p:spPr>
        <p:txBody>
          <a:bodyPr vert="horz" lIns="91440" tIns="45720" rIns="91440" bIns="45720" rtlCol="0" anchor="t">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Font typeface="Arial" pitchFamily="34" charset="0"/>
              <a:buNone/>
            </a:pPr>
            <a:r>
              <a:rPr lang="en-US" sz="2000" dirty="0">
                <a:latin typeface="Calibri" charset="0"/>
                <a:ea typeface="ＭＳ Ｐゴシック" charset="0"/>
              </a:rPr>
              <a:t>The FOSS Review process should have sufficient oversight in cases of disagreement between any of the parties involved, or when a decision is particularly important.</a:t>
            </a: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9851" y="1231009"/>
            <a:ext cx="4273016" cy="1460319"/>
          </a:xfrm>
          <a:prstGeom prst="rect">
            <a:avLst/>
          </a:prstGeom>
        </p:spPr>
      </p:pic>
      <p:sp>
        <p:nvSpPr>
          <p:cNvPr id="31" name="TextBox 30"/>
          <p:cNvSpPr txBox="1"/>
          <p:nvPr/>
        </p:nvSpPr>
        <p:spPr>
          <a:xfrm>
            <a:off x="4567238" y="1859562"/>
            <a:ext cx="2825930" cy="830262"/>
          </a:xfrm>
          <a:prstGeom prst="rect">
            <a:avLst/>
          </a:prstGeom>
          <a:noFill/>
        </p:spPr>
        <p:txBody>
          <a:bodyPr wrap="square" lIns="91436" tIns="45719" rIns="91436" bIns="45719" rtlCol="0" anchor="t">
            <a:spAutoFit/>
          </a:bodyPr>
          <a:lstStyle/>
          <a:p>
            <a:pPr algn="ctr"/>
            <a:r>
              <a:rPr lang="en-US" sz="2400" b="1">
                <a:solidFill>
                  <a:srgbClr val="808080"/>
                </a:solidFill>
              </a:rPr>
              <a:t>Initiate a FOSS Review </a:t>
            </a:r>
            <a:endParaRPr lang="en-US" sz="2400" b="1" dirty="0"/>
          </a:p>
        </p:txBody>
      </p:sp>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6465" y="2812574"/>
            <a:ext cx="658853" cy="1298702"/>
          </a:xfrm>
          <a:prstGeom prst="rect">
            <a:avLst/>
          </a:prstGeom>
        </p:spPr>
      </p:pic>
      <p:grpSp>
        <p:nvGrpSpPr>
          <p:cNvPr id="33" name="Group 32"/>
          <p:cNvGrpSpPr/>
          <p:nvPr/>
        </p:nvGrpSpPr>
        <p:grpSpPr>
          <a:xfrm>
            <a:off x="1991908" y="2812574"/>
            <a:ext cx="1328753" cy="1212408"/>
            <a:chOff x="455890" y="2412353"/>
            <a:chExt cx="1328753" cy="1212408"/>
          </a:xfrm>
        </p:grpSpPr>
        <p:grpSp>
          <p:nvGrpSpPr>
            <p:cNvPr id="34" name="Group 33"/>
            <p:cNvGrpSpPr/>
            <p:nvPr/>
          </p:nvGrpSpPr>
          <p:grpSpPr>
            <a:xfrm>
              <a:off x="455890" y="2412353"/>
              <a:ext cx="1328753" cy="771113"/>
              <a:chOff x="455890" y="2412353"/>
              <a:chExt cx="1328753" cy="771113"/>
            </a:xfrm>
          </p:grpSpPr>
          <p:sp>
            <p:nvSpPr>
              <p:cNvPr id="39" name="TextBox 38"/>
              <p:cNvSpPr txBox="1"/>
              <p:nvPr/>
            </p:nvSpPr>
            <p:spPr>
              <a:xfrm>
                <a:off x="455890" y="2906469"/>
                <a:ext cx="1269442"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Product Manager</a:t>
                </a:r>
              </a:p>
            </p:txBody>
          </p:sp>
          <p:sp>
            <p:nvSpPr>
              <p:cNvPr id="40" name="TextBox 39"/>
              <p:cNvSpPr txBox="1"/>
              <p:nvPr/>
            </p:nvSpPr>
            <p:spPr>
              <a:xfrm>
                <a:off x="473395" y="2412353"/>
                <a:ext cx="1311248"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Program Manager</a:t>
                </a:r>
              </a:p>
            </p:txBody>
          </p:sp>
        </p:grpSp>
        <p:sp>
          <p:nvSpPr>
            <p:cNvPr id="38" name="TextBox 37"/>
            <p:cNvSpPr txBox="1"/>
            <p:nvPr/>
          </p:nvSpPr>
          <p:spPr>
            <a:xfrm>
              <a:off x="955579" y="3347764"/>
              <a:ext cx="769753"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 Engineer</a:t>
              </a:r>
            </a:p>
          </p:txBody>
        </p:sp>
      </p:grpSp>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53305" y="2625569"/>
            <a:ext cx="660318" cy="1301588"/>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2163" y="2625569"/>
            <a:ext cx="660318" cy="1301588"/>
          </a:xfrm>
          <a:prstGeom prst="rect">
            <a:avLst/>
          </a:prstGeom>
        </p:spPr>
      </p:pic>
      <p:pic>
        <p:nvPicPr>
          <p:cNvPr id="43" name="Picture 4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46696" y="2625569"/>
            <a:ext cx="660318" cy="1301588"/>
          </a:xfrm>
          <a:prstGeom prst="rect">
            <a:avLst/>
          </a:prstGeom>
        </p:spPr>
      </p:pic>
      <p:sp>
        <p:nvSpPr>
          <p:cNvPr id="44" name="TextBox 43"/>
          <p:cNvSpPr txBox="1"/>
          <p:nvPr/>
        </p:nvSpPr>
        <p:spPr>
          <a:xfrm>
            <a:off x="7974549" y="3967088"/>
            <a:ext cx="504104"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Legal</a:t>
            </a:r>
          </a:p>
        </p:txBody>
      </p:sp>
      <p:sp>
        <p:nvSpPr>
          <p:cNvPr id="45" name="TextBox 44"/>
          <p:cNvSpPr txBox="1"/>
          <p:nvPr/>
        </p:nvSpPr>
        <p:spPr>
          <a:xfrm>
            <a:off x="8600798" y="3951631"/>
            <a:ext cx="741285"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Scanning</a:t>
            </a:r>
          </a:p>
        </p:txBody>
      </p:sp>
      <p:sp>
        <p:nvSpPr>
          <p:cNvPr id="46" name="TextBox 45"/>
          <p:cNvSpPr txBox="1"/>
          <p:nvPr/>
        </p:nvSpPr>
        <p:spPr>
          <a:xfrm>
            <a:off x="9255177" y="3951631"/>
            <a:ext cx="829000"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Specialists</a:t>
            </a:r>
          </a:p>
        </p:txBody>
      </p:sp>
      <p:pic>
        <p:nvPicPr>
          <p:cNvPr id="47" name="Picture 4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2584" y="2778578"/>
            <a:ext cx="2253969" cy="507937"/>
          </a:xfrm>
          <a:prstGeom prst="rect">
            <a:avLst/>
          </a:prstGeom>
        </p:spPr>
      </p:pic>
      <p:pic>
        <p:nvPicPr>
          <p:cNvPr id="48" name="Picture 4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7924" y="3619408"/>
            <a:ext cx="2253969" cy="507937"/>
          </a:xfrm>
          <a:prstGeom prst="rect">
            <a:avLst/>
          </a:prstGeom>
        </p:spPr>
      </p:pic>
      <p:sp>
        <p:nvSpPr>
          <p:cNvPr id="49" name="TextBox 48"/>
          <p:cNvSpPr txBox="1"/>
          <p:nvPr/>
        </p:nvSpPr>
        <p:spPr>
          <a:xfrm>
            <a:off x="5690517" y="3231598"/>
            <a:ext cx="87318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Work</a:t>
            </a:r>
          </a:p>
        </p:txBody>
      </p:sp>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78576" y="4083441"/>
            <a:ext cx="4273016" cy="1460318"/>
          </a:xfrm>
          <a:prstGeom prst="rect">
            <a:avLst/>
          </a:prstGeom>
        </p:spPr>
      </p:pic>
      <p:sp>
        <p:nvSpPr>
          <p:cNvPr id="51" name="TextBox 50"/>
          <p:cNvSpPr txBox="1"/>
          <p:nvPr/>
        </p:nvSpPr>
        <p:spPr>
          <a:xfrm>
            <a:off x="5447892" y="4481559"/>
            <a:ext cx="1386910" cy="461663"/>
          </a:xfrm>
          <a:prstGeom prst="rect">
            <a:avLst/>
          </a:prstGeom>
          <a:noFill/>
        </p:spPr>
        <p:txBody>
          <a:bodyPr wrap="none" lIns="91436" tIns="45719" rIns="91436" bIns="45719" rtlCol="0">
            <a:spAutoFit/>
          </a:bodyPr>
          <a:lstStyle/>
          <a:p>
            <a:pPr algn="ctr">
              <a:spcAft>
                <a:spcPts val="300"/>
              </a:spcAft>
            </a:pPr>
            <a:r>
              <a:rPr lang="en-US" sz="2400" b="1" dirty="0">
                <a:solidFill>
                  <a:srgbClr val="808080"/>
                </a:solidFill>
              </a:rPr>
              <a:t>Guidance</a:t>
            </a:r>
          </a:p>
        </p:txBody>
      </p:sp>
      <p:grpSp>
        <p:nvGrpSpPr>
          <p:cNvPr id="52" name="Group 51"/>
          <p:cNvGrpSpPr/>
          <p:nvPr/>
        </p:nvGrpSpPr>
        <p:grpSpPr>
          <a:xfrm>
            <a:off x="5063233" y="5187787"/>
            <a:ext cx="2172990" cy="960352"/>
            <a:chOff x="3514857" y="4882512"/>
            <a:chExt cx="2172990" cy="960352"/>
          </a:xfrm>
        </p:grpSpPr>
        <p:pic>
          <p:nvPicPr>
            <p:cNvPr id="53" name="Picture 5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514857" y="4882512"/>
              <a:ext cx="2114286" cy="660318"/>
            </a:xfrm>
            <a:prstGeom prst="rect">
              <a:avLst/>
            </a:prstGeom>
          </p:spPr>
        </p:pic>
        <p:sp>
          <p:nvSpPr>
            <p:cNvPr id="54" name="TextBox 53"/>
            <p:cNvSpPr txBox="1"/>
            <p:nvPr/>
          </p:nvSpPr>
          <p:spPr>
            <a:xfrm>
              <a:off x="3693591" y="5565867"/>
              <a:ext cx="1994256" cy="276997"/>
            </a:xfrm>
            <a:prstGeom prst="rect">
              <a:avLst/>
            </a:prstGeom>
            <a:noFill/>
          </p:spPr>
          <p:txBody>
            <a:bodyPr wrap="none" lIns="91436" tIns="45719" rIns="91436" bIns="45719" rtlCol="0">
              <a:spAutoFit/>
            </a:bodyPr>
            <a:lstStyle/>
            <a:p>
              <a:pPr algn="r">
                <a:spcAft>
                  <a:spcPts val="300"/>
                </a:spcAft>
              </a:pPr>
              <a:r>
                <a:rPr lang="en-US" sz="1200" dirty="0">
                  <a:solidFill>
                    <a:srgbClr val="333333"/>
                  </a:solidFill>
                </a:rPr>
                <a:t>Executive Review Committee</a:t>
              </a:r>
            </a:p>
          </p:txBody>
        </p:sp>
      </p:grpSp>
    </p:spTree>
    <p:extLst>
      <p:ext uri="{BB962C8B-B14F-4D97-AF65-F5344CB8AC3E}">
        <p14:creationId xmlns:p14="http://schemas.microsoft.com/office/powerpoint/2010/main" val="9468566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ＭＳ Ｐゴシック" charset="0"/>
              </a:rPr>
              <a:t>理解度チェック</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x-none" dirty="0">
                <a:latin typeface="Calibri" charset="0"/>
                <a:ea typeface="ＭＳ Ｐゴシック" charset="0"/>
              </a:rPr>
              <a:t>What is the purpose of a FOSS Review?</a:t>
            </a:r>
          </a:p>
          <a:p>
            <a:pPr>
              <a:buFont typeface="Arial" charset="0"/>
              <a:buChar char="•"/>
            </a:pPr>
            <a:r>
              <a:rPr lang="x-none" dirty="0">
                <a:latin typeface="Calibri" charset="0"/>
                <a:ea typeface="ＭＳ Ｐゴシック" charset="0"/>
              </a:rPr>
              <a:t>What is the first action you should take if you want to use FOSS components?</a:t>
            </a:r>
          </a:p>
          <a:p>
            <a:pPr>
              <a:buFont typeface="Arial" charset="0"/>
              <a:buChar char="•"/>
            </a:pPr>
            <a:r>
              <a:rPr lang="x-none" dirty="0">
                <a:latin typeface="Calibri" charset="0"/>
                <a:ea typeface="ＭＳ Ｐゴシック" charset="0"/>
              </a:rPr>
              <a:t>What should you do if you have a question about using FOSS?</a:t>
            </a:r>
          </a:p>
          <a:p>
            <a:pPr>
              <a:buFont typeface="Arial" charset="0"/>
              <a:buChar char="•"/>
            </a:pPr>
            <a:r>
              <a:rPr lang="x-none" dirty="0">
                <a:latin typeface="Calibri" charset="0"/>
                <a:ea typeface="ＭＳ Ｐゴシック" charset="0"/>
              </a:rPr>
              <a:t>What kinds of information might you collect for a FOSS review?</a:t>
            </a:r>
          </a:p>
          <a:p>
            <a:pPr>
              <a:buFont typeface="Arial" charset="0"/>
              <a:buChar char="•"/>
            </a:pPr>
            <a:r>
              <a:rPr lang="x-none" dirty="0">
                <a:latin typeface="Calibri" charset="0"/>
                <a:ea typeface="ＭＳ Ｐゴシック" charset="0"/>
              </a:rPr>
              <a:t>What information helps identify who is licensing the software? </a:t>
            </a:r>
            <a:endParaRPr lang="x-none" strike="sngStrike" dirty="0">
              <a:latin typeface="Calibri" charset="0"/>
              <a:ea typeface="ＭＳ Ｐゴシック" charset="0"/>
            </a:endParaRPr>
          </a:p>
          <a:p>
            <a:r>
              <a:rPr lang="x-none" dirty="0">
                <a:latin typeface="Calibri" charset="0"/>
                <a:ea typeface="ＭＳ Ｐゴシック" charset="0"/>
              </a:rPr>
              <a:t>What additional information is important when reviewing a FOSS component from an outside vendor?</a:t>
            </a:r>
          </a:p>
          <a:p>
            <a:r>
              <a:rPr lang="x-none" dirty="0">
                <a:latin typeface="Calibri" charset="0"/>
                <a:ea typeface="ＭＳ Ｐゴシック" charset="0"/>
              </a:rPr>
              <a:t>What steps can be taken to assess the quality of </a:t>
            </a:r>
            <a:r>
              <a:rPr lang="x-none">
                <a:latin typeface="Calibri" charset="0"/>
                <a:ea typeface="ＭＳ Ｐゴシック" charset="0"/>
              </a:rPr>
              <a:t>information collected in a FOSS Review</a:t>
            </a:r>
            <a:r>
              <a:rPr lang="x-none" dirty="0">
                <a:latin typeface="Calibri" charset="0"/>
                <a:ea typeface="ＭＳ Ｐゴシック" charset="0"/>
              </a:rPr>
              <a:t>?</a:t>
            </a:r>
          </a:p>
          <a:p>
            <a:pPr>
              <a:buFont typeface="Arial" charset="0"/>
              <a:buChar char="•"/>
            </a:pPr>
            <a:endParaRPr lang="x-none" dirty="0">
              <a:latin typeface="Calibri" charset="0"/>
              <a:ea typeface="ＭＳ Ｐゴシック" charset="0"/>
            </a:endParaRPr>
          </a:p>
          <a:p>
            <a:endParaRPr lang="x-none" dirty="0">
              <a:latin typeface="Calibri" charset="0"/>
              <a:ea typeface="ＭＳ Ｐゴシック" charset="0"/>
            </a:endParaRPr>
          </a:p>
          <a:p>
            <a:pPr marL="0" indent="0">
              <a:buNone/>
            </a:pPr>
            <a:endParaRPr lang="en-US" dirty="0">
              <a:latin typeface="Calibri" charset="0"/>
              <a:ea typeface="ＭＳ Ｐゴシック" charset="0"/>
            </a:endParaRPr>
          </a:p>
        </p:txBody>
      </p:sp>
    </p:spTree>
    <p:extLst>
      <p:ext uri="{BB962C8B-B14F-4D97-AF65-F5344CB8AC3E}">
        <p14:creationId xmlns:p14="http://schemas.microsoft.com/office/powerpoint/2010/main" val="2052563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"知的財産”とは何か？</a:t>
            </a:r>
            <a:endParaRPr lang="en-GB" dirty="0"/>
          </a:p>
        </p:txBody>
      </p:sp>
      <p:sp>
        <p:nvSpPr>
          <p:cNvPr id="3" name="Content Placeholder 2"/>
          <p:cNvSpPr>
            <a:spLocks noGrp="1"/>
          </p:cNvSpPr>
          <p:nvPr>
            <p:ph idx="1"/>
          </p:nvPr>
        </p:nvSpPr>
        <p:spPr>
          <a:xfrm>
            <a:off x="623094" y="1600200"/>
            <a:ext cx="10945812" cy="4953000"/>
          </a:xfrm>
        </p:spPr>
        <p:txBody>
          <a:bodyPr vert="horz" lIns="91440" tIns="45720" rIns="91440" bIns="45720" rtlCol="0" anchor="t">
            <a:normAutofit/>
          </a:bodyPr>
          <a:lstStyle/>
          <a:p>
            <a:r>
              <a:rPr lang="en-US" dirty="0">
                <a:latin typeface="Arial"/>
              </a:rPr>
              <a:t>著作権（コピーライト）：著作者の原作を保護する </a:t>
            </a:r>
          </a:p>
          <a:p>
            <a:pPr lvl="1"/>
            <a:r>
              <a:rPr lang="en-US" dirty="0">
                <a:latin typeface="Arial"/>
              </a:rPr>
              <a:t>（内面のアイデアではなく）表現を保護する </a:t>
            </a:r>
          </a:p>
          <a:p>
            <a:pPr lvl="1"/>
            <a:r>
              <a:rPr lang="en-US" dirty="0">
                <a:latin typeface="Arial"/>
              </a:rPr>
              <a:t>ソフトウェア、書物、音響・映像作品、半導体マスク（回路パターンの原版）</a:t>
            </a:r>
          </a:p>
          <a:p>
            <a:r>
              <a:rPr lang="en-US" dirty="0">
                <a:latin typeface="Arial"/>
              </a:rPr>
              <a:t>特許権（パテント）：新規性、有用性、非自明性をもつ有益な発明 </a:t>
            </a:r>
          </a:p>
          <a:p>
            <a:pPr lvl="1"/>
            <a:r>
              <a:rPr lang="en-US" dirty="0">
                <a:latin typeface="Arial"/>
              </a:rPr>
              <a:t>イノベーションを奨励するための限定された独占権</a:t>
            </a:r>
          </a:p>
          <a:p>
            <a:r>
              <a:rPr lang="en-US" dirty="0"/>
              <a:t>営業秘密</a:t>
            </a:r>
            <a:r>
              <a:rPr lang="en-GB" dirty="0"/>
              <a:t>：価値ある機密情報を保護する</a:t>
            </a:r>
          </a:p>
          <a:p>
            <a:r>
              <a:rPr lang="en-US" dirty="0"/>
              <a:t>商標：（言葉、ロゴ、標語、色などの）プロダクトの出所を識別する標識を保護する	</a:t>
            </a:r>
          </a:p>
          <a:p>
            <a:pPr lvl="1"/>
            <a:r>
              <a:rPr lang="en-US" dirty="0"/>
              <a:t>消費者とブランドを守る；消費者の混乱やブランドの希薄化を回避する</a:t>
            </a:r>
          </a:p>
          <a:p>
            <a:endParaRPr lang="en-US" dirty="0"/>
          </a:p>
          <a:p>
            <a:pPr marL="0" indent="0">
              <a:buNone/>
            </a:pPr>
            <a:r>
              <a:rPr lang="en-US" u="sng" dirty="0">
                <a:latin typeface="Arial"/>
              </a:rPr>
              <a:t>本章ではFOSSコンプライアンスに最も関係する、著作権と特許権に焦点を当てます。</a:t>
            </a:r>
          </a:p>
          <a:p>
            <a:pPr lvl="1"/>
            <a:endParaRPr lang="en-US" dirty="0"/>
          </a:p>
        </p:txBody>
      </p:sp>
    </p:spTree>
    <p:extLst>
      <p:ext uri="{BB962C8B-B14F-4D97-AF65-F5344CB8AC3E}">
        <p14:creationId xmlns:p14="http://schemas.microsoft.com/office/powerpoint/2010/main" val="14159548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6</a:t>
            </a:r>
          </a:p>
        </p:txBody>
      </p:sp>
      <p:sp>
        <p:nvSpPr>
          <p:cNvPr id="5" name="Text Placeholder 4"/>
          <p:cNvSpPr>
            <a:spLocks noGrp="1"/>
          </p:cNvSpPr>
          <p:nvPr>
            <p:ph type="body" idx="1"/>
          </p:nvPr>
        </p:nvSpPr>
        <p:spPr/>
        <p:txBody>
          <a:bodyPr/>
          <a:lstStyle/>
          <a:p>
            <a:r>
              <a:rPr lang="en-US"/>
              <a:t> End to End Compliance Management (</a:t>
            </a:r>
            <a:r>
              <a:rPr lang="en-US" dirty="0">
                <a:latin typeface="Arial" charset="0"/>
              </a:rPr>
              <a:t>Example Process)</a:t>
            </a:r>
            <a:endParaRPr lang="en-US" dirty="0">
              <a:solidFill>
                <a:schemeClr val="tx1"/>
              </a:solidFill>
              <a:latin typeface="Arial" charset="0"/>
            </a:endParaRPr>
          </a:p>
        </p:txBody>
      </p:sp>
    </p:spTree>
    <p:extLst>
      <p:ext uri="{BB962C8B-B14F-4D97-AF65-F5344CB8AC3E}">
        <p14:creationId xmlns:p14="http://schemas.microsoft.com/office/powerpoint/2010/main" val="5791672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Introduction</a:t>
            </a: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dirty="0">
                <a:latin typeface="Calibri" charset="0"/>
                <a:ea typeface="MS PGothic" charset="0"/>
              </a:rPr>
              <a:t>Compliance management consists of a set of actions that controls the intake and distribution of FOSS used in products (or "Supplied Software" in the </a:t>
            </a:r>
            <a:r>
              <a:rPr lang="en-US" dirty="0" err="1">
                <a:latin typeface="Calibri" charset="0"/>
                <a:ea typeface="MS PGothic" charset="0"/>
              </a:rPr>
              <a:t>OpenChain</a:t>
            </a:r>
            <a:r>
              <a:rPr lang="en-US" dirty="0">
                <a:latin typeface="Calibri" charset="0"/>
                <a:ea typeface="MS PGothic" charset="0"/>
              </a:rPr>
              <a:t> specification) </a:t>
            </a:r>
          </a:p>
          <a:p>
            <a:pPr>
              <a:buFont typeface="Arial"/>
              <a:buChar char="•"/>
            </a:pPr>
            <a:r>
              <a:rPr lang="en-US" dirty="0">
                <a:latin typeface="Calibri" charset="0"/>
                <a:ea typeface="MS PGothic" charset="0"/>
              </a:rPr>
              <a:t>The result of compliance due diligence is an identification of all FOSS used in the Supplied Software. It confirms that all FOSS license obligations have been or will be met</a:t>
            </a:r>
          </a:p>
          <a:p>
            <a:pPr>
              <a:buFont typeface="Arial"/>
              <a:buChar char="•"/>
            </a:pPr>
            <a:r>
              <a:rPr lang="en-US" dirty="0">
                <a:latin typeface="Calibri" charset="0"/>
                <a:ea typeface="MS PGothic" charset="0"/>
              </a:rPr>
              <a:t>Small companies may just use a checklist while larger enterprises will have a detailed process. This chapter provides an example of an enterprise process.  </a:t>
            </a:r>
          </a:p>
        </p:txBody>
      </p:sp>
      <p:sp>
        <p:nvSpPr>
          <p:cNvPr id="4" name="Rectangle 3"/>
          <p:cNvSpPr>
            <a:spLocks noChangeArrowheads="1"/>
          </p:cNvSpPr>
          <p:nvPr/>
        </p:nvSpPr>
        <p:spPr bwMode="auto">
          <a:xfrm rot="16200000">
            <a:off x="3347257" y="5102650"/>
            <a:ext cx="720725" cy="1360488"/>
          </a:xfrm>
          <a:prstGeom prst="rect">
            <a:avLst/>
          </a:prstGeom>
          <a:ln>
            <a:headEnd/>
            <a:tailEnd/>
          </a:ln>
        </p:spPr>
        <p:style>
          <a:lnRef idx="0">
            <a:schemeClr val="accent1"/>
          </a:lnRef>
          <a:fillRef idx="3">
            <a:schemeClr val="accent1"/>
          </a:fillRef>
          <a:effectRef idx="3">
            <a:schemeClr val="accent1"/>
          </a:effectRef>
          <a:fontRef idx="minor">
            <a:schemeClr val="lt1"/>
          </a:fontRef>
        </p:style>
        <p:txBody>
          <a:bodyPr vert="eaVert"/>
          <a:lstStyle/>
          <a:p>
            <a:pPr algn="ctr">
              <a:defRPr/>
            </a:pPr>
            <a:r>
              <a:rPr lang="en-US" sz="1400" b="1" dirty="0">
                <a:solidFill>
                  <a:srgbClr val="000000"/>
                </a:solidFill>
              </a:rPr>
              <a:t>Incoming </a:t>
            </a:r>
          </a:p>
          <a:p>
            <a:pPr algn="ctr">
              <a:defRPr/>
            </a:pPr>
            <a:r>
              <a:rPr lang="en-US" sz="1400" b="1" dirty="0">
                <a:solidFill>
                  <a:srgbClr val="000000"/>
                </a:solidFill>
              </a:rPr>
              <a:t>FOSS</a:t>
            </a:r>
            <a:endParaRPr lang="en-US" sz="1400" b="1" i="1" dirty="0">
              <a:solidFill>
                <a:srgbClr val="000000"/>
              </a:solidFill>
            </a:endParaRPr>
          </a:p>
        </p:txBody>
      </p:sp>
      <p:sp>
        <p:nvSpPr>
          <p:cNvPr id="5" name="AutoShape 6"/>
          <p:cNvSpPr>
            <a:spLocks noChangeArrowheads="1"/>
          </p:cNvSpPr>
          <p:nvPr/>
        </p:nvSpPr>
        <p:spPr bwMode="auto">
          <a:xfrm>
            <a:off x="4765688" y="5085546"/>
            <a:ext cx="2449512" cy="1406525"/>
          </a:xfrm>
          <a:prstGeom prst="cloudCallout">
            <a:avLst>
              <a:gd name="adj1" fmla="val -7227"/>
              <a:gd name="adj2" fmla="val 496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p>
        </p:txBody>
      </p:sp>
      <p:sp>
        <p:nvSpPr>
          <p:cNvPr id="6" name="Rectangle 78"/>
          <p:cNvSpPr>
            <a:spLocks noChangeArrowheads="1"/>
          </p:cNvSpPr>
          <p:nvPr/>
        </p:nvSpPr>
        <p:spPr bwMode="auto">
          <a:xfrm rot="16200000">
            <a:off x="7890912" y="4955645"/>
            <a:ext cx="1039219" cy="1687512"/>
          </a:xfrm>
          <a:prstGeom prst="rect">
            <a:avLst/>
          </a:prstGeom>
          <a:ln>
            <a:headEnd/>
            <a:tailEnd/>
          </a:ln>
        </p:spPr>
        <p:style>
          <a:lnRef idx="0">
            <a:schemeClr val="accent6"/>
          </a:lnRef>
          <a:fillRef idx="3">
            <a:schemeClr val="accent6"/>
          </a:fillRef>
          <a:effectRef idx="3">
            <a:schemeClr val="accent6"/>
          </a:effectRef>
          <a:fontRef idx="minor">
            <a:schemeClr val="lt1"/>
          </a:fontRef>
        </p:style>
        <p:txBody>
          <a:bodyPr vert="eaVert"/>
          <a:lstStyle/>
          <a:p>
            <a:pPr algn="ctr">
              <a:defRPr/>
            </a:pPr>
            <a:r>
              <a:rPr lang="en-US" sz="1400" b="1" dirty="0">
                <a:solidFill>
                  <a:srgbClr val="000000"/>
                </a:solidFill>
              </a:rPr>
              <a:t>FOSS identified;</a:t>
            </a:r>
          </a:p>
          <a:p>
            <a:pPr algn="ctr">
              <a:defRPr/>
            </a:pPr>
            <a:r>
              <a:rPr lang="en-US" sz="1400" b="1" dirty="0">
                <a:solidFill>
                  <a:srgbClr val="000000"/>
                </a:solidFill>
              </a:rPr>
              <a:t>FOSS obligations met</a:t>
            </a:r>
          </a:p>
        </p:txBody>
      </p:sp>
      <p:cxnSp>
        <p:nvCxnSpPr>
          <p:cNvPr id="7" name="AutoShape 8"/>
          <p:cNvCxnSpPr>
            <a:cxnSpLocks noChangeShapeType="1"/>
          </p:cNvCxnSpPr>
          <p:nvPr/>
        </p:nvCxnSpPr>
        <p:spPr bwMode="auto">
          <a:xfrm>
            <a:off x="4387863" y="5782458"/>
            <a:ext cx="385762" cy="6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8" name="AutoShape 9"/>
          <p:cNvCxnSpPr>
            <a:cxnSpLocks noChangeShapeType="1"/>
          </p:cNvCxnSpPr>
          <p:nvPr/>
        </p:nvCxnSpPr>
        <p:spPr bwMode="auto">
          <a:xfrm flipV="1">
            <a:off x="7213614" y="5784046"/>
            <a:ext cx="327025" cy="47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9" name="Rectangle 10"/>
          <p:cNvSpPr>
            <a:spLocks noChangeArrowheads="1"/>
          </p:cNvSpPr>
          <p:nvPr/>
        </p:nvSpPr>
        <p:spPr bwMode="auto">
          <a:xfrm rot="16200000">
            <a:off x="5664768" y="5023634"/>
            <a:ext cx="738664" cy="1533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anchor="ctr">
            <a:spAutoFit/>
          </a:bodyPr>
          <a:lstStyle/>
          <a:p>
            <a:pPr algn="ctr"/>
            <a:r>
              <a:rPr lang="en-US" b="1" dirty="0">
                <a:latin typeface="Calibri" charset="0"/>
              </a:rPr>
              <a:t>Compliance Process</a:t>
            </a:r>
          </a:p>
        </p:txBody>
      </p:sp>
    </p:spTree>
    <p:extLst>
      <p:ext uri="{BB962C8B-B14F-4D97-AF65-F5344CB8AC3E}">
        <p14:creationId xmlns:p14="http://schemas.microsoft.com/office/powerpoint/2010/main" val="113640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8"/>
          <p:cNvSpPr>
            <a:spLocks noChangeArrowheads="1"/>
          </p:cNvSpPr>
          <p:nvPr/>
        </p:nvSpPr>
        <p:spPr bwMode="auto">
          <a:xfrm rot="-5400000">
            <a:off x="2419876" y="1330649"/>
            <a:ext cx="347663" cy="1830387"/>
          </a:xfrm>
          <a:prstGeom prst="rect">
            <a:avLst/>
          </a:prstGeom>
          <a:solidFill>
            <a:srgbClr val="0099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Incoming Software</a:t>
            </a:r>
          </a:p>
        </p:txBody>
      </p:sp>
      <p:sp>
        <p:nvSpPr>
          <p:cNvPr id="4" name="AutoShape 6"/>
          <p:cNvSpPr>
            <a:spLocks noChangeArrowheads="1"/>
          </p:cNvSpPr>
          <p:nvPr/>
        </p:nvSpPr>
        <p:spPr bwMode="auto">
          <a:xfrm>
            <a:off x="3843864" y="1698948"/>
            <a:ext cx="4625975" cy="2157412"/>
          </a:xfrm>
          <a:prstGeom prst="cloudCallout">
            <a:avLst>
              <a:gd name="adj1" fmla="val -27681"/>
              <a:gd name="adj2" fmla="val 18898"/>
            </a:avLst>
          </a:prstGeom>
          <a:gradFill rotWithShape="1">
            <a:gsLst>
              <a:gs pos="0">
                <a:srgbClr val="B0BCD2"/>
              </a:gs>
              <a:gs pos="35001">
                <a:srgbClr val="C8D0DF"/>
              </a:gs>
              <a:gs pos="100000">
                <a:srgbClr val="EAEDF3"/>
              </a:gs>
            </a:gsLst>
            <a:lin ang="16200000" scaled="1"/>
          </a:gradFill>
          <a:ln>
            <a:noFill/>
          </a:ln>
          <a:effectLst>
            <a:outerShdw blurRad="63500" dist="20000" dir="5400000" rotWithShape="0">
              <a:srgbClr val="000000">
                <a:alpha val="37999"/>
              </a:srgbClr>
            </a:outerShdw>
          </a:effectLst>
          <a:extLst>
            <a:ext uri="{91240B29-F687-4f45-9708-019B960494DF}">
              <a14:hiddenLine xmlns:a14="http://schemas.microsoft.com/office/drawing/2010/main" xmlns="" w="9525">
                <a:solidFill>
                  <a:srgbClr val="000000"/>
                </a:solidFill>
                <a:round/>
                <a:headEnd/>
                <a:tailEnd/>
              </a14:hiddenLine>
            </a:ext>
          </a:extLst>
        </p:spPr>
        <p:txBody>
          <a:bodyPr lIns="82945" tIns="41473" rIns="82945" bIns="41473"/>
          <a:lstStyle/>
          <a:p>
            <a:pPr algn="ctr">
              <a:buFont typeface="Times New Roman" pitchFamily="16" charset="0"/>
              <a:buNone/>
              <a:defRPr/>
            </a:pPr>
            <a:endParaRPr lang="en-US" sz="1500" dirty="0">
              <a:solidFill>
                <a:schemeClr val="dk1"/>
              </a:solidFill>
            </a:endParaRPr>
          </a:p>
        </p:txBody>
      </p:sp>
      <p:sp>
        <p:nvSpPr>
          <p:cNvPr id="8" name="Rectangle 78"/>
          <p:cNvSpPr>
            <a:spLocks noChangeArrowheads="1"/>
          </p:cNvSpPr>
          <p:nvPr/>
        </p:nvSpPr>
        <p:spPr bwMode="auto">
          <a:xfrm rot="10800000">
            <a:off x="4029175" y="2054549"/>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Identification</a:t>
            </a:r>
            <a:endParaRPr lang="en-US" sz="1300" b="1" i="1" dirty="0">
              <a:solidFill>
                <a:srgbClr val="FFFFFF"/>
              </a:solidFill>
            </a:endParaRPr>
          </a:p>
        </p:txBody>
      </p:sp>
      <p:sp>
        <p:nvSpPr>
          <p:cNvPr id="9" name="Rectangle 78"/>
          <p:cNvSpPr>
            <a:spLocks noChangeArrowheads="1"/>
          </p:cNvSpPr>
          <p:nvPr/>
        </p:nvSpPr>
        <p:spPr bwMode="auto">
          <a:xfrm rot="10800000">
            <a:off x="4460975"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Audit</a:t>
            </a:r>
            <a:endParaRPr lang="en-US" sz="1300" b="1" i="1" dirty="0">
              <a:solidFill>
                <a:srgbClr val="FFFFFF"/>
              </a:solidFill>
            </a:endParaRPr>
          </a:p>
        </p:txBody>
      </p:sp>
      <p:sp>
        <p:nvSpPr>
          <p:cNvPr id="10" name="Rectangle 78"/>
          <p:cNvSpPr>
            <a:spLocks noChangeArrowheads="1"/>
          </p:cNvSpPr>
          <p:nvPr/>
        </p:nvSpPr>
        <p:spPr bwMode="auto">
          <a:xfrm rot="10800000">
            <a:off x="4897538" y="20593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Resolve Issues</a:t>
            </a:r>
            <a:endParaRPr lang="en-US" sz="1300" b="1" i="1" dirty="0">
              <a:solidFill>
                <a:srgbClr val="FFFFFF"/>
              </a:solidFill>
            </a:endParaRPr>
          </a:p>
        </p:txBody>
      </p:sp>
      <p:sp>
        <p:nvSpPr>
          <p:cNvPr id="11" name="Rectangle 78"/>
          <p:cNvSpPr>
            <a:spLocks noChangeArrowheads="1"/>
          </p:cNvSpPr>
          <p:nvPr/>
        </p:nvSpPr>
        <p:spPr bwMode="auto">
          <a:xfrm rot="10800000">
            <a:off x="5329338"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Reviews</a:t>
            </a:r>
            <a:endParaRPr lang="en-US" sz="1300" b="1" i="1" dirty="0">
              <a:solidFill>
                <a:srgbClr val="FFFFFF"/>
              </a:solidFill>
            </a:endParaRPr>
          </a:p>
        </p:txBody>
      </p:sp>
      <p:sp>
        <p:nvSpPr>
          <p:cNvPr id="12" name="Rectangle 78"/>
          <p:cNvSpPr>
            <a:spLocks noChangeArrowheads="1"/>
          </p:cNvSpPr>
          <p:nvPr/>
        </p:nvSpPr>
        <p:spPr bwMode="auto">
          <a:xfrm rot="10800000">
            <a:off x="5760343" y="205613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Approvals</a:t>
            </a:r>
            <a:endParaRPr lang="en-US" sz="1300" b="1" i="1" dirty="0">
              <a:solidFill>
                <a:srgbClr val="FFFFFF"/>
              </a:solidFill>
            </a:endParaRPr>
          </a:p>
        </p:txBody>
      </p:sp>
      <p:sp>
        <p:nvSpPr>
          <p:cNvPr id="13" name="Rectangle 78"/>
          <p:cNvSpPr>
            <a:spLocks noChangeArrowheads="1"/>
          </p:cNvSpPr>
          <p:nvPr/>
        </p:nvSpPr>
        <p:spPr bwMode="auto">
          <a:xfrm rot="10800000">
            <a:off x="6200081" y="2051373"/>
            <a:ext cx="367565" cy="1420812"/>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Registration</a:t>
            </a:r>
            <a:endParaRPr lang="en-US" sz="1300" b="1" i="1" dirty="0">
              <a:solidFill>
                <a:srgbClr val="FFFFFF"/>
              </a:solidFill>
            </a:endParaRPr>
          </a:p>
        </p:txBody>
      </p:sp>
      <p:sp>
        <p:nvSpPr>
          <p:cNvPr id="14" name="Rectangle 78"/>
          <p:cNvSpPr>
            <a:spLocks noChangeArrowheads="1"/>
          </p:cNvSpPr>
          <p:nvPr/>
        </p:nvSpPr>
        <p:spPr bwMode="auto">
          <a:xfrm rot="10800000">
            <a:off x="6639025" y="204978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Notices</a:t>
            </a:r>
            <a:endParaRPr lang="en-US" sz="1300" b="1" i="1" dirty="0">
              <a:solidFill>
                <a:srgbClr val="FFFFFF"/>
              </a:solidFill>
            </a:endParaRPr>
          </a:p>
        </p:txBody>
      </p:sp>
      <p:sp>
        <p:nvSpPr>
          <p:cNvPr id="15" name="Rectangle 78"/>
          <p:cNvSpPr>
            <a:spLocks noChangeArrowheads="1"/>
          </p:cNvSpPr>
          <p:nvPr/>
        </p:nvSpPr>
        <p:spPr bwMode="auto">
          <a:xfrm rot="10800000">
            <a:off x="7071618" y="2046610"/>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Verifications</a:t>
            </a:r>
            <a:endParaRPr lang="en-US" sz="1300" b="1" i="1" dirty="0">
              <a:solidFill>
                <a:srgbClr val="FFFFFF"/>
              </a:solidFill>
            </a:endParaRPr>
          </a:p>
        </p:txBody>
      </p:sp>
      <p:sp>
        <p:nvSpPr>
          <p:cNvPr id="16" name="Rectangle 78"/>
          <p:cNvSpPr>
            <a:spLocks noChangeArrowheads="1"/>
          </p:cNvSpPr>
          <p:nvPr/>
        </p:nvSpPr>
        <p:spPr bwMode="auto">
          <a:xfrm rot="10800000">
            <a:off x="7503418" y="2043435"/>
            <a:ext cx="367565" cy="1417638"/>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Distribution</a:t>
            </a:r>
            <a:endParaRPr lang="en-US" sz="1300" b="1" i="1" dirty="0">
              <a:solidFill>
                <a:srgbClr val="FFFFFF"/>
              </a:solidFill>
            </a:endParaRPr>
          </a:p>
        </p:txBody>
      </p:sp>
      <p:sp>
        <p:nvSpPr>
          <p:cNvPr id="17" name="Rectangle 78"/>
          <p:cNvSpPr>
            <a:spLocks noChangeArrowheads="1"/>
          </p:cNvSpPr>
          <p:nvPr/>
        </p:nvSpPr>
        <p:spPr bwMode="auto">
          <a:xfrm rot="10800000">
            <a:off x="7939188" y="2062486"/>
            <a:ext cx="367565" cy="1419225"/>
          </a:xfrm>
          <a:prstGeom prst="rect">
            <a:avLst/>
          </a:prstGeom>
          <a:solidFill>
            <a:srgbClr val="0070C0"/>
          </a:solidFill>
          <a:ln>
            <a:noFill/>
          </a:ln>
          <a:effectLst>
            <a:outerShdw blurRad="63500" dist="12700" dir="5400000" algn="ctr" rotWithShape="0">
              <a:srgbClr val="000000">
                <a:alpha val="74998"/>
              </a:srgbClr>
            </a:outerShdw>
          </a:effectLst>
          <a:extLst>
            <a:ext uri="{91240B29-F687-4f45-9708-019B960494DF}">
              <a14:hiddenLine xmlns:a14="http://schemas.microsoft.com/office/drawing/2010/main" xmlns="" w="9525">
                <a:solidFill>
                  <a:srgbClr val="000000"/>
                </a:solidFill>
                <a:miter lim="800000"/>
                <a:headEnd/>
                <a:tailEnd/>
              </a14:hiddenLine>
            </a:ext>
          </a:extLst>
        </p:spPr>
        <p:txBody>
          <a:bodyPr vert="eaVert" lIns="82945" tIns="41473" rIns="82945" bIns="41473" anchor="ctr" anchorCtr="1">
            <a:spAutoFit/>
          </a:bodyPr>
          <a:lstStyle/>
          <a:p>
            <a:pPr algn="ctr">
              <a:buFont typeface="Times New Roman" pitchFamily="16" charset="0"/>
              <a:buNone/>
              <a:defRPr/>
            </a:pPr>
            <a:r>
              <a:rPr lang="en-US" sz="1300" b="1" dirty="0">
                <a:solidFill>
                  <a:srgbClr val="FFFFFF"/>
                </a:solidFill>
              </a:rPr>
              <a:t>Verifications</a:t>
            </a:r>
            <a:endParaRPr lang="en-US" sz="1300" b="1" i="1" dirty="0">
              <a:solidFill>
                <a:srgbClr val="FFFFFF"/>
              </a:solidFill>
            </a:endParaRPr>
          </a:p>
        </p:txBody>
      </p:sp>
      <p:sp>
        <p:nvSpPr>
          <p:cNvPr id="21517" name="AutoShape 25"/>
          <p:cNvSpPr>
            <a:spLocks noChangeArrowheads="1"/>
          </p:cNvSpPr>
          <p:nvPr/>
        </p:nvSpPr>
        <p:spPr bwMode="auto">
          <a:xfrm>
            <a:off x="1818214" y="2482896"/>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Proprietary Software</a:t>
            </a:r>
          </a:p>
        </p:txBody>
      </p:sp>
      <p:sp>
        <p:nvSpPr>
          <p:cNvPr id="21518" name="AutoShape 25"/>
          <p:cNvSpPr>
            <a:spLocks noChangeArrowheads="1"/>
          </p:cNvSpPr>
          <p:nvPr/>
        </p:nvSpPr>
        <p:spPr bwMode="auto">
          <a:xfrm>
            <a:off x="1818214" y="2855959"/>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a:solidFill>
                  <a:schemeClr val="tx2"/>
                </a:solidFill>
                <a:latin typeface="Calibri" charset="0"/>
                <a:cs typeface="Arial" charset="0"/>
              </a:rPr>
              <a:t>3</a:t>
            </a:r>
            <a:r>
              <a:rPr lang="en-US" sz="1100" b="1" baseline="30000">
                <a:solidFill>
                  <a:schemeClr val="tx2"/>
                </a:solidFill>
                <a:latin typeface="Calibri" charset="0"/>
                <a:cs typeface="Arial" charset="0"/>
              </a:rPr>
              <a:t>rd</a:t>
            </a:r>
            <a:r>
              <a:rPr lang="en-US" sz="1100" b="1">
                <a:solidFill>
                  <a:schemeClr val="tx2"/>
                </a:solidFill>
                <a:latin typeface="Calibri" charset="0"/>
                <a:cs typeface="Arial" charset="0"/>
              </a:rPr>
              <a:t> Party Software</a:t>
            </a:r>
          </a:p>
        </p:txBody>
      </p:sp>
      <p:sp>
        <p:nvSpPr>
          <p:cNvPr id="21519" name="AutoShape 25"/>
          <p:cNvSpPr>
            <a:spLocks noChangeArrowheads="1"/>
          </p:cNvSpPr>
          <p:nvPr/>
        </p:nvSpPr>
        <p:spPr bwMode="auto">
          <a:xfrm>
            <a:off x="1818214" y="3212353"/>
            <a:ext cx="1519237" cy="279952"/>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lIns="82945" tIns="41473" rIns="82945" bIns="41473" anchor="ctr">
            <a:spAutoFit/>
          </a:bodyPr>
          <a:lstStyle/>
          <a:p>
            <a:pPr algn="ctr"/>
            <a:r>
              <a:rPr lang="en-US" sz="1100" b="1" dirty="0">
                <a:solidFill>
                  <a:schemeClr val="tx2"/>
                </a:solidFill>
                <a:latin typeface="Calibri" charset="0"/>
                <a:cs typeface="Arial" charset="0"/>
              </a:rPr>
              <a:t>FOSS</a:t>
            </a:r>
          </a:p>
        </p:txBody>
      </p:sp>
      <p:cxnSp>
        <p:nvCxnSpPr>
          <p:cNvPr id="40" name="Straight Arrow Connector 39"/>
          <p:cNvCxnSpPr>
            <a:endCxn id="8" idx="3"/>
          </p:cNvCxnSpPr>
          <p:nvPr/>
        </p:nvCxnSpPr>
        <p:spPr bwMode="auto">
          <a:xfrm flipV="1">
            <a:off x="3754964" y="2764161"/>
            <a:ext cx="274211"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2" name="Rectangle 78"/>
          <p:cNvSpPr>
            <a:spLocks noChangeArrowheads="1"/>
          </p:cNvSpPr>
          <p:nvPr/>
        </p:nvSpPr>
        <p:spPr bwMode="auto">
          <a:xfrm rot="-5400000">
            <a:off x="9561244" y="1469554"/>
            <a:ext cx="319088"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Outgoing Software</a:t>
            </a:r>
          </a:p>
        </p:txBody>
      </p:sp>
      <p:cxnSp>
        <p:nvCxnSpPr>
          <p:cNvPr id="43" name="Straight Arrow Connector 42"/>
          <p:cNvCxnSpPr>
            <a:stCxn id="17" idx="1"/>
          </p:cNvCxnSpPr>
          <p:nvPr/>
        </p:nvCxnSpPr>
        <p:spPr bwMode="auto">
          <a:xfrm>
            <a:off x="8306753" y="2772098"/>
            <a:ext cx="383747" cy="1587"/>
          </a:xfrm>
          <a:prstGeom prst="straightConnector1">
            <a:avLst/>
          </a:prstGeom>
          <a:solidFill>
            <a:srgbClr val="00B8FF"/>
          </a:solidFill>
          <a:ln w="19050" cap="flat" cmpd="sng" algn="ctr">
            <a:solidFill>
              <a:schemeClr val="tx1">
                <a:lumMod val="95000"/>
                <a:lumOff val="5000"/>
              </a:schemeClr>
            </a:solidFill>
            <a:prstDash val="solid"/>
            <a:round/>
            <a:headEnd type="none" w="med" len="med"/>
            <a:tailEnd type="triangle" w="med" len="med"/>
          </a:ln>
          <a:effectLst/>
        </p:spPr>
      </p:cxnSp>
      <p:sp>
        <p:nvSpPr>
          <p:cNvPr id="45" name="Rectangle 78"/>
          <p:cNvSpPr>
            <a:spLocks noChangeArrowheads="1"/>
          </p:cNvSpPr>
          <p:nvPr/>
        </p:nvSpPr>
        <p:spPr bwMode="auto">
          <a:xfrm rot="-5400000">
            <a:off x="9536185" y="2005154"/>
            <a:ext cx="343081"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Notices &amp; Attributions</a:t>
            </a:r>
          </a:p>
        </p:txBody>
      </p:sp>
      <p:sp>
        <p:nvSpPr>
          <p:cNvPr id="46" name="Rectangle 78"/>
          <p:cNvSpPr>
            <a:spLocks noChangeArrowheads="1"/>
          </p:cNvSpPr>
          <p:nvPr/>
        </p:nvSpPr>
        <p:spPr bwMode="auto">
          <a:xfrm rot="-5400000">
            <a:off x="9566007" y="2493492"/>
            <a:ext cx="309563" cy="1612900"/>
          </a:xfrm>
          <a:prstGeom prst="rect">
            <a:avLst/>
          </a:prstGeom>
          <a:solidFill>
            <a:srgbClr val="CC6600"/>
          </a:solidFill>
          <a:ln w="9525">
            <a:solidFill>
              <a:srgbClr val="003359"/>
            </a:solidFill>
            <a:miter lim="800000"/>
            <a:headEnd/>
            <a:tailEnd/>
          </a:ln>
          <a:effectLst>
            <a:outerShdw blurRad="63500" dist="38100" dir="2700000" algn="tl" rotWithShape="0">
              <a:srgbClr val="000000">
                <a:alpha val="39999"/>
              </a:srgbClr>
            </a:outerShdw>
          </a:effectLst>
        </p:spPr>
        <p:txBody>
          <a:bodyPr vert="eaVert" lIns="82945" tIns="41473" rIns="82945" bIns="41473"/>
          <a:lstStyle/>
          <a:p>
            <a:pPr algn="ctr">
              <a:buFont typeface="Times New Roman" pitchFamily="16" charset="0"/>
              <a:buNone/>
              <a:defRPr/>
            </a:pPr>
            <a:r>
              <a:rPr lang="en-US" sz="1100" b="1" dirty="0">
                <a:solidFill>
                  <a:srgbClr val="FFFFFF"/>
                </a:solidFill>
              </a:rPr>
              <a:t>Written Offer</a:t>
            </a:r>
          </a:p>
        </p:txBody>
      </p:sp>
      <p:sp>
        <p:nvSpPr>
          <p:cNvPr id="21525" name="TextBox 23"/>
          <p:cNvSpPr txBox="1">
            <a:spLocks noChangeArrowheads="1"/>
          </p:cNvSpPr>
          <p:nvPr/>
        </p:nvSpPr>
        <p:spPr bwMode="auto">
          <a:xfrm>
            <a:off x="3144302" y="4650111"/>
            <a:ext cx="1665820" cy="9387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Scan or audit source code </a:t>
            </a:r>
          </a:p>
          <a:p>
            <a:pPr algn="ctr"/>
            <a:r>
              <a:rPr lang="en-US" sz="1100" dirty="0">
                <a:cs typeface="Arial" charset="0"/>
              </a:rPr>
              <a:t>– and –</a:t>
            </a:r>
          </a:p>
          <a:p>
            <a:pPr algn="ctr"/>
            <a:r>
              <a:rPr lang="en-US" sz="1100" dirty="0">
                <a:cs typeface="Arial" charset="0"/>
              </a:rPr>
              <a:t>Confirm origin and</a:t>
            </a:r>
          </a:p>
          <a:p>
            <a:pPr algn="ctr"/>
            <a:r>
              <a:rPr lang="en-US" sz="1100" dirty="0">
                <a:cs typeface="Arial" charset="0"/>
              </a:rPr>
              <a:t>license of source </a:t>
            </a:r>
          </a:p>
          <a:p>
            <a:pPr algn="ctr"/>
            <a:r>
              <a:rPr lang="en-US" sz="1100" dirty="0">
                <a:cs typeface="Arial" charset="0"/>
              </a:rPr>
              <a:t>code</a:t>
            </a:r>
          </a:p>
        </p:txBody>
      </p:sp>
      <p:sp>
        <p:nvSpPr>
          <p:cNvPr id="21526" name="TextBox 24"/>
          <p:cNvSpPr txBox="1">
            <a:spLocks noChangeArrowheads="1"/>
          </p:cNvSpPr>
          <p:nvPr/>
        </p:nvSpPr>
        <p:spPr bwMode="auto">
          <a:xfrm>
            <a:off x="4487908" y="4646936"/>
            <a:ext cx="1545596"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Resolve any </a:t>
            </a:r>
          </a:p>
          <a:p>
            <a:pPr algn="ctr"/>
            <a:r>
              <a:rPr lang="en-US" sz="1100" dirty="0">
                <a:cs typeface="Arial" charset="0"/>
              </a:rPr>
              <a:t>audit issues in line with</a:t>
            </a:r>
          </a:p>
          <a:p>
            <a:pPr algn="ctr"/>
            <a:r>
              <a:rPr lang="en-US" sz="1100" dirty="0">
                <a:cs typeface="Arial" charset="0"/>
              </a:rPr>
              <a:t>company FOSS policies</a:t>
            </a:r>
          </a:p>
        </p:txBody>
      </p:sp>
      <p:sp>
        <p:nvSpPr>
          <p:cNvPr id="21527" name="TextBox 25"/>
          <p:cNvSpPr txBox="1">
            <a:spLocks noChangeArrowheads="1"/>
          </p:cNvSpPr>
          <p:nvPr/>
        </p:nvSpPr>
        <p:spPr bwMode="auto">
          <a:xfrm>
            <a:off x="1919288" y="4646613"/>
            <a:ext cx="1099615" cy="6001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30" tIns="45715" rIns="91430" bIns="45715" anchor="t">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dirty="0">
                <a:cs typeface="Arial" charset="0"/>
              </a:rPr>
              <a:t>Identify FOSS components for review</a:t>
            </a:r>
          </a:p>
        </p:txBody>
      </p:sp>
      <p:sp>
        <p:nvSpPr>
          <p:cNvPr id="29" name="Right Brace 28"/>
          <p:cNvSpPr>
            <a:spLocks/>
          </p:cNvSpPr>
          <p:nvPr/>
        </p:nvSpPr>
        <p:spPr bwMode="auto">
          <a:xfrm rot="5400000">
            <a:off x="4509820" y="3876205"/>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0" name="Right Brace 29"/>
          <p:cNvSpPr>
            <a:spLocks/>
          </p:cNvSpPr>
          <p:nvPr/>
        </p:nvSpPr>
        <p:spPr bwMode="auto">
          <a:xfrm rot="5400000">
            <a:off x="4965432" y="3876205"/>
            <a:ext cx="142875" cy="430212"/>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0" name="TextBox 37"/>
          <p:cNvSpPr txBox="1">
            <a:spLocks noChangeArrowheads="1"/>
          </p:cNvSpPr>
          <p:nvPr/>
        </p:nvSpPr>
        <p:spPr bwMode="auto">
          <a:xfrm>
            <a:off x="6931550" y="4662810"/>
            <a:ext cx="1612900"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Verify source code packages for distribution</a:t>
            </a:r>
          </a:p>
          <a:p>
            <a:pPr algn="ctr"/>
            <a:r>
              <a:rPr lang="en-US" sz="1100">
                <a:cs typeface="Arial" charset="0"/>
              </a:rPr>
              <a:t>– and – </a:t>
            </a:r>
          </a:p>
          <a:p>
            <a:pPr algn="ctr"/>
            <a:r>
              <a:rPr lang="en-US" sz="1100">
                <a:cs typeface="Arial" charset="0"/>
              </a:rPr>
              <a:t>Verify appropriate notices are provided</a:t>
            </a:r>
          </a:p>
          <a:p>
            <a:pPr algn="ctr">
              <a:buFontTx/>
              <a:buChar char="-"/>
            </a:pPr>
            <a:endParaRPr lang="en-US" sz="1100">
              <a:cs typeface="Arial" charset="0"/>
            </a:endParaRPr>
          </a:p>
        </p:txBody>
      </p:sp>
      <p:sp>
        <p:nvSpPr>
          <p:cNvPr id="32" name="Right Brace 31"/>
          <p:cNvSpPr>
            <a:spLocks/>
          </p:cNvSpPr>
          <p:nvPr/>
        </p:nvSpPr>
        <p:spPr bwMode="auto">
          <a:xfrm rot="5400000">
            <a:off x="721031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33" name="Right Brace 32"/>
          <p:cNvSpPr>
            <a:spLocks/>
          </p:cNvSpPr>
          <p:nvPr/>
        </p:nvSpPr>
        <p:spPr bwMode="auto">
          <a:xfrm rot="5400000">
            <a:off x="4051826" y="3881761"/>
            <a:ext cx="144463" cy="430213"/>
          </a:xfrm>
          <a:prstGeom prst="rightBrace">
            <a:avLst>
              <a:gd name="adj1" fmla="val 8327"/>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cxnSp>
        <p:nvCxnSpPr>
          <p:cNvPr id="38" name="Straight Arrow Connector 37"/>
          <p:cNvCxnSpPr>
            <a:cxnSpLocks noChangeShapeType="1"/>
            <a:stCxn id="21527" idx="0"/>
          </p:cNvCxnSpPr>
          <p:nvPr/>
        </p:nvCxnSpPr>
        <p:spPr bwMode="auto">
          <a:xfrm flipV="1">
            <a:off x="2469096" y="4219899"/>
            <a:ext cx="1630354" cy="426714"/>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39" name="Straight Arrow Connector 38"/>
          <p:cNvCxnSpPr>
            <a:cxnSpLocks noChangeShapeType="1"/>
            <a:stCxn id="21525" idx="0"/>
          </p:cNvCxnSpPr>
          <p:nvPr/>
        </p:nvCxnSpPr>
        <p:spPr bwMode="auto">
          <a:xfrm flipV="1">
            <a:off x="3977212" y="4219899"/>
            <a:ext cx="547688" cy="430212"/>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41" name="Straight Arrow Connector 40"/>
          <p:cNvCxnSpPr>
            <a:cxnSpLocks noChangeShapeType="1"/>
            <a:stCxn id="21526" idx="0"/>
          </p:cNvCxnSpPr>
          <p:nvPr/>
        </p:nvCxnSpPr>
        <p:spPr bwMode="auto">
          <a:xfrm flipH="1" flipV="1">
            <a:off x="5066248" y="4270700"/>
            <a:ext cx="194458" cy="376236"/>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4" name="Right Brace 43"/>
          <p:cNvSpPr>
            <a:spLocks/>
          </p:cNvSpPr>
          <p:nvPr/>
        </p:nvSpPr>
        <p:spPr bwMode="auto">
          <a:xfrm rot="5400000">
            <a:off x="6233845" y="3880967"/>
            <a:ext cx="142875" cy="430213"/>
          </a:xfrm>
          <a:prstGeom prst="rightBrace">
            <a:avLst>
              <a:gd name="adj1" fmla="val 8336"/>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37" name="TextBox 62"/>
          <p:cNvSpPr txBox="1">
            <a:spLocks noChangeArrowheads="1"/>
          </p:cNvSpPr>
          <p:nvPr/>
        </p:nvSpPr>
        <p:spPr bwMode="auto">
          <a:xfrm>
            <a:off x="5855859" y="4651698"/>
            <a:ext cx="1151256" cy="11079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Record approved</a:t>
            </a:r>
          </a:p>
          <a:p>
            <a:pPr algn="ctr"/>
            <a:r>
              <a:rPr lang="en-US" sz="1100">
                <a:cs typeface="Arial" charset="0"/>
              </a:rPr>
              <a:t>software/version</a:t>
            </a:r>
          </a:p>
          <a:p>
            <a:pPr algn="ctr"/>
            <a:r>
              <a:rPr lang="en-US" sz="1100">
                <a:cs typeface="Arial" charset="0"/>
              </a:rPr>
              <a:t>in inventory per </a:t>
            </a:r>
          </a:p>
          <a:p>
            <a:pPr algn="ctr"/>
            <a:r>
              <a:rPr lang="en-US" sz="1100">
                <a:cs typeface="Arial" charset="0"/>
              </a:rPr>
              <a:t>product and per </a:t>
            </a:r>
          </a:p>
          <a:p>
            <a:pPr algn="ctr"/>
            <a:r>
              <a:rPr lang="en-US" sz="1100">
                <a:cs typeface="Arial" charset="0"/>
              </a:rPr>
              <a:t>release</a:t>
            </a:r>
          </a:p>
          <a:p>
            <a:pPr algn="ctr"/>
            <a:endParaRPr lang="en-US" sz="1100">
              <a:cs typeface="Arial" charset="0"/>
            </a:endParaRPr>
          </a:p>
        </p:txBody>
      </p:sp>
      <p:cxnSp>
        <p:nvCxnSpPr>
          <p:cNvPr id="50" name="Straight Arrow Connector 49"/>
          <p:cNvCxnSpPr>
            <a:cxnSpLocks noChangeShapeType="1"/>
            <a:stCxn id="21537" idx="0"/>
          </p:cNvCxnSpPr>
          <p:nvPr/>
        </p:nvCxnSpPr>
        <p:spPr bwMode="auto">
          <a:xfrm flipH="1" flipV="1">
            <a:off x="6306077" y="4219898"/>
            <a:ext cx="125411" cy="431800"/>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57" name="Straight Arrow Connector 56"/>
          <p:cNvCxnSpPr>
            <a:cxnSpLocks noChangeShapeType="1"/>
            <a:stCxn id="21530" idx="0"/>
            <a:endCxn id="32" idx="1"/>
          </p:cNvCxnSpPr>
          <p:nvPr/>
        </p:nvCxnSpPr>
        <p:spPr bwMode="auto">
          <a:xfrm flipH="1" flipV="1">
            <a:off x="7282547" y="4169099"/>
            <a:ext cx="455453" cy="493711"/>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48" name="Right Brace 47"/>
          <p:cNvSpPr>
            <a:spLocks/>
          </p:cNvSpPr>
          <p:nvPr/>
        </p:nvSpPr>
        <p:spPr bwMode="auto">
          <a:xfrm rot="5400000">
            <a:off x="9575532" y="3180880"/>
            <a:ext cx="174625" cy="1865312"/>
          </a:xfrm>
          <a:prstGeom prst="rightBrace">
            <a:avLst>
              <a:gd name="adj1" fmla="val 8358"/>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p>
        </p:txBody>
      </p:sp>
      <p:sp>
        <p:nvSpPr>
          <p:cNvPr id="21541" name="TextBox 37"/>
          <p:cNvSpPr txBox="1">
            <a:spLocks noChangeArrowheads="1"/>
          </p:cNvSpPr>
          <p:nvPr/>
        </p:nvSpPr>
        <p:spPr bwMode="auto">
          <a:xfrm>
            <a:off x="8868301" y="4669161"/>
            <a:ext cx="1611313" cy="600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pPr algn="ctr"/>
            <a:r>
              <a:rPr lang="en-US" sz="1100">
                <a:cs typeface="Arial" charset="0"/>
              </a:rPr>
              <a:t>Publish source code,</a:t>
            </a:r>
          </a:p>
          <a:p>
            <a:pPr algn="ctr"/>
            <a:r>
              <a:rPr lang="en-US" sz="1100">
                <a:cs typeface="Arial" charset="0"/>
              </a:rPr>
              <a:t>notices and provide written offer</a:t>
            </a:r>
          </a:p>
        </p:txBody>
      </p:sp>
      <p:cxnSp>
        <p:nvCxnSpPr>
          <p:cNvPr id="21542" name="Straight Arrow Connector 59"/>
          <p:cNvCxnSpPr>
            <a:cxnSpLocks noChangeShapeType="1"/>
          </p:cNvCxnSpPr>
          <p:nvPr/>
        </p:nvCxnSpPr>
        <p:spPr bwMode="auto">
          <a:xfrm rot="5400000" flipH="1" flipV="1">
            <a:off x="9486632" y="4442942"/>
            <a:ext cx="346075" cy="1588"/>
          </a:xfrm>
          <a:prstGeom prst="straightConnector1">
            <a:avLst/>
          </a:prstGeom>
          <a:noFill/>
          <a:ln w="19050">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61" name="Right Brace 60"/>
          <p:cNvSpPr>
            <a:spLocks/>
          </p:cNvSpPr>
          <p:nvPr/>
        </p:nvSpPr>
        <p:spPr bwMode="auto">
          <a:xfrm rot="5400000" flipH="1">
            <a:off x="5619482" y="1298105"/>
            <a:ext cx="138113" cy="828675"/>
          </a:xfrm>
          <a:prstGeom prst="rightBrace">
            <a:avLst>
              <a:gd name="adj1" fmla="val 8333"/>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2" name="Right Brace 61"/>
          <p:cNvSpPr>
            <a:spLocks/>
          </p:cNvSpPr>
          <p:nvPr/>
        </p:nvSpPr>
        <p:spPr bwMode="auto">
          <a:xfrm rot="5400000" flipH="1">
            <a:off x="6733113" y="1497336"/>
            <a:ext cx="138113" cy="430212"/>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63" name="Right Brace 62"/>
          <p:cNvSpPr>
            <a:spLocks/>
          </p:cNvSpPr>
          <p:nvPr/>
        </p:nvSpPr>
        <p:spPr bwMode="auto">
          <a:xfrm rot="5400000" flipH="1">
            <a:off x="8030101" y="1497336"/>
            <a:ext cx="138113" cy="430213"/>
          </a:xfrm>
          <a:prstGeom prst="rightBrace">
            <a:avLst>
              <a:gd name="adj1" fmla="val 8335"/>
              <a:gd name="adj2" fmla="val 50000"/>
            </a:avLst>
          </a:prstGeom>
          <a:noFill/>
          <a:ln w="19050">
            <a:solidFill>
              <a:schemeClr val="tx1"/>
            </a:solidFill>
            <a:round/>
            <a:headEnd type="none" w="lg" len="med"/>
            <a:tailEnd type="none" w="lg" len="med"/>
          </a:ln>
          <a:effectLst>
            <a:outerShdw blurRad="63500" dist="20000" dir="5400000" rotWithShape="0">
              <a:srgbClr val="000000">
                <a:alpha val="37999"/>
              </a:srgbClr>
            </a:outerShdw>
          </a:effectLst>
          <a:extLst>
            <a:ext uri="{909E8E84-426E-40dd-AFC4-6F175D3DCCD1}">
              <a14:hiddenFill xmlns:a14="http://schemas.microsoft.com/office/drawing/2010/main" xmlns="">
                <a:solidFill>
                  <a:srgbClr val="FFFFFF"/>
                </a:solidFill>
              </a14:hiddenFill>
            </a:ext>
          </a:extLst>
        </p:spPr>
        <p:txBody>
          <a:bodyPr lIns="91430" tIns="45715" rIns="91430" bIns="45715" anchor="ctr"/>
          <a:lstStyle/>
          <a:p>
            <a:pPr algn="ctr">
              <a:defRPr/>
            </a:pPr>
            <a:endParaRPr lang="en-US" dirty="0">
              <a:solidFill>
                <a:srgbClr val="000000"/>
              </a:solidFill>
            </a:endParaRPr>
          </a:p>
        </p:txBody>
      </p:sp>
      <p:sp>
        <p:nvSpPr>
          <p:cNvPr id="19499" name="TextBox 24"/>
          <p:cNvSpPr txBox="1">
            <a:spLocks noChangeArrowheads="1"/>
          </p:cNvSpPr>
          <p:nvPr/>
        </p:nvSpPr>
        <p:spPr bwMode="auto">
          <a:xfrm>
            <a:off x="4651900" y="606749"/>
            <a:ext cx="1574800" cy="7694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dirty="0">
                <a:solidFill>
                  <a:srgbClr val="000000"/>
                </a:solidFill>
                <a:latin typeface="+mj-lt"/>
                <a:cs typeface="Arial" charset="0"/>
              </a:rPr>
              <a:t>Review and approve </a:t>
            </a:r>
          </a:p>
          <a:p>
            <a:pPr algn="ctr">
              <a:defRPr/>
            </a:pPr>
            <a:r>
              <a:rPr lang="en-US" sz="1100" dirty="0">
                <a:solidFill>
                  <a:srgbClr val="000000"/>
                </a:solidFill>
                <a:latin typeface="+mj-lt"/>
                <a:cs typeface="Arial" charset="0"/>
              </a:rPr>
              <a:t>compliance record of FOSS software components</a:t>
            </a:r>
          </a:p>
        </p:txBody>
      </p:sp>
      <p:sp>
        <p:nvSpPr>
          <p:cNvPr id="19500" name="TextBox 24"/>
          <p:cNvSpPr txBox="1">
            <a:spLocks noChangeArrowheads="1"/>
          </p:cNvSpPr>
          <p:nvPr/>
        </p:nvSpPr>
        <p:spPr bwMode="auto">
          <a:xfrm>
            <a:off x="6018739" y="608335"/>
            <a:ext cx="1576387" cy="446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Compile notices</a:t>
            </a:r>
          </a:p>
          <a:p>
            <a:pPr algn="ctr">
              <a:defRPr/>
            </a:pPr>
            <a:r>
              <a:rPr lang="en-US" sz="1100">
                <a:solidFill>
                  <a:srgbClr val="000000"/>
                </a:solidFill>
                <a:latin typeface="+mj-lt"/>
                <a:cs typeface="Arial" charset="0"/>
              </a:rPr>
              <a:t>for publication</a:t>
            </a:r>
          </a:p>
        </p:txBody>
      </p:sp>
      <p:cxnSp>
        <p:nvCxnSpPr>
          <p:cNvPr id="66" name="Straight Arrow Connector 65"/>
          <p:cNvCxnSpPr>
            <a:cxnSpLocks noChangeShapeType="1"/>
            <a:stCxn id="19499" idx="2"/>
          </p:cNvCxnSpPr>
          <p:nvPr/>
        </p:nvCxnSpPr>
        <p:spPr bwMode="auto">
          <a:xfrm>
            <a:off x="5439300" y="1376180"/>
            <a:ext cx="249238" cy="198943"/>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cxnSp>
        <p:nvCxnSpPr>
          <p:cNvPr id="69" name="Straight Arrow Connector 68"/>
          <p:cNvCxnSpPr>
            <a:cxnSpLocks noChangeShapeType="1"/>
          </p:cNvCxnSpPr>
          <p:nvPr/>
        </p:nvCxnSpPr>
        <p:spPr bwMode="auto">
          <a:xfrm rot="16200000" flipH="1">
            <a:off x="6555313" y="1275086"/>
            <a:ext cx="484188" cy="7937"/>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19503" name="TextBox 24"/>
          <p:cNvSpPr txBox="1">
            <a:spLocks noChangeArrowheads="1"/>
          </p:cNvSpPr>
          <p:nvPr/>
        </p:nvSpPr>
        <p:spPr bwMode="auto">
          <a:xfrm>
            <a:off x="7314139" y="606749"/>
            <a:ext cx="1576387" cy="446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430" tIns="45715" rIns="91430" bIns="45715">
            <a:spAutoFit/>
          </a:bodyPr>
          <a:lstStyle>
            <a:lvl1pPr>
              <a:defRPr kumimoji="1" sz="1000">
                <a:solidFill>
                  <a:schemeClr val="tx1"/>
                </a:solidFill>
                <a:latin typeface="Times New Roman" charset="0"/>
                <a:ea typeface="MS PGothic" charset="0"/>
                <a:cs typeface="MS PGothic" charset="0"/>
              </a:defRPr>
            </a:lvl1pPr>
            <a:lvl2pPr marL="742950" indent="-285750">
              <a:defRPr kumimoji="1" sz="1000">
                <a:solidFill>
                  <a:schemeClr val="tx1"/>
                </a:solidFill>
                <a:latin typeface="Times New Roman" charset="0"/>
                <a:ea typeface="MS PGothic" charset="0"/>
                <a:cs typeface="MS PGothic" charset="0"/>
              </a:defRPr>
            </a:lvl2pPr>
            <a:lvl3pPr marL="1143000" indent="-228600">
              <a:defRPr kumimoji="1" sz="1000">
                <a:solidFill>
                  <a:schemeClr val="tx1"/>
                </a:solidFill>
                <a:latin typeface="Times New Roman" charset="0"/>
                <a:ea typeface="MS PGothic" charset="0"/>
                <a:cs typeface="MS PGothic" charset="0"/>
              </a:defRPr>
            </a:lvl3pPr>
            <a:lvl4pPr marL="1600200" indent="-228600">
              <a:defRPr kumimoji="1" sz="1000">
                <a:solidFill>
                  <a:schemeClr val="tx1"/>
                </a:solidFill>
                <a:latin typeface="Times New Roman" charset="0"/>
                <a:ea typeface="MS PGothic" charset="0"/>
                <a:cs typeface="MS PGothic" charset="0"/>
              </a:defRPr>
            </a:lvl4pPr>
            <a:lvl5pPr marL="2057400" indent="-228600">
              <a:defRPr kumimoji="1" sz="1000">
                <a:solidFill>
                  <a:schemeClr val="tx1"/>
                </a:solidFill>
                <a:latin typeface="Times New Roman" charset="0"/>
                <a:ea typeface="MS PGothic" charset="0"/>
                <a:cs typeface="MS PGothic" charset="0"/>
              </a:defRPr>
            </a:lvl5pPr>
            <a:lvl6pPr marL="25146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6pPr>
            <a:lvl7pPr marL="29718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7pPr>
            <a:lvl8pPr marL="34290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8pPr>
            <a:lvl9pPr marL="3886200" indent="-228600" eaLnBrk="0" fontAlgn="base" hangingPunct="0">
              <a:spcBef>
                <a:spcPct val="0"/>
              </a:spcBef>
              <a:spcAft>
                <a:spcPct val="0"/>
              </a:spcAft>
              <a:defRPr kumimoji="1" sz="1000">
                <a:solidFill>
                  <a:schemeClr val="tx1"/>
                </a:solidFill>
                <a:latin typeface="Times New Roman" charset="0"/>
                <a:ea typeface="MS PGothic" charset="0"/>
                <a:cs typeface="MS PGothic" charset="0"/>
              </a:defRPr>
            </a:lvl9pPr>
          </a:lstStyle>
          <a:p>
            <a:pPr algn="ctr">
              <a:defRPr/>
            </a:pPr>
            <a:r>
              <a:rPr lang="en-US" sz="1100">
                <a:solidFill>
                  <a:srgbClr val="000000"/>
                </a:solidFill>
                <a:latin typeface="+mj-lt"/>
                <a:cs typeface="Arial" charset="0"/>
              </a:rPr>
              <a:t>Post publication</a:t>
            </a:r>
          </a:p>
          <a:p>
            <a:pPr algn="ctr">
              <a:defRPr/>
            </a:pPr>
            <a:r>
              <a:rPr lang="en-US" sz="1100">
                <a:solidFill>
                  <a:srgbClr val="000000"/>
                </a:solidFill>
                <a:latin typeface="+mj-lt"/>
                <a:cs typeface="Arial" charset="0"/>
              </a:rPr>
              <a:t>verifications</a:t>
            </a:r>
          </a:p>
        </p:txBody>
      </p:sp>
      <p:cxnSp>
        <p:nvCxnSpPr>
          <p:cNvPr id="76" name="Straight Arrow Connector 75"/>
          <p:cNvCxnSpPr>
            <a:cxnSpLocks noChangeShapeType="1"/>
          </p:cNvCxnSpPr>
          <p:nvPr/>
        </p:nvCxnSpPr>
        <p:spPr bwMode="auto">
          <a:xfrm rot="16200000" flipH="1">
            <a:off x="7852301" y="1273498"/>
            <a:ext cx="484187" cy="7938"/>
          </a:xfrm>
          <a:prstGeom prst="straightConnector1">
            <a:avLst/>
          </a:prstGeom>
          <a:noFill/>
          <a:ln w="19050">
            <a:solidFill>
              <a:srgbClr val="000000"/>
            </a:solidFill>
            <a:round/>
            <a:headEnd type="none" w="lg" len="med"/>
            <a:tailEnd type="arrow" w="med" len="med"/>
          </a:ln>
          <a:effectLst>
            <a:outerShdw blurRad="63500" dist="20000" dir="5400000" rotWithShape="0">
              <a:srgbClr val="000000">
                <a:alpha val="37999"/>
              </a:srgbClr>
            </a:outerShdw>
          </a:effectLst>
          <a:extLst>
            <a:ext uri="{909E8E84-426E-40dd-AFC4-6F175D3DCCD1}">
              <a14:hiddenFill xmlns:a14="http://schemas.microsoft.com/office/drawing/2010/main" xmlns="">
                <a:noFill/>
              </a14:hiddenFill>
            </a:ext>
          </a:extLst>
        </p:spPr>
      </p:cxnSp>
      <p:sp>
        <p:nvSpPr>
          <p:cNvPr id="77" name="Left Brace 76"/>
          <p:cNvSpPr/>
          <p:nvPr/>
        </p:nvSpPr>
        <p:spPr bwMode="auto">
          <a:xfrm>
            <a:off x="8730189" y="2135511"/>
            <a:ext cx="161925" cy="1312863"/>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8" name="Left Brace 77"/>
          <p:cNvSpPr/>
          <p:nvPr/>
        </p:nvSpPr>
        <p:spPr bwMode="auto">
          <a:xfrm flipH="1">
            <a:off x="3545413" y="2057723"/>
            <a:ext cx="138112" cy="1452562"/>
          </a:xfrm>
          <a:prstGeom prst="leftBrace">
            <a:avLst/>
          </a:prstGeom>
          <a:ln w="12700">
            <a:headEnd type="none" w="med" len="med"/>
            <a:tailEnd type="none" w="med" len="med"/>
          </a:ln>
        </p:spPr>
        <p:style>
          <a:lnRef idx="1">
            <a:schemeClr val="dk1"/>
          </a:lnRef>
          <a:fillRef idx="0">
            <a:schemeClr val="dk1"/>
          </a:fillRef>
          <a:effectRef idx="0">
            <a:schemeClr val="dk1"/>
          </a:effectRef>
          <a:fontRef idx="minor">
            <a:schemeClr val="tx1"/>
          </a:fontRef>
        </p:style>
        <p:txBody>
          <a:bodyPr lIns="82945" tIns="41473" rIns="82945" bIns="41473"/>
          <a:lstStyle/>
          <a:p>
            <a:pPr defTabSz="414726">
              <a:lnSpc>
                <a:spcPct val="93000"/>
              </a:lnSpc>
              <a:buClr>
                <a:srgbClr val="000000"/>
              </a:buClr>
              <a:buSzPct val="100000"/>
              <a:defRPr/>
            </a:pPr>
            <a:endParaRPr lang="en-US" sz="1600" dirty="0">
              <a:latin typeface="Arial" charset="0"/>
              <a:cs typeface="DejaVu Sans" charset="0"/>
            </a:endParaRPr>
          </a:p>
        </p:txBody>
      </p:sp>
      <p:sp>
        <p:nvSpPr>
          <p:cNvPr id="79" name="Right Arrow 78"/>
          <p:cNvSpPr/>
          <p:nvPr/>
        </p:nvSpPr>
        <p:spPr bwMode="auto">
          <a:xfrm>
            <a:off x="1678514" y="6067749"/>
            <a:ext cx="8848725" cy="484187"/>
          </a:xfrm>
          <a:prstGeom prst="rightArrow">
            <a:avLst/>
          </a:prstGeom>
          <a:solidFill>
            <a:schemeClr val="tx1">
              <a:lumMod val="75000"/>
              <a:lumOff val="25000"/>
            </a:schemeClr>
          </a:solidFill>
          <a:ln w="9525" cap="flat" cmpd="sng" algn="ctr">
            <a:solidFill>
              <a:schemeClr val="tx1"/>
            </a:solidFill>
            <a:prstDash val="solid"/>
            <a:round/>
            <a:headEnd type="none" w="med" len="med"/>
            <a:tailEnd type="none" w="med" len="med"/>
          </a:ln>
          <a:effectLst/>
        </p:spPr>
        <p:txBody>
          <a:bodyPr lIns="82945" tIns="41473" rIns="82945" bIns="41473"/>
          <a:lstStyle/>
          <a:p>
            <a:pPr algn="ctr" defTabSz="414726">
              <a:lnSpc>
                <a:spcPct val="93000"/>
              </a:lnSpc>
              <a:buClr>
                <a:srgbClr val="000000"/>
              </a:buClr>
              <a:buSzPct val="100000"/>
              <a:defRPr/>
            </a:pPr>
            <a:r>
              <a:rPr lang="en-US" sz="1300" b="1" dirty="0">
                <a:solidFill>
                  <a:schemeClr val="bg1"/>
                </a:solidFill>
                <a:latin typeface="+mj-lt"/>
                <a:ea typeface="MS PGothic" pitchFamily="34" charset="-128"/>
                <a:cs typeface="DejaVu Sans" charset="0"/>
              </a:rPr>
              <a:t>Example of Compliance Management End-to-</a:t>
            </a:r>
            <a:r>
              <a:rPr lang="en-US" sz="1300" b="1" dirty="0">
                <a:solidFill>
                  <a:srgbClr val="FFFFFF"/>
                </a:solidFill>
                <a:latin typeface="+mj-lt"/>
                <a:ea typeface="MS PGothic" pitchFamily="34" charset="-128"/>
                <a:cs typeface="DejaVu Sans" charset="0"/>
              </a:rPr>
              <a:t>End Process</a:t>
            </a:r>
          </a:p>
        </p:txBody>
      </p:sp>
      <p:sp>
        <p:nvSpPr>
          <p:cNvPr id="52" name="Rectangle 2"/>
          <p:cNvSpPr txBox="1">
            <a:spLocks noChangeArrowheads="1"/>
          </p:cNvSpPr>
          <p:nvPr/>
        </p:nvSpPr>
        <p:spPr>
          <a:xfrm>
            <a:off x="273943" y="499592"/>
            <a:ext cx="10972800" cy="990600"/>
          </a:xfrm>
          <a:prstGeom prst="rect">
            <a:avLst/>
          </a:prstGeom>
        </p:spPr>
        <p:txBody>
          <a:bodyP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ea typeface="ＭＳ Ｐゴシック" charset="0"/>
                <a:cs typeface="ＭＳ Ｐゴシック" charset="0"/>
              </a:rPr>
              <a:t>Process Overview</a:t>
            </a:r>
          </a:p>
        </p:txBody>
      </p:sp>
    </p:spTree>
    <p:extLst>
      <p:ext uri="{BB962C8B-B14F-4D97-AF65-F5344CB8AC3E}">
        <p14:creationId xmlns:p14="http://schemas.microsoft.com/office/powerpoint/2010/main" val="7142398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4"/>
          <p:cNvSpPr>
            <a:spLocks noGrp="1"/>
          </p:cNvSpPr>
          <p:nvPr>
            <p:ph idx="1"/>
          </p:nvPr>
        </p:nvSpPr>
        <p:spPr>
          <a:xfrm>
            <a:off x="0" y="3690106"/>
            <a:ext cx="4464496" cy="2985013"/>
          </a:xfrm>
        </p:spPr>
        <p:txBody>
          <a:bodyPr vert="horz" wrap="square" lIns="252000" tIns="180000" rIns="180000" bIns="216000" rtlCol="0" anchor="t">
            <a:noAutofit/>
          </a:bodyPr>
          <a:lstStyle/>
          <a:p>
            <a:pPr eaLnBrk="1" hangingPunct="1">
              <a:buFont typeface="Arial"/>
              <a:buChar char="•"/>
            </a:pPr>
            <a:r>
              <a:rPr lang="en-US" b="0" u="sng" dirty="0">
                <a:solidFill>
                  <a:srgbClr val="0070C0"/>
                </a:solidFill>
                <a:latin typeface="Calibri" charset="0"/>
                <a:ea typeface="MS PGothic" charset="0"/>
              </a:rPr>
              <a:t>Pre-requisites:</a:t>
            </a:r>
            <a:endParaRPr lang="en-US" b="0" u="sng" dirty="0">
              <a:latin typeface="Calibri" charset="0"/>
              <a:ea typeface="MS PGothic" charset="0"/>
            </a:endParaRPr>
          </a:p>
          <a:p>
            <a:pPr marL="271463" lvl="1" indent="0">
              <a:buNone/>
            </a:pPr>
            <a:r>
              <a:rPr lang="en-US" sz="1600" dirty="0">
                <a:latin typeface="Calibri" charset="0"/>
                <a:ea typeface="MS PGothic" charset="0"/>
              </a:rPr>
              <a:t>The process may begin with one of these events:</a:t>
            </a:r>
          </a:p>
          <a:p>
            <a:pPr lvl="1"/>
            <a:r>
              <a:rPr lang="en-US" sz="1600" dirty="0">
                <a:latin typeface="Calibri" charset="0"/>
                <a:ea typeface="MS PGothic" charset="0"/>
              </a:rPr>
              <a:t>The development team requests the review of a FOSS component or an outgoing release</a:t>
            </a:r>
          </a:p>
          <a:p>
            <a:pPr lvl="1"/>
            <a:r>
              <a:rPr lang="en-US" sz="1600" dirty="0">
                <a:latin typeface="Calibri" charset="0"/>
                <a:ea typeface="MS PGothic" charset="0"/>
              </a:rPr>
              <a:t>Discovery of FOSS being used without proper authorization</a:t>
            </a:r>
          </a:p>
          <a:p>
            <a:pPr lvl="1"/>
            <a:r>
              <a:rPr lang="en-US" sz="1600" dirty="0">
                <a:latin typeface="Calibri" charset="0"/>
                <a:ea typeface="MS PGothic" charset="0"/>
              </a:rPr>
              <a:t>Discovery of FOSS being used as part of third party software </a:t>
            </a:r>
          </a:p>
          <a:p>
            <a:pPr eaLnBrk="1" hangingPunct="1">
              <a:buFont typeface="Arial"/>
              <a:buChar char="•"/>
            </a:pPr>
            <a:endParaRPr lang="en-US" dirty="0">
              <a:latin typeface="Calibri" charset="0"/>
              <a:ea typeface="MS PGothic" charset="0"/>
            </a:endParaRPr>
          </a:p>
        </p:txBody>
      </p:sp>
      <p:sp>
        <p:nvSpPr>
          <p:cNvPr id="24579" name="Rectangle 25"/>
          <p:cNvSpPr>
            <a:spLocks noGrp="1"/>
          </p:cNvSpPr>
          <p:nvPr>
            <p:ph type="body" sz="half" idx="4294967295"/>
          </p:nvPr>
        </p:nvSpPr>
        <p:spPr>
          <a:xfrm>
            <a:off x="8153400" y="3843338"/>
            <a:ext cx="4038600" cy="2301875"/>
          </a:xfrm>
        </p:spPr>
        <p:txBody>
          <a:bodyPr vert="horz" lIns="91440" tIns="45720" rIns="91440" bIns="45720" rtlCol="0" anchor="t">
            <a:normAutofit/>
          </a:bodyPr>
          <a:lstStyle/>
          <a:p>
            <a:pPr eaLnBrk="1" hangingPunct="1"/>
            <a:r>
              <a:rPr lang="en-US" sz="1800" u="sng" dirty="0">
                <a:solidFill>
                  <a:srgbClr val="0070C0"/>
                </a:solidFill>
                <a:latin typeface="Calibri" charset="0"/>
                <a:ea typeface="MS PGothic" charset="0"/>
              </a:rPr>
              <a:t>Outcome: </a:t>
            </a:r>
            <a:endParaRPr lang="en-US" sz="1800" u="sng" dirty="0">
              <a:latin typeface="Calibri" charset="0"/>
              <a:ea typeface="MS PGothic" charset="0"/>
            </a:endParaRPr>
          </a:p>
          <a:p>
            <a:pPr lvl="1" eaLnBrk="1" hangingPunct="1"/>
            <a:r>
              <a:rPr lang="en-US" sz="1600" dirty="0">
                <a:latin typeface="Calibri" charset="0"/>
                <a:ea typeface="MS PGothic" charset="0"/>
              </a:rPr>
              <a:t>A compliance record is created (or updated) for the FOSS </a:t>
            </a:r>
          </a:p>
          <a:p>
            <a:pPr lvl="1" eaLnBrk="1" hangingPunct="1"/>
            <a:r>
              <a:rPr lang="en-US" sz="1600" dirty="0">
                <a:latin typeface="Calibri" charset="0"/>
                <a:ea typeface="MS PGothic" charset="0"/>
              </a:rPr>
              <a:t>An audit is requested to scan or review the source code</a:t>
            </a:r>
          </a:p>
        </p:txBody>
      </p:sp>
      <p:sp>
        <p:nvSpPr>
          <p:cNvPr id="24580" name="AutoShape 5"/>
          <p:cNvSpPr>
            <a:spLocks noChangeArrowheads="1"/>
          </p:cNvSpPr>
          <p:nvPr/>
        </p:nvSpPr>
        <p:spPr bwMode="auto">
          <a:xfrm>
            <a:off x="3843338" y="127158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4581" name="Rectangle 78"/>
          <p:cNvSpPr>
            <a:spLocks noChangeArrowheads="1"/>
          </p:cNvSpPr>
          <p:nvPr/>
        </p:nvSpPr>
        <p:spPr bwMode="auto">
          <a:xfrm rot="-5400000">
            <a:off x="2999582" y="173752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4582" name="Rectangle 78"/>
          <p:cNvSpPr>
            <a:spLocks noChangeArrowheads="1"/>
          </p:cNvSpPr>
          <p:nvPr/>
        </p:nvSpPr>
        <p:spPr bwMode="auto">
          <a:xfrm rot="-5400000">
            <a:off x="8845551" y="173355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24583" name="AutoShape 9"/>
          <p:cNvCxnSpPr>
            <a:cxnSpLocks noChangeShapeType="1"/>
            <a:stCxn id="24581" idx="2"/>
            <a:endCxn id="24580" idx="0"/>
          </p:cNvCxnSpPr>
          <p:nvPr/>
        </p:nvCxnSpPr>
        <p:spPr bwMode="auto">
          <a:xfrm>
            <a:off x="3602039" y="216852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4584" name="AutoShape 10"/>
          <p:cNvCxnSpPr>
            <a:cxnSpLocks noChangeShapeType="1"/>
            <a:stCxn id="24580" idx="2"/>
          </p:cNvCxnSpPr>
          <p:nvPr/>
        </p:nvCxnSpPr>
        <p:spPr bwMode="auto">
          <a:xfrm flipV="1">
            <a:off x="8348664" y="216376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088397" y="141446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Identification</a:t>
            </a:r>
            <a:endParaRPr lang="en-US" sz="1000" b="1" i="1">
              <a:solidFill>
                <a:srgbClr val="000000"/>
              </a:solidFill>
            </a:endParaRPr>
          </a:p>
        </p:txBody>
      </p:sp>
      <p:sp>
        <p:nvSpPr>
          <p:cNvPr id="24586" name="Rectangle 78"/>
          <p:cNvSpPr>
            <a:spLocks noChangeArrowheads="1"/>
          </p:cNvSpPr>
          <p:nvPr/>
        </p:nvSpPr>
        <p:spPr bwMode="auto">
          <a:xfrm rot="10800000">
            <a:off x="4509329" y="1685925"/>
            <a:ext cx="353943"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24587" name="Rectangle 78"/>
          <p:cNvSpPr>
            <a:spLocks noChangeArrowheads="1"/>
          </p:cNvSpPr>
          <p:nvPr/>
        </p:nvSpPr>
        <p:spPr bwMode="auto">
          <a:xfrm rot="10800000">
            <a:off x="4891415" y="1684338"/>
            <a:ext cx="523220" cy="787400"/>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24588" name="Rectangle 78"/>
          <p:cNvSpPr>
            <a:spLocks noChangeArrowheads="1"/>
          </p:cNvSpPr>
          <p:nvPr/>
        </p:nvSpPr>
        <p:spPr bwMode="auto">
          <a:xfrm rot="10800000">
            <a:off x="5442779"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24589" name="Rectangle 78"/>
          <p:cNvSpPr>
            <a:spLocks noChangeArrowheads="1"/>
          </p:cNvSpPr>
          <p:nvPr/>
        </p:nvSpPr>
        <p:spPr bwMode="auto">
          <a:xfrm rot="10800000">
            <a:off x="5840447" y="16795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24590" name="Rectangle 78"/>
          <p:cNvSpPr>
            <a:spLocks noChangeArrowheads="1"/>
          </p:cNvSpPr>
          <p:nvPr/>
        </p:nvSpPr>
        <p:spPr bwMode="auto">
          <a:xfrm rot="10800000">
            <a:off x="6150302" y="1677989"/>
            <a:ext cx="523220" cy="7842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24591" name="Rectangle 78"/>
          <p:cNvSpPr>
            <a:spLocks noChangeArrowheads="1"/>
          </p:cNvSpPr>
          <p:nvPr/>
        </p:nvSpPr>
        <p:spPr bwMode="auto">
          <a:xfrm rot="10800000">
            <a:off x="6630229" y="1671638"/>
            <a:ext cx="353943"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24592" name="Rectangle 78"/>
          <p:cNvSpPr>
            <a:spLocks noChangeArrowheads="1"/>
          </p:cNvSpPr>
          <p:nvPr/>
        </p:nvSpPr>
        <p:spPr bwMode="auto">
          <a:xfrm rot="10800000">
            <a:off x="6940877" y="1671638"/>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24593" name="Rectangle 78"/>
          <p:cNvSpPr>
            <a:spLocks noChangeArrowheads="1"/>
          </p:cNvSpPr>
          <p:nvPr/>
        </p:nvSpPr>
        <p:spPr bwMode="auto">
          <a:xfrm rot="10800000">
            <a:off x="7420804" y="1666876"/>
            <a:ext cx="353943" cy="7858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24594" name="Rectangle 78"/>
          <p:cNvSpPr>
            <a:spLocks noChangeArrowheads="1"/>
          </p:cNvSpPr>
          <p:nvPr/>
        </p:nvSpPr>
        <p:spPr bwMode="auto">
          <a:xfrm rot="10800000">
            <a:off x="7737802" y="1668463"/>
            <a:ext cx="523220" cy="785812"/>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24595" name="AutoShape 21"/>
          <p:cNvCxnSpPr>
            <a:cxnSpLocks noChangeShapeType="1"/>
          </p:cNvCxnSpPr>
          <p:nvPr/>
        </p:nvCxnSpPr>
        <p:spPr bwMode="auto">
          <a:xfrm>
            <a:off x="4519613" y="207645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5"/>
          <p:cNvSpPr txBox="1">
            <a:spLocks/>
          </p:cNvSpPr>
          <p:nvPr/>
        </p:nvSpPr>
        <p:spPr>
          <a:xfrm>
            <a:off x="3886200" y="3888424"/>
            <a:ext cx="4038600" cy="2619056"/>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Incoming requests are recorded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Scans of entire platform may be performed</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Due diligence on any 3</a:t>
            </a:r>
            <a:r>
              <a:rPr kumimoji="0" lang="en-US" sz="1600" b="0" i="0" u="none" strike="noStrike" kern="1200" cap="none" spc="0" normalizeH="0" baseline="30000" noProof="0" dirty="0">
                <a:ln>
                  <a:noFill/>
                </a:ln>
                <a:solidFill>
                  <a:schemeClr val="tx1"/>
                </a:solidFill>
                <a:effectLst/>
                <a:uLnTx/>
                <a:uFillTx/>
                <a:latin typeface="Calibri" charset="0"/>
                <a:ea typeface="MS PGothic" charset="0"/>
                <a:cs typeface="+mn-cs"/>
              </a:rPr>
              <a:t>rd</a:t>
            </a: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 party provided software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dirty="0">
                <a:latin typeface="Calibri" charset="0"/>
                <a:ea typeface="MS PGothic" charset="0"/>
              </a:rPr>
              <a:t>Recognize and review any FOSS components added to a repository without an incoming request</a:t>
            </a:r>
            <a:endPar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2" name="Rectangle 21"/>
          <p:cNvSpPr/>
          <p:nvPr/>
        </p:nvSpPr>
        <p:spPr>
          <a:xfrm>
            <a:off x="261748" y="3229094"/>
            <a:ext cx="4837222" cy="369332"/>
          </a:xfrm>
          <a:prstGeom prst="rect">
            <a:avLst/>
          </a:prstGeom>
        </p:spPr>
        <p:txBody>
          <a:bodyPr wrap="none" anchor="t">
            <a:spAutoFit/>
          </a:bodyPr>
          <a:lstStyle/>
          <a:p>
            <a:r>
              <a:rPr lang="en-US" b="1">
                <a:latin typeface="Calibri" charset="0"/>
                <a:ea typeface="MS PGothic" charset="0"/>
              </a:rPr>
              <a:t>Identify and begin tracking FOSS from all sources</a:t>
            </a:r>
            <a:endParaRPr lang="en-US" b="1" dirty="0"/>
          </a:p>
        </p:txBody>
      </p:sp>
      <p:sp>
        <p:nvSpPr>
          <p:cNvPr id="23" name="Rectangle 2"/>
          <p:cNvSpPr txBox="1">
            <a:spLocks noChangeArrowheads="1"/>
          </p:cNvSpPr>
          <p:nvPr/>
        </p:nvSpPr>
        <p:spPr>
          <a:xfrm>
            <a:off x="261748" y="531277"/>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Identify and Track FOSS Usage</a:t>
            </a:r>
          </a:p>
        </p:txBody>
      </p:sp>
    </p:spTree>
    <p:extLst>
      <p:ext uri="{BB962C8B-B14F-4D97-AF65-F5344CB8AC3E}">
        <p14:creationId xmlns:p14="http://schemas.microsoft.com/office/powerpoint/2010/main" val="20789836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AutoShape 5"/>
          <p:cNvSpPr>
            <a:spLocks noChangeArrowheads="1"/>
          </p:cNvSpPr>
          <p:nvPr/>
        </p:nvSpPr>
        <p:spPr bwMode="auto">
          <a:xfrm>
            <a:off x="3523933" y="1013779"/>
            <a:ext cx="4508500" cy="1792287"/>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26628" name="Rectangle 78"/>
          <p:cNvSpPr>
            <a:spLocks noChangeArrowheads="1"/>
          </p:cNvSpPr>
          <p:nvPr/>
        </p:nvSpPr>
        <p:spPr bwMode="auto">
          <a:xfrm rot="-5400000">
            <a:off x="2680177" y="1479710"/>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26629" name="Rectangle 78"/>
          <p:cNvSpPr>
            <a:spLocks noChangeArrowheads="1"/>
          </p:cNvSpPr>
          <p:nvPr/>
        </p:nvSpPr>
        <p:spPr bwMode="auto">
          <a:xfrm rot="-5400000">
            <a:off x="8526146" y="1475741"/>
            <a:ext cx="369887"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26630" name="AutoShape 9"/>
          <p:cNvCxnSpPr>
            <a:cxnSpLocks noChangeShapeType="1"/>
            <a:stCxn id="26628" idx="2"/>
            <a:endCxn id="26627" idx="0"/>
          </p:cNvCxnSpPr>
          <p:nvPr/>
        </p:nvCxnSpPr>
        <p:spPr bwMode="auto">
          <a:xfrm>
            <a:off x="3282634" y="1910715"/>
            <a:ext cx="255587"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631" name="AutoShape 10"/>
          <p:cNvCxnSpPr>
            <a:cxnSpLocks noChangeShapeType="1"/>
            <a:stCxn id="26627" idx="2"/>
          </p:cNvCxnSpPr>
          <p:nvPr/>
        </p:nvCxnSpPr>
        <p:spPr bwMode="auto">
          <a:xfrm flipV="1">
            <a:off x="8029259" y="1905953"/>
            <a:ext cx="255587" cy="47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4197617" y="1156653"/>
            <a:ext cx="338554" cy="1319212"/>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Audit</a:t>
            </a:r>
            <a:endParaRPr lang="en-US" sz="1000" b="1" i="1">
              <a:solidFill>
                <a:srgbClr val="000000"/>
              </a:solidFill>
            </a:endParaRPr>
          </a:p>
        </p:txBody>
      </p:sp>
      <p:sp>
        <p:nvSpPr>
          <p:cNvPr id="26633" name="Rectangle 78"/>
          <p:cNvSpPr>
            <a:spLocks noChangeArrowheads="1"/>
          </p:cNvSpPr>
          <p:nvPr/>
        </p:nvSpPr>
        <p:spPr bwMode="auto">
          <a:xfrm rot="10800000">
            <a:off x="3748599" y="1393191"/>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26634" name="Rectangle 78"/>
          <p:cNvSpPr>
            <a:spLocks noChangeArrowheads="1"/>
          </p:cNvSpPr>
          <p:nvPr/>
        </p:nvSpPr>
        <p:spPr bwMode="auto">
          <a:xfrm rot="10800000">
            <a:off x="4556135" y="1399541"/>
            <a:ext cx="523220"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26635" name="Rectangle 78"/>
          <p:cNvSpPr>
            <a:spLocks noChangeArrowheads="1"/>
          </p:cNvSpPr>
          <p:nvPr/>
        </p:nvSpPr>
        <p:spPr bwMode="auto">
          <a:xfrm rot="10800000">
            <a:off x="505193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26636" name="Rectangle 78"/>
          <p:cNvSpPr>
            <a:spLocks noChangeArrowheads="1"/>
          </p:cNvSpPr>
          <p:nvPr/>
        </p:nvSpPr>
        <p:spPr bwMode="auto">
          <a:xfrm rot="10800000">
            <a:off x="5449606" y="13931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26637" name="Rectangle 78"/>
          <p:cNvSpPr>
            <a:spLocks noChangeArrowheads="1"/>
          </p:cNvSpPr>
          <p:nvPr/>
        </p:nvSpPr>
        <p:spPr bwMode="auto">
          <a:xfrm rot="10800000">
            <a:off x="5844099" y="1391604"/>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26638" name="Rectangle 78"/>
          <p:cNvSpPr>
            <a:spLocks noChangeArrowheads="1"/>
          </p:cNvSpPr>
          <p:nvPr/>
        </p:nvSpPr>
        <p:spPr bwMode="auto">
          <a:xfrm rot="10800000">
            <a:off x="6239386"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26639" name="Rectangle 78"/>
          <p:cNvSpPr>
            <a:spLocks noChangeArrowheads="1"/>
          </p:cNvSpPr>
          <p:nvPr/>
        </p:nvSpPr>
        <p:spPr bwMode="auto">
          <a:xfrm rot="10800000">
            <a:off x="6634674" y="13852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26640" name="Rectangle 78"/>
          <p:cNvSpPr>
            <a:spLocks noChangeArrowheads="1"/>
          </p:cNvSpPr>
          <p:nvPr/>
        </p:nvSpPr>
        <p:spPr bwMode="auto">
          <a:xfrm rot="10800000">
            <a:off x="7029961" y="1380491"/>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26641" name="Rectangle 78"/>
          <p:cNvSpPr>
            <a:spLocks noChangeArrowheads="1"/>
          </p:cNvSpPr>
          <p:nvPr/>
        </p:nvSpPr>
        <p:spPr bwMode="auto">
          <a:xfrm rot="10800000">
            <a:off x="7431599" y="138207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26642" name="AutoShape 21"/>
          <p:cNvCxnSpPr>
            <a:cxnSpLocks noChangeShapeType="1"/>
          </p:cNvCxnSpPr>
          <p:nvPr/>
        </p:nvCxnSpPr>
        <p:spPr bwMode="auto">
          <a:xfrm>
            <a:off x="3752533" y="184086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0722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Development team provides a compliance record with information about the FOSS usage </a:t>
            </a:r>
          </a:p>
          <a:p>
            <a:pPr marL="614363" indent="-342900">
              <a:buFont typeface="Arial"/>
              <a:buChar char="•"/>
            </a:pPr>
            <a:r>
              <a:rPr lang="en-US" sz="1600" dirty="0">
                <a:latin typeface="Calibri" charset="0"/>
                <a:ea typeface="MS PGothic" charset="0"/>
              </a:rPr>
              <a:t>In cases where no record is provided by the development team, a record can be created when the FOSS component is discovered</a:t>
            </a: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8560" y="365982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p>
          <a:p>
            <a:pPr marL="685800"/>
            <a:r>
              <a:rPr lang="en-US" sz="1600" dirty="0">
                <a:latin typeface="Calibri" charset="0"/>
                <a:ea typeface="MS PGothic" charset="0"/>
              </a:rPr>
              <a:t>An audit report identifying the origins and licenses of the source code </a:t>
            </a:r>
          </a:p>
        </p:txBody>
      </p:sp>
      <p:sp>
        <p:nvSpPr>
          <p:cNvPr id="23" name="Rectangle 25"/>
          <p:cNvSpPr txBox="1">
            <a:spLocks/>
          </p:cNvSpPr>
          <p:nvPr/>
        </p:nvSpPr>
        <p:spPr>
          <a:xfrm>
            <a:off x="3886200" y="370554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chemeClr val="tx1"/>
                </a:solidFill>
                <a:effectLst/>
                <a:uLnTx/>
                <a:uFillTx/>
                <a:latin typeface="Calibri" charset="0"/>
                <a:ea typeface="MS PGothic" charset="0"/>
                <a:cs typeface="+mn-cs"/>
              </a:rPr>
              <a:t>Source code for the audit is identified</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Source may be scanned by a software tool</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600" noProof="0" dirty="0">
                <a:latin typeface="Calibri" charset="0"/>
                <a:ea typeface="MS PGothic" charset="0"/>
              </a:rPr>
              <a:t>“Hits” from the audit or scan are reviewed and verified as to the proper origin of the code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dirty="0">
                <a:ln>
                  <a:noFill/>
                </a:ln>
                <a:solidFill>
                  <a:schemeClr val="tx1"/>
                </a:solidFill>
                <a:effectLst/>
                <a:uLnTx/>
                <a:uFillTx/>
                <a:latin typeface="Calibri" charset="0"/>
                <a:ea typeface="MS PGothic" charset="0"/>
                <a:cs typeface="+mn-cs"/>
              </a:rPr>
              <a:t>Audits or scans are performed iteratively based on the software development and release lifecycles</a:t>
            </a: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4" name="Rectangle 23"/>
          <p:cNvSpPr/>
          <p:nvPr/>
        </p:nvSpPr>
        <p:spPr>
          <a:xfrm>
            <a:off x="246508" y="3091934"/>
            <a:ext cx="5484707" cy="369332"/>
          </a:xfrm>
          <a:prstGeom prst="rect">
            <a:avLst/>
          </a:prstGeom>
        </p:spPr>
        <p:txBody>
          <a:bodyPr wrap="none" anchor="t">
            <a:spAutoFit/>
          </a:bodyPr>
          <a:lstStyle/>
          <a:p>
            <a:r>
              <a:rPr lang="en-US" b="1">
                <a:latin typeface="Calibri" charset="0"/>
                <a:ea typeface="MS PGothic" charset="0"/>
              </a:rPr>
              <a:t>Identify FOSS components and their origin and licenses </a:t>
            </a:r>
            <a:endParaRPr lang="en-US" b="1" dirty="0"/>
          </a:p>
        </p:txBody>
      </p:sp>
      <p:sp>
        <p:nvSpPr>
          <p:cNvPr id="26"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Auditing Source Code</a:t>
            </a:r>
          </a:p>
        </p:txBody>
      </p:sp>
    </p:spTree>
    <p:extLst>
      <p:ext uri="{BB962C8B-B14F-4D97-AF65-F5344CB8AC3E}">
        <p14:creationId xmlns:p14="http://schemas.microsoft.com/office/powerpoint/2010/main" val="1913032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8" name="Group 22"/>
          <p:cNvGrpSpPr>
            <a:grpSpLocks/>
          </p:cNvGrpSpPr>
          <p:nvPr/>
        </p:nvGrpSpPr>
        <p:grpSpPr bwMode="auto">
          <a:xfrm>
            <a:off x="2133601" y="961297"/>
            <a:ext cx="7877175" cy="2198687"/>
            <a:chOff x="798" y="1024"/>
            <a:chExt cx="4226" cy="1129"/>
          </a:xfrm>
        </p:grpSpPr>
        <p:sp>
          <p:nvSpPr>
            <p:cNvPr id="31751" name="AutoShape 5"/>
            <p:cNvSpPr>
              <a:spLocks noChangeArrowheads="1"/>
            </p:cNvSpPr>
            <p:nvPr/>
          </p:nvSpPr>
          <p:spPr bwMode="auto">
            <a:xfrm>
              <a:off x="1488" y="1024"/>
              <a:ext cx="2839" cy="1129"/>
            </a:xfrm>
            <a:prstGeom prst="cloudCallout">
              <a:avLst>
                <a:gd name="adj1" fmla="val -24583"/>
                <a:gd name="adj2" fmla="val 15722"/>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1752" name="Rectangle 78"/>
            <p:cNvSpPr>
              <a:spLocks noChangeArrowheads="1"/>
            </p:cNvSpPr>
            <p:nvPr/>
          </p:nvSpPr>
          <p:spPr bwMode="auto">
            <a:xfrm rot="-5400000">
              <a:off x="957" y="1318"/>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1753" name="Rectangle 78"/>
            <p:cNvSpPr>
              <a:spLocks noChangeArrowheads="1"/>
            </p:cNvSpPr>
            <p:nvPr/>
          </p:nvSpPr>
          <p:spPr bwMode="auto">
            <a:xfrm rot="-5400000">
              <a:off x="4638" y="1320"/>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1754" name="AutoShape 9"/>
            <p:cNvCxnSpPr>
              <a:cxnSpLocks noChangeShapeType="1"/>
              <a:stCxn id="31752" idx="2"/>
              <a:endCxn id="31751" idx="0"/>
            </p:cNvCxnSpPr>
            <p:nvPr/>
          </p:nvCxnSpPr>
          <p:spPr bwMode="auto">
            <a:xfrm>
              <a:off x="1336" y="1589"/>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1755" name="AutoShape 10"/>
            <p:cNvCxnSpPr>
              <a:cxnSpLocks noChangeShapeType="1"/>
              <a:stCxn id="31751" idx="2"/>
            </p:cNvCxnSpPr>
            <p:nvPr/>
          </p:nvCxnSpPr>
          <p:spPr bwMode="auto">
            <a:xfrm>
              <a:off x="4325" y="1589"/>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193" y="1130"/>
              <a:ext cx="182"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Resolving Issues</a:t>
              </a:r>
              <a:endParaRPr lang="en-US" sz="1000" b="1" i="1">
                <a:solidFill>
                  <a:srgbClr val="000000"/>
                </a:solidFill>
              </a:endParaRPr>
            </a:p>
          </p:txBody>
        </p:sp>
        <p:sp>
          <p:nvSpPr>
            <p:cNvPr id="31757" name="Rectangle 78"/>
            <p:cNvSpPr>
              <a:spLocks noChangeArrowheads="1"/>
            </p:cNvSpPr>
            <p:nvPr/>
          </p:nvSpPr>
          <p:spPr bwMode="auto">
            <a:xfrm rot="10800000">
              <a:off x="1644" y="1264"/>
              <a:ext cx="190"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1758" name="Rectangle 78"/>
            <p:cNvSpPr>
              <a:spLocks noChangeArrowheads="1"/>
            </p:cNvSpPr>
            <p:nvPr/>
          </p:nvSpPr>
          <p:spPr bwMode="auto">
            <a:xfrm rot="10800000">
              <a:off x="1908" y="1259"/>
              <a:ext cx="190"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1759" name="Rectangle 78"/>
            <p:cNvSpPr>
              <a:spLocks noChangeArrowheads="1"/>
            </p:cNvSpPr>
            <p:nvPr/>
          </p:nvSpPr>
          <p:spPr bwMode="auto">
            <a:xfrm rot="10800000">
              <a:off x="246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1760" name="Rectangle 78"/>
            <p:cNvSpPr>
              <a:spLocks noChangeArrowheads="1"/>
            </p:cNvSpPr>
            <p:nvPr/>
          </p:nvSpPr>
          <p:spPr bwMode="auto">
            <a:xfrm rot="10800000">
              <a:off x="2716" y="1264"/>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31761" name="Rectangle 78"/>
            <p:cNvSpPr>
              <a:spLocks noChangeArrowheads="1"/>
            </p:cNvSpPr>
            <p:nvPr/>
          </p:nvSpPr>
          <p:spPr bwMode="auto">
            <a:xfrm rot="10800000">
              <a:off x="2964" y="1263"/>
              <a:ext cx="190" cy="55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1762" name="Rectangle 78"/>
            <p:cNvSpPr>
              <a:spLocks noChangeArrowheads="1"/>
            </p:cNvSpPr>
            <p:nvPr/>
          </p:nvSpPr>
          <p:spPr bwMode="auto">
            <a:xfrm rot="10800000">
              <a:off x="3213"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31763" name="Rectangle 78"/>
            <p:cNvSpPr>
              <a:spLocks noChangeArrowheads="1"/>
            </p:cNvSpPr>
            <p:nvPr/>
          </p:nvSpPr>
          <p:spPr bwMode="auto">
            <a:xfrm rot="10800000">
              <a:off x="3462" y="1259"/>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1764" name="Rectangle 78"/>
            <p:cNvSpPr>
              <a:spLocks noChangeArrowheads="1"/>
            </p:cNvSpPr>
            <p:nvPr/>
          </p:nvSpPr>
          <p:spPr bwMode="auto">
            <a:xfrm rot="10800000">
              <a:off x="3711"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1765" name="Rectangle 78"/>
            <p:cNvSpPr>
              <a:spLocks noChangeArrowheads="1"/>
            </p:cNvSpPr>
            <p:nvPr/>
          </p:nvSpPr>
          <p:spPr bwMode="auto">
            <a:xfrm rot="10800000">
              <a:off x="3964" y="1256"/>
              <a:ext cx="190"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1766" name="AutoShape 21"/>
            <p:cNvCxnSpPr>
              <a:cxnSpLocks noChangeShapeType="1"/>
            </p:cNvCxnSpPr>
            <p:nvPr/>
          </p:nvCxnSpPr>
          <p:spPr bwMode="auto">
            <a:xfrm>
              <a:off x="1632" y="1545"/>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22466"/>
            <a:ext cx="4464496"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 source code audit or scan has been completed </a:t>
            </a:r>
          </a:p>
          <a:p>
            <a:pPr marL="614363" indent="-342900">
              <a:buFont typeface="Arial"/>
              <a:buChar char="•"/>
            </a:pPr>
            <a:r>
              <a:rPr lang="en-US" sz="1600" dirty="0">
                <a:latin typeface="Calibri" charset="0"/>
                <a:ea typeface="MS PGothic" charset="0"/>
              </a:rPr>
              <a:t>An audit report identifies the origins and licenses of the source code and flags files that need further investigation</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4" name="Rectangle 25"/>
          <p:cNvSpPr txBox="1">
            <a:spLocks/>
          </p:cNvSpPr>
          <p:nvPr/>
        </p:nvSpPr>
        <p:spPr>
          <a:xfrm>
            <a:off x="7528560" y="3675064"/>
            <a:ext cx="4038600" cy="230187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p>
          <a:p>
            <a:pPr marL="685800"/>
            <a:r>
              <a:rPr lang="en-US" sz="1600" dirty="0">
                <a:latin typeface="Calibri" charset="0"/>
                <a:ea typeface="MS PGothic" charset="0"/>
              </a:rPr>
              <a:t>A resolution for each of the flagged files in the report and a resolution for any flagged license conflict </a:t>
            </a:r>
          </a:p>
          <a:p>
            <a:pPr marL="685800"/>
            <a:endParaRPr lang="en-US" sz="1600" dirty="0">
              <a:latin typeface="Calibri" charset="0"/>
              <a:ea typeface="MS PGothic" charset="0"/>
            </a:endParaRPr>
          </a:p>
        </p:txBody>
      </p:sp>
      <p:sp>
        <p:nvSpPr>
          <p:cNvPr id="25" name="Rectangle 25"/>
          <p:cNvSpPr txBox="1">
            <a:spLocks/>
          </p:cNvSpPr>
          <p:nvPr/>
        </p:nvSpPr>
        <p:spPr>
          <a:xfrm>
            <a:off x="3886200" y="3720784"/>
            <a:ext cx="4038600" cy="26190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Provide feedback to the appropriate engineers to resolve issues in the audit report that conflict with your FOSS policy </a:t>
            </a:r>
          </a:p>
          <a:p>
            <a:pPr marL="685800" lvl="1" indent="-228600">
              <a:lnSpc>
                <a:spcPct val="90000"/>
              </a:lnSpc>
              <a:spcBef>
                <a:spcPts val="500"/>
              </a:spcBef>
              <a:buFont typeface="Arial" panose="020B0604020202020204" pitchFamily="34" charset="0"/>
              <a:buChar char="•"/>
            </a:pPr>
            <a:r>
              <a:rPr lang="en-US" sz="1600" dirty="0">
                <a:latin typeface="Calibri" charset="0"/>
                <a:ea typeface="MS PGothic" charset="0"/>
              </a:rPr>
              <a:t>Follow up with engineers to confirm that the issues are resolved</a:t>
            </a:r>
          </a:p>
          <a:p>
            <a:pPr marL="685800" lvl="1" indent="-228600">
              <a:lnSpc>
                <a:spcPct val="90000"/>
              </a:lnSpc>
              <a:spcBef>
                <a:spcPts val="500"/>
              </a:spcBef>
              <a:buFont typeface="Arial" panose="020B0604020202020204" pitchFamily="34" charset="0"/>
              <a:buChar char="•"/>
            </a:pPr>
            <a:endParaRPr kumimoji="0" lang="en-US" sz="1600" b="0" i="0" u="none" strike="noStrike" kern="1200" cap="none" spc="0" normalizeH="0" baseline="0" noProof="0" dirty="0">
              <a:ln>
                <a:noFill/>
              </a:ln>
              <a:effectLst/>
              <a:uLnTx/>
              <a:uFillTx/>
              <a:latin typeface="Calibri" charset="0"/>
              <a:ea typeface="MS PGothic" charset="0"/>
              <a:cs typeface="+mn-cs"/>
            </a:endParaRPr>
          </a:p>
        </p:txBody>
      </p:sp>
      <p:sp>
        <p:nvSpPr>
          <p:cNvPr id="26" name="Rectangle 25"/>
          <p:cNvSpPr/>
          <p:nvPr/>
        </p:nvSpPr>
        <p:spPr>
          <a:xfrm>
            <a:off x="246508" y="3070795"/>
            <a:ext cx="7240677" cy="369887"/>
          </a:xfrm>
          <a:prstGeom prst="rect">
            <a:avLst/>
          </a:prstGeom>
        </p:spPr>
        <p:txBody>
          <a:bodyPr wrap="square" anchor="t">
            <a:spAutoFit/>
          </a:bodyPr>
          <a:lstStyle/>
          <a:p>
            <a:r>
              <a:rPr lang="en-US" b="1">
                <a:latin typeface="Calibri" charset="0"/>
                <a:ea typeface="MS PGothic" charset="0"/>
              </a:rPr>
              <a:t>Resolve all issues identified in the audit</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Resolving Issues</a:t>
            </a:r>
          </a:p>
        </p:txBody>
      </p:sp>
    </p:spTree>
    <p:extLst>
      <p:ext uri="{BB962C8B-B14F-4D97-AF65-F5344CB8AC3E}">
        <p14:creationId xmlns:p14="http://schemas.microsoft.com/office/powerpoint/2010/main" val="19236091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6" name="Group 22"/>
          <p:cNvGrpSpPr>
            <a:grpSpLocks/>
          </p:cNvGrpSpPr>
          <p:nvPr/>
        </p:nvGrpSpPr>
        <p:grpSpPr bwMode="auto">
          <a:xfrm>
            <a:off x="2286000" y="946057"/>
            <a:ext cx="7583488" cy="2371725"/>
            <a:chOff x="791" y="1133"/>
            <a:chExt cx="4226" cy="1129"/>
          </a:xfrm>
        </p:grpSpPr>
        <p:sp>
          <p:nvSpPr>
            <p:cNvPr id="33799" name="AutoShape 7"/>
            <p:cNvSpPr>
              <a:spLocks noChangeArrowheads="1"/>
            </p:cNvSpPr>
            <p:nvPr/>
          </p:nvSpPr>
          <p:spPr bwMode="auto">
            <a:xfrm>
              <a:off x="1481" y="1133"/>
              <a:ext cx="2839" cy="1129"/>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200">
                <a:latin typeface="Calibri" charset="0"/>
              </a:endParaRPr>
            </a:p>
          </p:txBody>
        </p:sp>
        <p:sp>
          <p:nvSpPr>
            <p:cNvPr id="33800" name="Rectangle 78"/>
            <p:cNvSpPr>
              <a:spLocks noChangeArrowheads="1"/>
            </p:cNvSpPr>
            <p:nvPr/>
          </p:nvSpPr>
          <p:spPr bwMode="auto">
            <a:xfrm rot="-5400000">
              <a:off x="950" y="1426"/>
              <a:ext cx="222" cy="539"/>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200" b="1" dirty="0">
                  <a:solidFill>
                    <a:srgbClr val="000000"/>
                  </a:solidFill>
                  <a:latin typeface="Calibri" charset="0"/>
                </a:rPr>
                <a:t>Incoming: </a:t>
              </a:r>
            </a:p>
            <a:p>
              <a:pPr algn="ctr">
                <a:lnSpc>
                  <a:spcPct val="65000"/>
                </a:lnSpc>
              </a:pPr>
              <a:r>
                <a:rPr lang="en-US" sz="1200" b="1" dirty="0">
                  <a:solidFill>
                    <a:srgbClr val="000000"/>
                  </a:solidFill>
                  <a:latin typeface="Calibri" charset="0"/>
                </a:rPr>
                <a:t>FOSS</a:t>
              </a:r>
              <a:endParaRPr lang="en-US" sz="1200" b="1" i="1" dirty="0">
                <a:solidFill>
                  <a:srgbClr val="000000"/>
                </a:solidFill>
                <a:latin typeface="Calibri" charset="0"/>
              </a:endParaRPr>
            </a:p>
          </p:txBody>
        </p:sp>
        <p:sp>
          <p:nvSpPr>
            <p:cNvPr id="33801" name="Rectangle 78"/>
            <p:cNvSpPr>
              <a:spLocks noChangeArrowheads="1"/>
            </p:cNvSpPr>
            <p:nvPr/>
          </p:nvSpPr>
          <p:spPr bwMode="auto">
            <a:xfrm rot="-5400000">
              <a:off x="4631" y="1429"/>
              <a:ext cx="233" cy="539"/>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200" b="1" dirty="0">
                  <a:solidFill>
                    <a:srgbClr val="000000"/>
                  </a:solidFill>
                  <a:latin typeface="Calibri" charset="0"/>
                </a:rPr>
                <a:t>Outgoing: </a:t>
              </a:r>
            </a:p>
            <a:p>
              <a:pPr algn="ctr">
                <a:lnSpc>
                  <a:spcPct val="70000"/>
                </a:lnSpc>
              </a:pPr>
              <a:r>
                <a:rPr lang="en-US" sz="1200" b="1" dirty="0">
                  <a:solidFill>
                    <a:srgbClr val="000000"/>
                  </a:solidFill>
                  <a:latin typeface="Calibri" charset="0"/>
                </a:rPr>
                <a:t>FOSS + Mods</a:t>
              </a:r>
            </a:p>
          </p:txBody>
        </p:sp>
        <p:cxnSp>
          <p:nvCxnSpPr>
            <p:cNvPr id="33802" name="AutoShape 11"/>
            <p:cNvCxnSpPr>
              <a:cxnSpLocks noChangeShapeType="1"/>
              <a:stCxn id="33800" idx="2"/>
              <a:endCxn id="33799" idx="0"/>
            </p:cNvCxnSpPr>
            <p:nvPr/>
          </p:nvCxnSpPr>
          <p:spPr bwMode="auto">
            <a:xfrm>
              <a:off x="1329" y="1698"/>
              <a:ext cx="161"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3803" name="AutoShape 12"/>
            <p:cNvCxnSpPr>
              <a:cxnSpLocks noChangeShapeType="1"/>
              <a:stCxn id="33799" idx="2"/>
            </p:cNvCxnSpPr>
            <p:nvPr/>
          </p:nvCxnSpPr>
          <p:spPr bwMode="auto">
            <a:xfrm>
              <a:off x="4318" y="1698"/>
              <a:ext cx="161" cy="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2430" y="1238"/>
              <a:ext cx="193" cy="831"/>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50" b="1">
                  <a:solidFill>
                    <a:srgbClr val="000000"/>
                  </a:solidFill>
                </a:rPr>
                <a:t>Reviews</a:t>
              </a:r>
              <a:endParaRPr lang="en-US" sz="1050" b="1" i="1">
                <a:solidFill>
                  <a:srgbClr val="000000"/>
                </a:solidFill>
              </a:endParaRPr>
            </a:p>
          </p:txBody>
        </p:sp>
        <p:sp>
          <p:nvSpPr>
            <p:cNvPr id="33805" name="Rectangle 78"/>
            <p:cNvSpPr>
              <a:spLocks noChangeArrowheads="1"/>
            </p:cNvSpPr>
            <p:nvPr/>
          </p:nvSpPr>
          <p:spPr bwMode="auto">
            <a:xfrm rot="10800000">
              <a:off x="1631" y="1373"/>
              <a:ext cx="206" cy="5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identification</a:t>
              </a:r>
              <a:endParaRPr lang="en-US" sz="1200" b="1" i="1">
                <a:solidFill>
                  <a:srgbClr val="000000"/>
                </a:solidFill>
                <a:latin typeface="Calibri" charset="0"/>
              </a:endParaRPr>
            </a:p>
          </p:txBody>
        </p:sp>
        <p:sp>
          <p:nvSpPr>
            <p:cNvPr id="33806" name="Rectangle 78"/>
            <p:cNvSpPr>
              <a:spLocks noChangeArrowheads="1"/>
            </p:cNvSpPr>
            <p:nvPr/>
          </p:nvSpPr>
          <p:spPr bwMode="auto">
            <a:xfrm rot="10800000">
              <a:off x="1893" y="1368"/>
              <a:ext cx="206" cy="559"/>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Audit</a:t>
              </a:r>
              <a:endParaRPr lang="en-US" sz="1200" b="1" i="1">
                <a:solidFill>
                  <a:srgbClr val="000000"/>
                </a:solidFill>
                <a:latin typeface="Calibri" charset="0"/>
              </a:endParaRPr>
            </a:p>
          </p:txBody>
        </p:sp>
        <p:sp>
          <p:nvSpPr>
            <p:cNvPr id="33807" name="Rectangle 78"/>
            <p:cNvSpPr>
              <a:spLocks noChangeArrowheads="1"/>
            </p:cNvSpPr>
            <p:nvPr/>
          </p:nvSpPr>
          <p:spPr bwMode="auto">
            <a:xfrm rot="10800000">
              <a:off x="2145"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Resolve Issues</a:t>
              </a:r>
              <a:endParaRPr lang="en-US" sz="1200" b="1" i="1">
                <a:solidFill>
                  <a:srgbClr val="000000"/>
                </a:solidFill>
                <a:latin typeface="Calibri" charset="0"/>
              </a:endParaRPr>
            </a:p>
          </p:txBody>
        </p:sp>
        <p:sp>
          <p:nvSpPr>
            <p:cNvPr id="33808" name="Rectangle 78"/>
            <p:cNvSpPr>
              <a:spLocks noChangeArrowheads="1"/>
            </p:cNvSpPr>
            <p:nvPr/>
          </p:nvSpPr>
          <p:spPr bwMode="auto">
            <a:xfrm rot="10800000">
              <a:off x="2703" y="1373"/>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Approvals</a:t>
              </a:r>
              <a:endParaRPr lang="en-US" sz="1200" b="1" i="1">
                <a:solidFill>
                  <a:srgbClr val="000000"/>
                </a:solidFill>
                <a:latin typeface="Calibri" charset="0"/>
              </a:endParaRPr>
            </a:p>
          </p:txBody>
        </p:sp>
        <p:sp>
          <p:nvSpPr>
            <p:cNvPr id="33809" name="Rectangle 78"/>
            <p:cNvSpPr>
              <a:spLocks noChangeArrowheads="1"/>
            </p:cNvSpPr>
            <p:nvPr/>
          </p:nvSpPr>
          <p:spPr bwMode="auto">
            <a:xfrm rot="10800000">
              <a:off x="2951" y="1372"/>
              <a:ext cx="206" cy="556"/>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Registration</a:t>
              </a:r>
              <a:endParaRPr lang="en-US" sz="1200" b="1" i="1">
                <a:solidFill>
                  <a:srgbClr val="000000"/>
                </a:solidFill>
                <a:latin typeface="Calibri" charset="0"/>
              </a:endParaRPr>
            </a:p>
          </p:txBody>
        </p:sp>
        <p:sp>
          <p:nvSpPr>
            <p:cNvPr id="33810" name="Rectangle 78"/>
            <p:cNvSpPr>
              <a:spLocks noChangeArrowheads="1"/>
            </p:cNvSpPr>
            <p:nvPr/>
          </p:nvSpPr>
          <p:spPr bwMode="auto">
            <a:xfrm rot="10800000">
              <a:off x="3200"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Notices</a:t>
              </a:r>
              <a:endParaRPr lang="en-US" sz="1200" b="1" i="1">
                <a:solidFill>
                  <a:srgbClr val="000000"/>
                </a:solidFill>
                <a:latin typeface="Calibri" charset="0"/>
              </a:endParaRPr>
            </a:p>
          </p:txBody>
        </p:sp>
        <p:sp>
          <p:nvSpPr>
            <p:cNvPr id="33811" name="Rectangle 78"/>
            <p:cNvSpPr>
              <a:spLocks noChangeArrowheads="1"/>
            </p:cNvSpPr>
            <p:nvPr/>
          </p:nvSpPr>
          <p:spPr bwMode="auto">
            <a:xfrm rot="10800000">
              <a:off x="3449" y="1367"/>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Verifications</a:t>
              </a:r>
              <a:endParaRPr lang="en-US" sz="1200" b="1" i="1">
                <a:solidFill>
                  <a:srgbClr val="000000"/>
                </a:solidFill>
                <a:latin typeface="Calibri" charset="0"/>
              </a:endParaRPr>
            </a:p>
          </p:txBody>
        </p:sp>
        <p:sp>
          <p:nvSpPr>
            <p:cNvPr id="33812" name="Rectangle 78"/>
            <p:cNvSpPr>
              <a:spLocks noChangeArrowheads="1"/>
            </p:cNvSpPr>
            <p:nvPr/>
          </p:nvSpPr>
          <p:spPr bwMode="auto">
            <a:xfrm rot="10800000">
              <a:off x="3698" y="1364"/>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Distribution</a:t>
              </a:r>
              <a:endParaRPr lang="en-US" sz="1200" b="1" i="1">
                <a:solidFill>
                  <a:srgbClr val="000000"/>
                </a:solidFill>
                <a:latin typeface="Calibri" charset="0"/>
              </a:endParaRPr>
            </a:p>
          </p:txBody>
        </p:sp>
        <p:sp>
          <p:nvSpPr>
            <p:cNvPr id="33813" name="Rectangle 78"/>
            <p:cNvSpPr>
              <a:spLocks noChangeArrowheads="1"/>
            </p:cNvSpPr>
            <p:nvPr/>
          </p:nvSpPr>
          <p:spPr bwMode="auto">
            <a:xfrm rot="10800000">
              <a:off x="3951" y="1365"/>
              <a:ext cx="206" cy="55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200" b="1">
                  <a:solidFill>
                    <a:srgbClr val="000000"/>
                  </a:solidFill>
                  <a:latin typeface="Calibri" charset="0"/>
                </a:rPr>
                <a:t>Verifications</a:t>
              </a:r>
              <a:endParaRPr lang="en-US" sz="1200" b="1" i="1">
                <a:solidFill>
                  <a:srgbClr val="000000"/>
                </a:solidFill>
                <a:latin typeface="Calibri" charset="0"/>
              </a:endParaRPr>
            </a:p>
          </p:txBody>
        </p:sp>
        <p:cxnSp>
          <p:nvCxnSpPr>
            <p:cNvPr id="33814" name="AutoShape 23"/>
            <p:cNvCxnSpPr>
              <a:cxnSpLocks noChangeShapeType="1"/>
            </p:cNvCxnSpPr>
            <p:nvPr/>
          </p:nvCxnSpPr>
          <p:spPr bwMode="auto">
            <a:xfrm>
              <a:off x="1625" y="165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grpSp>
      <p:sp>
        <p:nvSpPr>
          <p:cNvPr id="23" name="Rectangle 24"/>
          <p:cNvSpPr txBox="1">
            <a:spLocks/>
          </p:cNvSpPr>
          <p:nvPr/>
        </p:nvSpPr>
        <p:spPr>
          <a:xfrm>
            <a:off x="0" y="3583426"/>
            <a:ext cx="3793365" cy="2985013"/>
          </a:xfrm>
          <a:prstGeom prst="rect">
            <a:avLst/>
          </a:prstGeom>
          <a:noFill/>
          <a:ln w="3175" cap="sq">
            <a:noFill/>
            <a:miter lim="800000"/>
          </a:ln>
        </p:spPr>
        <p:txBody>
          <a:bodyPr vert="horz" wrap="square" lIns="252000" tIns="180000" rIns="180000" bIns="216000" rtlCol="0" anchor="t">
            <a:noAutofit/>
          </a:bodyPr>
          <a:lstStyle/>
          <a:p>
            <a:pPr marR="0" lvl="0" algn="l" defTabSz="914400" rtl="0" eaLnBrk="1" fontAlgn="auto" latinLnBrk="0" hangingPunct="1">
              <a:lnSpc>
                <a:spcPct val="150000"/>
              </a:lnSpc>
              <a:spcBef>
                <a:spcPts val="1000"/>
              </a:spcBef>
              <a:spcAft>
                <a:spcPts val="0"/>
              </a:spcAft>
              <a:buClrTx/>
              <a:buSzPct val="90000"/>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lang="en-US" sz="1600" dirty="0">
              <a:latin typeface="Calibri" charset="0"/>
              <a:ea typeface="MS PGothic" charset="0"/>
            </a:endParaRP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Source code has been audited </a:t>
            </a:r>
          </a:p>
          <a:p>
            <a:pPr marL="285750" marR="0" lvl="0" indent="-285750" algn="l" defTabSz="914400" rtl="0" eaLnBrk="1" fontAlgn="auto" latinLnBrk="0" hangingPunct="1">
              <a:spcBef>
                <a:spcPts val="1000"/>
              </a:spcBef>
              <a:spcAft>
                <a:spcPts val="0"/>
              </a:spcAft>
              <a:buClrTx/>
              <a:buSzPct val="90000"/>
              <a:buFont typeface="Arial" panose="020B0604020202020204" pitchFamily="34" charset="0"/>
              <a:buChar char="•"/>
              <a:tabLst/>
              <a:defRPr/>
            </a:pPr>
            <a:r>
              <a:rPr lang="en-US" sz="1600" dirty="0">
                <a:latin typeface="Calibri" charset="0"/>
                <a:ea typeface="MS PGothic" charset="0"/>
              </a:rPr>
              <a:t>All identified issues have been resolved</a:t>
            </a: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solidFill>
                <a:schemeClr val="tx1"/>
              </a:solidFill>
              <a:effectLst/>
              <a:uLnTx/>
              <a:uFillTx/>
              <a:latin typeface="Calibri" charset="0"/>
              <a:ea typeface="MS PGothic" charset="0"/>
              <a:cs typeface="+mn-cs"/>
            </a:endParaRPr>
          </a:p>
        </p:txBody>
      </p:sp>
      <p:sp>
        <p:nvSpPr>
          <p:cNvPr id="24" name="Rectangle 25"/>
          <p:cNvSpPr txBox="1">
            <a:spLocks/>
          </p:cNvSpPr>
          <p:nvPr/>
        </p:nvSpPr>
        <p:spPr>
          <a:xfrm>
            <a:off x="7956568" y="3736024"/>
            <a:ext cx="3610592" cy="2832415"/>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Ensure the software in the audit report conforms with FOSS policies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Preserve audit report findings and mark resolved issues as ready for the next step (i.e. Approval)</a:t>
            </a:r>
          </a:p>
          <a:p>
            <a:pPr marL="685800"/>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5" name="Rectangle 25"/>
          <p:cNvSpPr txBox="1">
            <a:spLocks/>
          </p:cNvSpPr>
          <p:nvPr/>
        </p:nvSpPr>
        <p:spPr>
          <a:xfrm>
            <a:off x="3886200" y="3781744"/>
            <a:ext cx="4038600" cy="2771456"/>
          </a:xfrm>
          <a:prstGeom prst="rect">
            <a:avLst/>
          </a:prstGeom>
        </p:spPr>
        <p:txBody>
          <a:bodyPr vert="horz" lIns="91440" tIns="45720" rIns="91440" bIns="45720" rtlCol="0" anchor="t">
            <a:normAutofit/>
          </a:bodyPr>
          <a:lstStyle/>
          <a:p>
            <a:pPr marR="0" lvl="0" algn="l" defTabSz="914400" rtl="0" eaLnBrk="1" fontAlgn="auto" latinLnBrk="0" hangingPunct="1">
              <a:lnSpc>
                <a:spcPct val="90000"/>
              </a:lnSpc>
              <a:spcBef>
                <a:spcPts val="1000"/>
              </a:spcBef>
              <a:spcAft>
                <a:spcPts val="0"/>
              </a:spcAft>
              <a:buClrTx/>
              <a:buSzTx/>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Include appropriate authority levels in review staff</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Conduct FOSS Reviews on audited source code, review software architecture and FOSS usage (see next slide for template)</a:t>
            </a:r>
          </a:p>
          <a:p>
            <a:pPr marL="285750" marR="0" lvl="0" indent="-2857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sz="1600" dirty="0">
                <a:latin typeface="Calibri" charset="0"/>
                <a:ea typeface="MS PGothic" charset="0"/>
              </a:rPr>
              <a:t>Identify obligations under FOSS licenses</a:t>
            </a:r>
          </a:p>
        </p:txBody>
      </p:sp>
      <p:sp>
        <p:nvSpPr>
          <p:cNvPr id="26" name="Rectangle 25"/>
          <p:cNvSpPr/>
          <p:nvPr/>
        </p:nvSpPr>
        <p:spPr>
          <a:xfrm>
            <a:off x="246509" y="3279702"/>
            <a:ext cx="11945492" cy="369332"/>
          </a:xfrm>
          <a:prstGeom prst="rect">
            <a:avLst/>
          </a:prstGeom>
        </p:spPr>
        <p:txBody>
          <a:bodyPr wrap="square" anchor="t">
            <a:spAutoFit/>
          </a:bodyPr>
          <a:lstStyle/>
          <a:p>
            <a:r>
              <a:rPr lang="en-US" b="1">
                <a:latin typeface="Calibri" charset="0"/>
                <a:ea typeface="MS PGothic" charset="0"/>
              </a:rPr>
              <a:t>Review the audit report and confirm any discovered issues are resolved</a:t>
            </a:r>
            <a:endParaRPr lang="en-US" b="1" dirty="0"/>
          </a:p>
        </p:txBody>
      </p:sp>
      <p:sp>
        <p:nvSpPr>
          <p:cNvPr id="27"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Performing Reviews</a:t>
            </a:r>
          </a:p>
        </p:txBody>
      </p:sp>
    </p:spTree>
    <p:extLst>
      <p:ext uri="{BB962C8B-B14F-4D97-AF65-F5344CB8AC3E}">
        <p14:creationId xmlns:p14="http://schemas.microsoft.com/office/powerpoint/2010/main" val="14699206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5"/>
          <p:cNvSpPr txBox="1">
            <a:spLocks noChangeArrowheads="1"/>
          </p:cNvSpPr>
          <p:nvPr/>
        </p:nvSpPr>
        <p:spPr bwMode="auto">
          <a:xfrm>
            <a:off x="3346450" y="2105928"/>
            <a:ext cx="884238"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Proprietary</a:t>
            </a:r>
          </a:p>
        </p:txBody>
      </p:sp>
      <p:sp>
        <p:nvSpPr>
          <p:cNvPr id="35843" name="Text Box 6"/>
          <p:cNvSpPr txBox="1">
            <a:spLocks noChangeArrowheads="1"/>
          </p:cNvSpPr>
          <p:nvPr/>
        </p:nvSpPr>
        <p:spPr bwMode="auto">
          <a:xfrm>
            <a:off x="2914650" y="1721753"/>
            <a:ext cx="711200" cy="306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400" b="1">
                <a:latin typeface="Calibri" charset="0"/>
              </a:rPr>
              <a:t>Legend</a:t>
            </a:r>
          </a:p>
        </p:txBody>
      </p:sp>
      <p:sp>
        <p:nvSpPr>
          <p:cNvPr id="35844" name="Rectangle 7"/>
          <p:cNvSpPr>
            <a:spLocks noChangeArrowheads="1"/>
          </p:cNvSpPr>
          <p:nvPr/>
        </p:nvSpPr>
        <p:spPr bwMode="auto">
          <a:xfrm>
            <a:off x="2889250" y="1675715"/>
            <a:ext cx="2230438"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45" name="Rectangle 8"/>
          <p:cNvSpPr>
            <a:spLocks noChangeArrowheads="1"/>
          </p:cNvSpPr>
          <p:nvPr/>
        </p:nvSpPr>
        <p:spPr bwMode="auto">
          <a:xfrm>
            <a:off x="3003551" y="2059889"/>
            <a:ext cx="284163" cy="260350"/>
          </a:xfrm>
          <a:prstGeom prst="rect">
            <a:avLst/>
          </a:prstGeom>
          <a:solidFill>
            <a:srgbClr val="009900"/>
          </a:solidFill>
          <a:ln w="9525">
            <a:solidFill>
              <a:schemeClr val="tx1"/>
            </a:solidFill>
            <a:miter lim="800000"/>
            <a:headEnd/>
            <a:tailEnd/>
          </a:ln>
        </p:spPr>
        <p:txBody>
          <a:bodyPr wrap="none" anchor="ctr"/>
          <a:lstStyle/>
          <a:p>
            <a:endParaRPr lang="en-US"/>
          </a:p>
        </p:txBody>
      </p:sp>
      <p:sp>
        <p:nvSpPr>
          <p:cNvPr id="35846" name="Rectangle 9"/>
          <p:cNvSpPr>
            <a:spLocks noChangeArrowheads="1"/>
          </p:cNvSpPr>
          <p:nvPr/>
        </p:nvSpPr>
        <p:spPr bwMode="auto">
          <a:xfrm>
            <a:off x="3003551" y="2425014"/>
            <a:ext cx="284163" cy="260350"/>
          </a:xfrm>
          <a:prstGeom prst="rect">
            <a:avLst/>
          </a:prstGeom>
          <a:solidFill>
            <a:srgbClr val="CC6600"/>
          </a:solidFill>
          <a:ln w="9525">
            <a:solidFill>
              <a:schemeClr val="tx1"/>
            </a:solidFill>
            <a:miter lim="800000"/>
            <a:headEnd/>
            <a:tailEnd/>
          </a:ln>
        </p:spPr>
        <p:txBody>
          <a:bodyPr wrap="none" anchor="ctr"/>
          <a:lstStyle/>
          <a:p>
            <a:endParaRPr lang="en-US"/>
          </a:p>
        </p:txBody>
      </p:sp>
      <p:sp>
        <p:nvSpPr>
          <p:cNvPr id="35847" name="Rectangle 10"/>
          <p:cNvSpPr>
            <a:spLocks noChangeArrowheads="1"/>
          </p:cNvSpPr>
          <p:nvPr/>
        </p:nvSpPr>
        <p:spPr bwMode="auto">
          <a:xfrm>
            <a:off x="3003551" y="2790139"/>
            <a:ext cx="284163" cy="260350"/>
          </a:xfrm>
          <a:prstGeom prst="rect">
            <a:avLst/>
          </a:prstGeom>
          <a:solidFill>
            <a:srgbClr val="FF3300"/>
          </a:solidFill>
          <a:ln w="9525">
            <a:solidFill>
              <a:schemeClr val="tx1"/>
            </a:solidFill>
            <a:miter lim="800000"/>
            <a:headEnd/>
            <a:tailEnd/>
          </a:ln>
        </p:spPr>
        <p:txBody>
          <a:bodyPr wrap="none" anchor="ctr"/>
          <a:lstStyle/>
          <a:p>
            <a:endParaRPr lang="en-US"/>
          </a:p>
        </p:txBody>
      </p:sp>
      <p:sp>
        <p:nvSpPr>
          <p:cNvPr id="35848" name="Rectangle 11"/>
          <p:cNvSpPr>
            <a:spLocks noChangeArrowheads="1"/>
          </p:cNvSpPr>
          <p:nvPr/>
        </p:nvSpPr>
        <p:spPr bwMode="auto">
          <a:xfrm>
            <a:off x="3003551" y="3153677"/>
            <a:ext cx="284163" cy="260350"/>
          </a:xfrm>
          <a:prstGeom prst="rect">
            <a:avLst/>
          </a:prstGeom>
          <a:solidFill>
            <a:srgbClr val="FFFF66"/>
          </a:solidFill>
          <a:ln w="9525">
            <a:solidFill>
              <a:schemeClr val="tx1"/>
            </a:solidFill>
            <a:miter lim="800000"/>
            <a:headEnd/>
            <a:tailEnd/>
          </a:ln>
        </p:spPr>
        <p:txBody>
          <a:bodyPr wrap="none" anchor="ctr"/>
          <a:lstStyle/>
          <a:p>
            <a:endParaRPr lang="en-US"/>
          </a:p>
        </p:txBody>
      </p:sp>
      <p:sp>
        <p:nvSpPr>
          <p:cNvPr id="35849" name="Rectangle 12"/>
          <p:cNvSpPr>
            <a:spLocks noChangeArrowheads="1"/>
          </p:cNvSpPr>
          <p:nvPr/>
        </p:nvSpPr>
        <p:spPr bwMode="auto">
          <a:xfrm>
            <a:off x="3003551" y="3518802"/>
            <a:ext cx="284163" cy="260350"/>
          </a:xfrm>
          <a:prstGeom prst="rect">
            <a:avLst/>
          </a:prstGeom>
          <a:solidFill>
            <a:srgbClr val="3366CC"/>
          </a:solidFill>
          <a:ln w="9525">
            <a:solidFill>
              <a:schemeClr val="tx1"/>
            </a:solidFill>
            <a:miter lim="800000"/>
            <a:headEnd/>
            <a:tailEnd/>
          </a:ln>
        </p:spPr>
        <p:txBody>
          <a:bodyPr wrap="none" anchor="ctr"/>
          <a:lstStyle/>
          <a:p>
            <a:endParaRPr lang="en-US"/>
          </a:p>
        </p:txBody>
      </p:sp>
      <p:sp>
        <p:nvSpPr>
          <p:cNvPr id="35850" name="Text Box 13"/>
          <p:cNvSpPr txBox="1">
            <a:spLocks noChangeArrowheads="1"/>
          </p:cNvSpPr>
          <p:nvPr/>
        </p:nvSpPr>
        <p:spPr bwMode="auto">
          <a:xfrm>
            <a:off x="3346450" y="2471053"/>
            <a:ext cx="1485900"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3</a:t>
            </a:r>
            <a:r>
              <a:rPr lang="en-US" sz="1200" baseline="30000">
                <a:latin typeface="Calibri" charset="0"/>
              </a:rPr>
              <a:t>rd</a:t>
            </a:r>
            <a:r>
              <a:rPr lang="en-US" sz="1200">
                <a:latin typeface="Calibri" charset="0"/>
              </a:rPr>
              <a:t> Party Commercial</a:t>
            </a:r>
          </a:p>
        </p:txBody>
      </p:sp>
      <p:sp>
        <p:nvSpPr>
          <p:cNvPr id="35851" name="Text Box 14"/>
          <p:cNvSpPr txBox="1">
            <a:spLocks noChangeArrowheads="1"/>
          </p:cNvSpPr>
          <p:nvPr/>
        </p:nvSpPr>
        <p:spPr bwMode="auto">
          <a:xfrm>
            <a:off x="3346451" y="2855228"/>
            <a:ext cx="423863" cy="274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GPL</a:t>
            </a:r>
          </a:p>
        </p:txBody>
      </p:sp>
      <p:sp>
        <p:nvSpPr>
          <p:cNvPr id="35852" name="Text Box 15"/>
          <p:cNvSpPr txBox="1">
            <a:spLocks noChangeArrowheads="1"/>
          </p:cNvSpPr>
          <p:nvPr/>
        </p:nvSpPr>
        <p:spPr bwMode="auto">
          <a:xfrm>
            <a:off x="3346451" y="3220353"/>
            <a:ext cx="487441"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LGPL</a:t>
            </a:r>
          </a:p>
        </p:txBody>
      </p:sp>
      <p:sp>
        <p:nvSpPr>
          <p:cNvPr id="35853" name="Text Box 16"/>
          <p:cNvSpPr txBox="1">
            <a:spLocks noChangeArrowheads="1"/>
          </p:cNvSpPr>
          <p:nvPr/>
        </p:nvSpPr>
        <p:spPr bwMode="auto">
          <a:xfrm>
            <a:off x="3346450" y="3595003"/>
            <a:ext cx="1200072"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dirty="0">
                <a:latin typeface="Calibri" charset="0"/>
              </a:rPr>
              <a:t>FOSS Permissive</a:t>
            </a:r>
          </a:p>
        </p:txBody>
      </p:sp>
      <p:sp>
        <p:nvSpPr>
          <p:cNvPr id="35854" name="Line 23"/>
          <p:cNvSpPr>
            <a:spLocks noChangeShapeType="1"/>
          </p:cNvSpPr>
          <p:nvPr/>
        </p:nvSpPr>
        <p:spPr bwMode="auto">
          <a:xfrm>
            <a:off x="3028950" y="4877702"/>
            <a:ext cx="6286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5" name="Line 24"/>
          <p:cNvSpPr>
            <a:spLocks noChangeShapeType="1"/>
          </p:cNvSpPr>
          <p:nvPr/>
        </p:nvSpPr>
        <p:spPr bwMode="auto">
          <a:xfrm>
            <a:off x="3028950" y="5109477"/>
            <a:ext cx="628650" cy="0"/>
          </a:xfrm>
          <a:prstGeom prst="line">
            <a:avLst/>
          </a:prstGeom>
          <a:noFill/>
          <a:ln w="12700">
            <a:solidFill>
              <a:schemeClr val="tx1"/>
            </a:solidFill>
            <a:prstDash val="lg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6" name="Text Box 25"/>
          <p:cNvSpPr txBox="1">
            <a:spLocks noChangeArrowheads="1"/>
          </p:cNvSpPr>
          <p:nvPr/>
        </p:nvSpPr>
        <p:spPr bwMode="auto">
          <a:xfrm>
            <a:off x="3841750" y="4776103"/>
            <a:ext cx="97372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Function call</a:t>
            </a:r>
          </a:p>
        </p:txBody>
      </p:sp>
      <p:sp>
        <p:nvSpPr>
          <p:cNvPr id="35857" name="Text Box 26"/>
          <p:cNvSpPr txBox="1">
            <a:spLocks noChangeArrowheads="1"/>
          </p:cNvSpPr>
          <p:nvPr/>
        </p:nvSpPr>
        <p:spPr bwMode="auto">
          <a:xfrm>
            <a:off x="3841751" y="5015814"/>
            <a:ext cx="1185863" cy="27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Socket interface</a:t>
            </a:r>
          </a:p>
        </p:txBody>
      </p:sp>
      <p:sp>
        <p:nvSpPr>
          <p:cNvPr id="35858" name="Text Box 27"/>
          <p:cNvSpPr txBox="1">
            <a:spLocks noChangeArrowheads="1"/>
          </p:cNvSpPr>
          <p:nvPr/>
        </p:nvSpPr>
        <p:spPr bwMode="auto">
          <a:xfrm>
            <a:off x="3162301" y="4720540"/>
            <a:ext cx="354013" cy="246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(fc)</a:t>
            </a:r>
          </a:p>
        </p:txBody>
      </p:sp>
      <p:sp>
        <p:nvSpPr>
          <p:cNvPr id="35859" name="Text Box 28"/>
          <p:cNvSpPr txBox="1">
            <a:spLocks noChangeArrowheads="1"/>
          </p:cNvSpPr>
          <p:nvPr/>
        </p:nvSpPr>
        <p:spPr bwMode="auto">
          <a:xfrm>
            <a:off x="3162301" y="4931678"/>
            <a:ext cx="339725"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(si)</a:t>
            </a:r>
          </a:p>
        </p:txBody>
      </p:sp>
      <p:sp>
        <p:nvSpPr>
          <p:cNvPr id="35860" name="Line 29"/>
          <p:cNvSpPr>
            <a:spLocks noChangeShapeType="1"/>
          </p:cNvSpPr>
          <p:nvPr/>
        </p:nvSpPr>
        <p:spPr bwMode="auto">
          <a:xfrm>
            <a:off x="3028950" y="5349189"/>
            <a:ext cx="628650" cy="0"/>
          </a:xfrm>
          <a:prstGeom prst="line">
            <a:avLst/>
          </a:prstGeom>
          <a:noFill/>
          <a:ln w="127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1" name="Text Box 30"/>
          <p:cNvSpPr txBox="1">
            <a:spLocks noChangeArrowheads="1"/>
          </p:cNvSpPr>
          <p:nvPr/>
        </p:nvSpPr>
        <p:spPr bwMode="auto">
          <a:xfrm>
            <a:off x="3841751" y="5255528"/>
            <a:ext cx="87471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System call</a:t>
            </a:r>
          </a:p>
        </p:txBody>
      </p:sp>
      <p:sp>
        <p:nvSpPr>
          <p:cNvPr id="35862" name="Text Box 31"/>
          <p:cNvSpPr txBox="1">
            <a:spLocks noChangeArrowheads="1"/>
          </p:cNvSpPr>
          <p:nvPr/>
        </p:nvSpPr>
        <p:spPr bwMode="auto">
          <a:xfrm>
            <a:off x="3143250" y="5174565"/>
            <a:ext cx="365806"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(sc)</a:t>
            </a:r>
          </a:p>
        </p:txBody>
      </p:sp>
      <p:sp>
        <p:nvSpPr>
          <p:cNvPr id="35863" name="Line 32"/>
          <p:cNvSpPr>
            <a:spLocks noChangeShapeType="1"/>
          </p:cNvSpPr>
          <p:nvPr/>
        </p:nvSpPr>
        <p:spPr bwMode="auto">
          <a:xfrm>
            <a:off x="3028950" y="5612714"/>
            <a:ext cx="628650" cy="0"/>
          </a:xfrm>
          <a:prstGeom prst="line">
            <a:avLst/>
          </a:prstGeom>
          <a:noFill/>
          <a:ln w="12700">
            <a:solidFill>
              <a:schemeClr val="tx1"/>
            </a:solidFill>
            <a:prstDash val="dash"/>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4" name="Text Box 33"/>
          <p:cNvSpPr txBox="1">
            <a:spLocks noChangeArrowheads="1"/>
          </p:cNvSpPr>
          <p:nvPr/>
        </p:nvSpPr>
        <p:spPr bwMode="auto">
          <a:xfrm>
            <a:off x="3841751" y="5541278"/>
            <a:ext cx="1147763"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a:latin typeface="Calibri" charset="0"/>
              </a:rPr>
              <a:t>Shared headers</a:t>
            </a:r>
          </a:p>
        </p:txBody>
      </p:sp>
      <p:sp>
        <p:nvSpPr>
          <p:cNvPr id="35865" name="Text Box 34"/>
          <p:cNvSpPr txBox="1">
            <a:spLocks noChangeArrowheads="1"/>
          </p:cNvSpPr>
          <p:nvPr/>
        </p:nvSpPr>
        <p:spPr bwMode="auto">
          <a:xfrm>
            <a:off x="3143250" y="5458728"/>
            <a:ext cx="378630"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a:latin typeface="Calibri" charset="0"/>
              </a:rPr>
              <a:t>(sh)</a:t>
            </a:r>
          </a:p>
        </p:txBody>
      </p:sp>
      <p:sp>
        <p:nvSpPr>
          <p:cNvPr id="35866" name="Line 35"/>
          <p:cNvSpPr>
            <a:spLocks noChangeShapeType="1"/>
          </p:cNvSpPr>
          <p:nvPr/>
        </p:nvSpPr>
        <p:spPr bwMode="auto">
          <a:xfrm>
            <a:off x="5319714" y="4926914"/>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7" name="Line 36"/>
          <p:cNvSpPr>
            <a:spLocks noChangeShapeType="1"/>
          </p:cNvSpPr>
          <p:nvPr/>
        </p:nvSpPr>
        <p:spPr bwMode="auto">
          <a:xfrm>
            <a:off x="5319714" y="3763277"/>
            <a:ext cx="3767137" cy="0"/>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68" name="Text Box 37"/>
          <p:cNvSpPr txBox="1">
            <a:spLocks noChangeArrowheads="1"/>
          </p:cNvSpPr>
          <p:nvPr/>
        </p:nvSpPr>
        <p:spPr bwMode="auto">
          <a:xfrm>
            <a:off x="8402639" y="3079065"/>
            <a:ext cx="87947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User Space</a:t>
            </a:r>
          </a:p>
        </p:txBody>
      </p:sp>
      <p:sp>
        <p:nvSpPr>
          <p:cNvPr id="35869" name="Text Box 38"/>
          <p:cNvSpPr txBox="1">
            <a:spLocks noChangeArrowheads="1"/>
          </p:cNvSpPr>
          <p:nvPr/>
        </p:nvSpPr>
        <p:spPr bwMode="auto">
          <a:xfrm>
            <a:off x="8402639" y="4099828"/>
            <a:ext cx="1000125"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Kernel Space</a:t>
            </a:r>
          </a:p>
        </p:txBody>
      </p:sp>
      <p:sp>
        <p:nvSpPr>
          <p:cNvPr id="35870" name="Text Box 39"/>
          <p:cNvSpPr txBox="1">
            <a:spLocks noChangeArrowheads="1"/>
          </p:cNvSpPr>
          <p:nvPr/>
        </p:nvSpPr>
        <p:spPr bwMode="auto">
          <a:xfrm>
            <a:off x="8402639" y="5279340"/>
            <a:ext cx="812787"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200" b="1">
                <a:latin typeface="Calibri" charset="0"/>
              </a:rPr>
              <a:t>Hardware</a:t>
            </a:r>
          </a:p>
        </p:txBody>
      </p:sp>
      <p:sp>
        <p:nvSpPr>
          <p:cNvPr id="35871" name="Rectangle 40"/>
          <p:cNvSpPr>
            <a:spLocks noChangeArrowheads="1"/>
          </p:cNvSpPr>
          <p:nvPr/>
        </p:nvSpPr>
        <p:spPr bwMode="auto">
          <a:xfrm>
            <a:off x="5197476" y="1678890"/>
            <a:ext cx="4265613" cy="4340225"/>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5872" name="Text Box 43"/>
          <p:cNvSpPr txBox="1">
            <a:spLocks noChangeArrowheads="1"/>
          </p:cNvSpPr>
          <p:nvPr/>
        </p:nvSpPr>
        <p:spPr bwMode="auto">
          <a:xfrm>
            <a:off x="5992813" y="2853639"/>
            <a:ext cx="1901226"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3" name="Text Box 44"/>
          <p:cNvSpPr txBox="1">
            <a:spLocks noChangeArrowheads="1"/>
          </p:cNvSpPr>
          <p:nvPr/>
        </p:nvSpPr>
        <p:spPr bwMode="auto">
          <a:xfrm>
            <a:off x="5992813" y="4082364"/>
            <a:ext cx="1885950"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4" name="Text Box 45"/>
          <p:cNvSpPr txBox="1">
            <a:spLocks noChangeArrowheads="1"/>
          </p:cNvSpPr>
          <p:nvPr/>
        </p:nvSpPr>
        <p:spPr bwMode="auto">
          <a:xfrm>
            <a:off x="5992813" y="5246003"/>
            <a:ext cx="1885950" cy="338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sz="1600">
                <a:latin typeface="Calibri" charset="0"/>
              </a:rPr>
              <a:t>[Insert Components]</a:t>
            </a:r>
          </a:p>
        </p:txBody>
      </p:sp>
      <p:sp>
        <p:nvSpPr>
          <p:cNvPr id="35875" name="Line 46"/>
          <p:cNvSpPr>
            <a:spLocks noChangeShapeType="1"/>
          </p:cNvSpPr>
          <p:nvPr/>
        </p:nvSpPr>
        <p:spPr bwMode="auto">
          <a:xfrm>
            <a:off x="6807200" y="3194952"/>
            <a:ext cx="0" cy="8636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6" name="Line 47"/>
          <p:cNvSpPr>
            <a:spLocks noChangeShapeType="1"/>
          </p:cNvSpPr>
          <p:nvPr/>
        </p:nvSpPr>
        <p:spPr bwMode="auto">
          <a:xfrm>
            <a:off x="6807200" y="4445903"/>
            <a:ext cx="0" cy="777875"/>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77" name="Text Box 48"/>
          <p:cNvSpPr txBox="1">
            <a:spLocks noChangeArrowheads="1"/>
          </p:cNvSpPr>
          <p:nvPr/>
        </p:nvSpPr>
        <p:spPr bwMode="auto">
          <a:xfrm>
            <a:off x="6807200" y="3382278"/>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[Insert interaction method]</a:t>
            </a:r>
          </a:p>
        </p:txBody>
      </p:sp>
      <p:sp>
        <p:nvSpPr>
          <p:cNvPr id="35878" name="Text Box 49"/>
          <p:cNvSpPr txBox="1">
            <a:spLocks noChangeArrowheads="1"/>
          </p:cNvSpPr>
          <p:nvPr/>
        </p:nvSpPr>
        <p:spPr bwMode="auto">
          <a:xfrm>
            <a:off x="6807200" y="4447490"/>
            <a:ext cx="1584088"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1000">
                <a:solidFill>
                  <a:schemeClr val="tx1"/>
                </a:solidFill>
                <a:latin typeface="Times New Roman" charset="0"/>
                <a:ea typeface="ＭＳ Ｐゴシック" charset="0"/>
                <a:cs typeface="ＭＳ Ｐゴシック" charset="0"/>
              </a:defRPr>
            </a:lvl1pPr>
            <a:lvl2pPr marL="742950" indent="-285750">
              <a:defRPr kumimoji="1" sz="1000">
                <a:solidFill>
                  <a:schemeClr val="tx1"/>
                </a:solidFill>
                <a:latin typeface="Times New Roman" charset="0"/>
                <a:ea typeface="ＭＳ Ｐゴシック" charset="0"/>
              </a:defRPr>
            </a:lvl2pPr>
            <a:lvl3pPr marL="1143000" indent="-228600">
              <a:defRPr kumimoji="1" sz="1000">
                <a:solidFill>
                  <a:schemeClr val="tx1"/>
                </a:solidFill>
                <a:latin typeface="Times New Roman" charset="0"/>
                <a:ea typeface="ＭＳ Ｐゴシック" charset="0"/>
              </a:defRPr>
            </a:lvl3pPr>
            <a:lvl4pPr marL="1600200" indent="-228600">
              <a:defRPr kumimoji="1" sz="1000">
                <a:solidFill>
                  <a:schemeClr val="tx1"/>
                </a:solidFill>
                <a:latin typeface="Times New Roman" charset="0"/>
                <a:ea typeface="ＭＳ Ｐゴシック" charset="0"/>
              </a:defRPr>
            </a:lvl4pPr>
            <a:lvl5pPr marL="2057400" indent="-228600">
              <a:defRPr kumimoji="1" sz="1000">
                <a:solidFill>
                  <a:schemeClr val="tx1"/>
                </a:solidFill>
                <a:latin typeface="Times New Roman" charset="0"/>
                <a:ea typeface="ＭＳ Ｐゴシック" charset="0"/>
              </a:defRPr>
            </a:lvl5pPr>
            <a:lvl6pPr marL="2514600" indent="-228600" eaLnBrk="0" fontAlgn="base" hangingPunct="0">
              <a:spcBef>
                <a:spcPct val="0"/>
              </a:spcBef>
              <a:spcAft>
                <a:spcPct val="0"/>
              </a:spcAft>
              <a:defRPr kumimoji="1" sz="1000">
                <a:solidFill>
                  <a:schemeClr val="tx1"/>
                </a:solidFill>
                <a:latin typeface="Times New Roman" charset="0"/>
                <a:ea typeface="ＭＳ Ｐゴシック" charset="0"/>
              </a:defRPr>
            </a:lvl6pPr>
            <a:lvl7pPr marL="2971800" indent="-228600" eaLnBrk="0" fontAlgn="base" hangingPunct="0">
              <a:spcBef>
                <a:spcPct val="0"/>
              </a:spcBef>
              <a:spcAft>
                <a:spcPct val="0"/>
              </a:spcAft>
              <a:defRPr kumimoji="1" sz="1000">
                <a:solidFill>
                  <a:schemeClr val="tx1"/>
                </a:solidFill>
                <a:latin typeface="Times New Roman" charset="0"/>
                <a:ea typeface="ＭＳ Ｐゴシック" charset="0"/>
              </a:defRPr>
            </a:lvl7pPr>
            <a:lvl8pPr marL="3429000" indent="-228600" eaLnBrk="0" fontAlgn="base" hangingPunct="0">
              <a:spcBef>
                <a:spcPct val="0"/>
              </a:spcBef>
              <a:spcAft>
                <a:spcPct val="0"/>
              </a:spcAft>
              <a:defRPr kumimoji="1" sz="1000">
                <a:solidFill>
                  <a:schemeClr val="tx1"/>
                </a:solidFill>
                <a:latin typeface="Times New Roman" charset="0"/>
                <a:ea typeface="ＭＳ Ｐゴシック" charset="0"/>
              </a:defRPr>
            </a:lvl8pPr>
            <a:lvl9pPr marL="3886200" indent="-228600" eaLnBrk="0" fontAlgn="base" hangingPunct="0">
              <a:spcBef>
                <a:spcPct val="0"/>
              </a:spcBef>
              <a:spcAft>
                <a:spcPct val="0"/>
              </a:spcAft>
              <a:defRPr kumimoji="1" sz="1000">
                <a:solidFill>
                  <a:schemeClr val="tx1"/>
                </a:solidFill>
                <a:latin typeface="Times New Roman" charset="0"/>
                <a:ea typeface="ＭＳ Ｐゴシック" charset="0"/>
              </a:defRPr>
            </a:lvl9pPr>
          </a:lstStyle>
          <a:p>
            <a:r>
              <a:rPr lang="en-US" i="1">
                <a:latin typeface="Calibri" charset="0"/>
              </a:rPr>
              <a:t>[Insert interaction method]</a:t>
            </a:r>
          </a:p>
        </p:txBody>
      </p:sp>
      <p:sp>
        <p:nvSpPr>
          <p:cNvPr id="40"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Architecture Review (Example Template)</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7990673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idx="1"/>
          </p:nvPr>
        </p:nvSpPr>
        <p:spPr>
          <a:xfrm>
            <a:off x="1768473" y="1446287"/>
            <a:ext cx="8458200" cy="3816187"/>
          </a:xfrm>
        </p:spPr>
        <p:txBody>
          <a:bodyPr vert="horz" wrap="square" lIns="252000" tIns="180000" rIns="180000" bIns="216000" rtlCol="0" anchor="t">
            <a:spAutoFit/>
          </a:bodyPr>
          <a:lstStyle/>
          <a:p>
            <a:pPr eaLnBrk="1" hangingPunct="1">
              <a:buFont typeface="Arial"/>
              <a:buChar char="•"/>
            </a:pPr>
            <a:r>
              <a:rPr lang="en-US" sz="2000" b="0" dirty="0">
                <a:latin typeface="Calibri" charset="0"/>
                <a:ea typeface="MS PGothic" charset="0"/>
              </a:rPr>
              <a:t>Based on the results of the software audit and review in previous steps, software may or may not be approved for use</a:t>
            </a:r>
          </a:p>
          <a:p>
            <a:pPr eaLnBrk="1" hangingPunct="1">
              <a:buFont typeface="Arial"/>
              <a:buChar char="•"/>
            </a:pPr>
            <a:r>
              <a:rPr lang="en-US" sz="2000" b="0" dirty="0">
                <a:latin typeface="Calibri" charset="0"/>
                <a:ea typeface="MS PGothic" charset="0"/>
              </a:rPr>
              <a:t>The approval should specify versions of approved FOSS components, the approved usage model for the component, and any other applicable obligations under the FOSS license</a:t>
            </a:r>
            <a:endParaRPr lang="en-US" sz="2000" dirty="0">
              <a:latin typeface="Calibri" charset="0"/>
              <a:ea typeface="MS PGothic" charset="0"/>
            </a:endParaRPr>
          </a:p>
          <a:p>
            <a:pPr eaLnBrk="1" hangingPunct="1">
              <a:buFont typeface="Arial"/>
              <a:buChar char="•"/>
            </a:pPr>
            <a:r>
              <a:rPr lang="en-US" sz="2000" b="0" dirty="0">
                <a:latin typeface="Calibri" charset="0"/>
                <a:ea typeface="MS PGothic" charset="0"/>
              </a:rPr>
              <a:t>Approvals should be made at appropriate authority levels</a:t>
            </a:r>
          </a:p>
          <a:p>
            <a:pPr eaLnBrk="1" hangingPunct="1">
              <a:buFont typeface="Arial"/>
              <a:buChar char="•"/>
            </a:pPr>
            <a:endParaRPr lang="en-US" sz="2000" dirty="0">
              <a:latin typeface="Calibri" charset="0"/>
              <a:ea typeface="MS PGothic" charset="0"/>
            </a:endParaRPr>
          </a:p>
        </p:txBody>
      </p:sp>
      <p:sp>
        <p:nvSpPr>
          <p:cNvPr id="37891" name="AutoShape 5"/>
          <p:cNvSpPr>
            <a:spLocks noChangeArrowheads="1"/>
          </p:cNvSpPr>
          <p:nvPr/>
        </p:nvSpPr>
        <p:spPr bwMode="auto">
          <a:xfrm>
            <a:off x="3946615" y="4688548"/>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37892" name="Rectangle 78"/>
          <p:cNvSpPr>
            <a:spLocks noChangeArrowheads="1"/>
          </p:cNvSpPr>
          <p:nvPr/>
        </p:nvSpPr>
        <p:spPr bwMode="auto">
          <a:xfrm rot="16200000">
            <a:off x="3102859" y="5156066"/>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7893" name="Rectangle 78"/>
          <p:cNvSpPr>
            <a:spLocks noChangeArrowheads="1"/>
          </p:cNvSpPr>
          <p:nvPr/>
        </p:nvSpPr>
        <p:spPr bwMode="auto">
          <a:xfrm rot="16200000">
            <a:off x="8947240" y="5158447"/>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7894" name="AutoShape 9"/>
          <p:cNvCxnSpPr>
            <a:cxnSpLocks noChangeShapeType="1"/>
          </p:cNvCxnSpPr>
          <p:nvPr/>
        </p:nvCxnSpPr>
        <p:spPr bwMode="auto">
          <a:xfrm>
            <a:off x="3705316" y="5585484"/>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7895" name="AutoShape 10"/>
          <p:cNvCxnSpPr>
            <a:cxnSpLocks noChangeShapeType="1"/>
          </p:cNvCxnSpPr>
          <p:nvPr/>
        </p:nvCxnSpPr>
        <p:spPr bwMode="auto">
          <a:xfrm>
            <a:off x="8450352" y="5585485"/>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42674" y="4855235"/>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Approvals</a:t>
            </a:r>
            <a:endParaRPr lang="en-US" sz="1000" b="1" i="1">
              <a:solidFill>
                <a:srgbClr val="000000"/>
              </a:solidFill>
            </a:endParaRPr>
          </a:p>
        </p:txBody>
      </p:sp>
      <p:sp>
        <p:nvSpPr>
          <p:cNvPr id="37897" name="Rectangle 78"/>
          <p:cNvSpPr>
            <a:spLocks noChangeArrowheads="1"/>
          </p:cNvSpPr>
          <p:nvPr/>
        </p:nvSpPr>
        <p:spPr bwMode="auto">
          <a:xfrm rot="10800000">
            <a:off x="4171281" y="5067960"/>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7898" name="Rectangle 78"/>
          <p:cNvSpPr>
            <a:spLocks noChangeArrowheads="1"/>
          </p:cNvSpPr>
          <p:nvPr/>
        </p:nvSpPr>
        <p:spPr bwMode="auto">
          <a:xfrm rot="10800000">
            <a:off x="4588793" y="5061610"/>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7899" name="Rectangle 78"/>
          <p:cNvSpPr>
            <a:spLocks noChangeArrowheads="1"/>
          </p:cNvSpPr>
          <p:nvPr/>
        </p:nvSpPr>
        <p:spPr bwMode="auto">
          <a:xfrm rot="10800000">
            <a:off x="4902617" y="5060023"/>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37900" name="Rectangle 78"/>
          <p:cNvSpPr>
            <a:spLocks noChangeArrowheads="1"/>
          </p:cNvSpPr>
          <p:nvPr/>
        </p:nvSpPr>
        <p:spPr bwMode="auto">
          <a:xfrm rot="10800000">
            <a:off x="5395243" y="50679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7901" name="Rectangle 78"/>
          <p:cNvSpPr>
            <a:spLocks noChangeArrowheads="1"/>
          </p:cNvSpPr>
          <p:nvPr/>
        </p:nvSpPr>
        <p:spPr bwMode="auto">
          <a:xfrm rot="10800000">
            <a:off x="6265193" y="5066373"/>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37902" name="Rectangle 78"/>
          <p:cNvSpPr>
            <a:spLocks noChangeArrowheads="1"/>
          </p:cNvSpPr>
          <p:nvPr/>
        </p:nvSpPr>
        <p:spPr bwMode="auto">
          <a:xfrm rot="10800000">
            <a:off x="6660481"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37903" name="Rectangle 78"/>
          <p:cNvSpPr>
            <a:spLocks noChangeArrowheads="1"/>
          </p:cNvSpPr>
          <p:nvPr/>
        </p:nvSpPr>
        <p:spPr bwMode="auto">
          <a:xfrm rot="10800000">
            <a:off x="7055768" y="506002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7904" name="Rectangle 78"/>
          <p:cNvSpPr>
            <a:spLocks noChangeArrowheads="1"/>
          </p:cNvSpPr>
          <p:nvPr/>
        </p:nvSpPr>
        <p:spPr bwMode="auto">
          <a:xfrm rot="10800000">
            <a:off x="7451056" y="5055260"/>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7905" name="Rectangle 78"/>
          <p:cNvSpPr>
            <a:spLocks noChangeArrowheads="1"/>
          </p:cNvSpPr>
          <p:nvPr/>
        </p:nvSpPr>
        <p:spPr bwMode="auto">
          <a:xfrm rot="10800000">
            <a:off x="7852693" y="505684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7906" name="AutoShape 21"/>
          <p:cNvCxnSpPr>
            <a:cxnSpLocks noChangeShapeType="1"/>
          </p:cNvCxnSpPr>
          <p:nvPr/>
        </p:nvCxnSpPr>
        <p:spPr bwMode="auto">
          <a:xfrm>
            <a:off x="4175215" y="5515634"/>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Approvals</a:t>
            </a:r>
          </a:p>
        </p:txBody>
      </p:sp>
    </p:spTree>
    <p:extLst>
      <p:ext uri="{BB962C8B-B14F-4D97-AF65-F5344CB8AC3E}">
        <p14:creationId xmlns:p14="http://schemas.microsoft.com/office/powerpoint/2010/main" val="7788882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p:cNvSpPr>
          <p:nvPr>
            <p:ph idx="1"/>
          </p:nvPr>
        </p:nvSpPr>
        <p:spPr>
          <a:xfrm>
            <a:off x="2035175" y="1085850"/>
            <a:ext cx="8175625" cy="2703572"/>
          </a:xfrm>
        </p:spPr>
        <p:txBody>
          <a:bodyPr vert="horz" wrap="square" lIns="252000" tIns="180000" rIns="180000" bIns="216000" rtlCol="0" anchor="t">
            <a:normAutofit fontScale="92500"/>
          </a:bodyPr>
          <a:lstStyle/>
          <a:p>
            <a:pPr eaLnBrk="1" hangingPunct="1">
              <a:buFont typeface="Arial" panose="020B0604020202020204" pitchFamily="34" charset="0"/>
              <a:buChar char="•"/>
            </a:pPr>
            <a:r>
              <a:rPr lang="en-US" sz="2000" b="0" dirty="0">
                <a:latin typeface="Calibri" charset="0"/>
                <a:ea typeface="MS PGothic" charset="0"/>
              </a:rPr>
              <a:t>Once a FOSS component has been approved for usage in a product, it should be added to the software inventory for that product </a:t>
            </a:r>
          </a:p>
          <a:p>
            <a:pPr eaLnBrk="1" hangingPunct="1">
              <a:buFont typeface="Arial" panose="020B0604020202020204" pitchFamily="34" charset="0"/>
              <a:buChar char="•"/>
            </a:pPr>
            <a:r>
              <a:rPr lang="en-US" sz="2000" b="0">
                <a:latin typeface="Calibri" charset="0"/>
                <a:ea typeface="MS PGothic" charset="0"/>
              </a:rPr>
              <a:t>The approval and its conditions should be registered in a tracking system  </a:t>
            </a:r>
            <a:endParaRPr lang="en-US" sz="2000" b="0" dirty="0">
              <a:latin typeface="Calibri" charset="0"/>
              <a:ea typeface="MS PGothic" charset="0"/>
            </a:endParaRPr>
          </a:p>
          <a:p>
            <a:pPr>
              <a:buFont typeface="Arial" panose="020B0604020202020204" pitchFamily="34" charset="0"/>
              <a:buChar char="•"/>
            </a:pPr>
            <a:r>
              <a:rPr lang="en-US" sz="2000" b="0" dirty="0">
                <a:latin typeface="Calibri" charset="0"/>
                <a:ea typeface="MS PGothic" charset="0"/>
              </a:rPr>
              <a:t>The tracking system should make it clear that a new approval is needed for a new version of a FOSS component or if a new usage model is proposed  </a:t>
            </a:r>
          </a:p>
        </p:txBody>
      </p:sp>
      <p:sp>
        <p:nvSpPr>
          <p:cNvPr id="38915" name="AutoShape 5"/>
          <p:cNvSpPr>
            <a:spLocks noChangeArrowheads="1"/>
          </p:cNvSpPr>
          <p:nvPr/>
        </p:nvSpPr>
        <p:spPr bwMode="auto">
          <a:xfrm>
            <a:off x="3594868" y="39391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a:latin typeface="Calibri" charset="0"/>
            </a:endParaRPr>
          </a:p>
        </p:txBody>
      </p:sp>
      <p:sp>
        <p:nvSpPr>
          <p:cNvPr id="38916" name="Rectangle 78"/>
          <p:cNvSpPr>
            <a:spLocks noChangeArrowheads="1"/>
          </p:cNvSpPr>
          <p:nvPr/>
        </p:nvSpPr>
        <p:spPr bwMode="auto">
          <a:xfrm rot="16200000">
            <a:off x="2751112" y="4405083"/>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38917" name="Rectangle 78"/>
          <p:cNvSpPr>
            <a:spLocks noChangeArrowheads="1"/>
          </p:cNvSpPr>
          <p:nvPr/>
        </p:nvSpPr>
        <p:spPr bwMode="auto">
          <a:xfrm rot="16200000">
            <a:off x="8595492" y="44090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38918" name="AutoShape 9"/>
          <p:cNvCxnSpPr>
            <a:cxnSpLocks noChangeShapeType="1"/>
          </p:cNvCxnSpPr>
          <p:nvPr/>
        </p:nvCxnSpPr>
        <p:spPr bwMode="auto">
          <a:xfrm>
            <a:off x="3353567" y="4836088"/>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8919" name="AutoShape 10"/>
          <p:cNvCxnSpPr>
            <a:cxnSpLocks noChangeShapeType="1"/>
          </p:cNvCxnSpPr>
          <p:nvPr/>
        </p:nvCxnSpPr>
        <p:spPr bwMode="auto">
          <a:xfrm>
            <a:off x="8098606" y="48360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879864" y="4105839"/>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Registration</a:t>
            </a:r>
            <a:endParaRPr lang="en-US" sz="1000" b="1" i="1">
              <a:solidFill>
                <a:srgbClr val="000000"/>
              </a:solidFill>
            </a:endParaRPr>
          </a:p>
        </p:txBody>
      </p:sp>
      <p:sp>
        <p:nvSpPr>
          <p:cNvPr id="38921" name="Rectangle 78"/>
          <p:cNvSpPr>
            <a:spLocks noChangeArrowheads="1"/>
          </p:cNvSpPr>
          <p:nvPr/>
        </p:nvSpPr>
        <p:spPr bwMode="auto">
          <a:xfrm rot="10800000">
            <a:off x="3819533" y="43185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38922" name="Rectangle 78"/>
          <p:cNvSpPr>
            <a:spLocks noChangeArrowheads="1"/>
          </p:cNvSpPr>
          <p:nvPr/>
        </p:nvSpPr>
        <p:spPr bwMode="auto">
          <a:xfrm rot="10800000">
            <a:off x="4237046" y="43122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38923" name="Rectangle 78"/>
          <p:cNvSpPr>
            <a:spLocks noChangeArrowheads="1"/>
          </p:cNvSpPr>
          <p:nvPr/>
        </p:nvSpPr>
        <p:spPr bwMode="auto">
          <a:xfrm rot="10800000">
            <a:off x="4550869" y="43106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38924" name="Rectangle 78"/>
          <p:cNvSpPr>
            <a:spLocks noChangeArrowheads="1"/>
          </p:cNvSpPr>
          <p:nvPr/>
        </p:nvSpPr>
        <p:spPr bwMode="auto">
          <a:xfrm rot="10800000">
            <a:off x="5043496" y="43185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38925" name="Rectangle 78"/>
          <p:cNvSpPr>
            <a:spLocks noChangeArrowheads="1"/>
          </p:cNvSpPr>
          <p:nvPr/>
        </p:nvSpPr>
        <p:spPr bwMode="auto">
          <a:xfrm rot="10800000">
            <a:off x="5445134" y="43169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38926" name="Rectangle 78"/>
          <p:cNvSpPr>
            <a:spLocks noChangeArrowheads="1"/>
          </p:cNvSpPr>
          <p:nvPr/>
        </p:nvSpPr>
        <p:spPr bwMode="auto">
          <a:xfrm rot="10800000">
            <a:off x="6308733"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38927" name="Rectangle 78"/>
          <p:cNvSpPr>
            <a:spLocks noChangeArrowheads="1"/>
          </p:cNvSpPr>
          <p:nvPr/>
        </p:nvSpPr>
        <p:spPr bwMode="auto">
          <a:xfrm rot="10800000">
            <a:off x="6704021" y="431062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38928" name="Rectangle 78"/>
          <p:cNvSpPr>
            <a:spLocks noChangeArrowheads="1"/>
          </p:cNvSpPr>
          <p:nvPr/>
        </p:nvSpPr>
        <p:spPr bwMode="auto">
          <a:xfrm rot="10800000">
            <a:off x="7099308" y="43058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38929" name="Rectangle 78"/>
          <p:cNvSpPr>
            <a:spLocks noChangeArrowheads="1"/>
          </p:cNvSpPr>
          <p:nvPr/>
        </p:nvSpPr>
        <p:spPr bwMode="auto">
          <a:xfrm rot="10800000">
            <a:off x="7499358" y="430745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38930" name="AutoShape 21"/>
          <p:cNvCxnSpPr>
            <a:cxnSpLocks noChangeShapeType="1"/>
          </p:cNvCxnSpPr>
          <p:nvPr/>
        </p:nvCxnSpPr>
        <p:spPr bwMode="auto">
          <a:xfrm>
            <a:off x="3823467" y="47662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0"/>
          <p:cNvSpPr/>
          <p:nvPr/>
        </p:nvSpPr>
        <p:spPr>
          <a:xfrm>
            <a:off x="974755" y="4655120"/>
            <a:ext cx="10639306" cy="369332"/>
          </a:xfrm>
          <a:prstGeom prst="rect">
            <a:avLst/>
          </a:prstGeom>
        </p:spPr>
        <p:txBody>
          <a:bodyPr wrap="square" anchor="t">
            <a:spAutoFit/>
          </a:bodyPr>
          <a:lstStyle/>
          <a:p>
            <a:pPr>
              <a:buFont typeface="Arial"/>
              <a:buChar char="•"/>
            </a:pPr>
            <a:endParaRPr lang="en-US" dirty="0">
              <a:latin typeface="Calibri" charset="0"/>
              <a:ea typeface="MS PGothic" charset="0"/>
            </a:endParaRPr>
          </a:p>
        </p:txBody>
      </p:sp>
      <p:sp>
        <p:nvSpPr>
          <p:cNvPr id="22"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Registration / Approval Tracking</a:t>
            </a:r>
            <a:endParaRPr lang="en-US">
              <a:latin typeface="+mj-lt"/>
              <a:ea typeface="ＭＳ Ｐゴシック" charset="0"/>
              <a:cs typeface="ＭＳ Ｐゴシック" charset="0"/>
            </a:endParaRPr>
          </a:p>
        </p:txBody>
      </p:sp>
    </p:spTree>
    <p:extLst>
      <p:ext uri="{BB962C8B-B14F-4D97-AF65-F5344CB8AC3E}">
        <p14:creationId xmlns:p14="http://schemas.microsoft.com/office/powerpoint/2010/main" val="103973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ソフトウェアにおける著作権（コピーライト）の概念</a:t>
            </a:r>
            <a:endParaRPr lang="en-US" dirty="0">
              <a:solidFill>
                <a:srgbClr val="FF0000"/>
              </a:solidFill>
            </a:endParaRPr>
          </a:p>
        </p:txBody>
      </p:sp>
      <p:sp>
        <p:nvSpPr>
          <p:cNvPr id="3" name="Content Placeholder 2"/>
          <p:cNvSpPr>
            <a:spLocks noGrp="1"/>
          </p:cNvSpPr>
          <p:nvPr>
            <p:ph idx="1"/>
          </p:nvPr>
        </p:nvSpPr>
        <p:spPr>
          <a:xfrm>
            <a:off x="712917" y="1470990"/>
            <a:ext cx="10640883" cy="4991463"/>
          </a:xfrm>
        </p:spPr>
        <p:txBody>
          <a:bodyPr vert="horz" lIns="91440" tIns="45720" rIns="91440" bIns="45720" rtlCol="0" anchor="t">
            <a:normAutofit/>
          </a:bodyPr>
          <a:lstStyle/>
          <a:p>
            <a:r>
              <a:rPr lang="en-US" dirty="0"/>
              <a:t>基本ルール＝著作権は独創的作品を保護する</a:t>
            </a:r>
          </a:p>
          <a:p>
            <a:r>
              <a:rPr lang="en-US" dirty="0"/>
              <a:t>一般的に著作権は、書籍、動画、絵画、音楽、地図などの文芸作品</a:t>
            </a:r>
          </a:p>
          <a:p>
            <a:r>
              <a:rPr lang="en-US" dirty="0"/>
              <a:t>ソフトウェアは、著作権によって保護される。（特許権で保護される）機能ではなく表現（実装の細部における独創性）</a:t>
            </a:r>
          </a:p>
          <a:p>
            <a:r>
              <a:rPr lang="en-US" dirty="0"/>
              <a:t>その作品の著作権保有者だけが、他の誰かが独立して創造したものではない、自らが創造した作品のコントロールができる。</a:t>
            </a:r>
          </a:p>
        </p:txBody>
      </p:sp>
    </p:spTree>
    <p:extLst>
      <p:ext uri="{BB962C8B-B14F-4D97-AF65-F5344CB8AC3E}">
        <p14:creationId xmlns:p14="http://schemas.microsoft.com/office/powerpoint/2010/main" val="15254531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p:cNvSpPr>
          <p:nvPr>
            <p:ph idx="1"/>
          </p:nvPr>
        </p:nvSpPr>
        <p:spPr>
          <a:xfrm>
            <a:off x="1203325" y="3926307"/>
            <a:ext cx="8817633" cy="2411412"/>
          </a:xfrm>
        </p:spPr>
        <p:txBody>
          <a:bodyPr vert="horz" wrap="square" lIns="252000" tIns="180000" rIns="180000" bIns="216000" rtlCol="0" anchor="t">
            <a:spAutoFit/>
          </a:bodyPr>
          <a:lstStyle/>
          <a:p>
            <a:pPr eaLnBrk="1" hangingPunct="1">
              <a:buFont typeface="Arial"/>
              <a:buChar char="•"/>
            </a:pPr>
            <a:r>
              <a:rPr lang="en-US" sz="2000" dirty="0">
                <a:latin typeface="Calibri" charset="0"/>
                <a:ea typeface="MS PGothic" charset="0"/>
              </a:rPr>
              <a:t>Prepare appropriate notices for any FOSS used in a product release:</a:t>
            </a:r>
          </a:p>
          <a:p>
            <a:pPr lvl="1" eaLnBrk="1" hangingPunct="1"/>
            <a:r>
              <a:rPr lang="en-US" sz="1800" dirty="0">
                <a:latin typeface="Calibri" charset="0"/>
                <a:ea typeface="MS PGothic" charset="0"/>
              </a:rPr>
              <a:t>Acknowledge the use of FOSS by providing full copyright and attribution notices </a:t>
            </a:r>
          </a:p>
          <a:p>
            <a:pPr lvl="1" eaLnBrk="1" hangingPunct="1"/>
            <a:r>
              <a:rPr lang="en-US" sz="1800" dirty="0">
                <a:latin typeface="Calibri" charset="0"/>
                <a:ea typeface="MS PGothic" charset="0"/>
              </a:rPr>
              <a:t>Inform the end user of their product on how to obtain a copy of the FOSS source code (when applicable, for example in the case of GPL and LGPL)</a:t>
            </a:r>
          </a:p>
          <a:p>
            <a:pPr lvl="1" eaLnBrk="1" hangingPunct="1"/>
            <a:r>
              <a:rPr lang="en-US" sz="1800" dirty="0">
                <a:latin typeface="Calibri" charset="0"/>
                <a:ea typeface="MS PGothic" charset="0"/>
              </a:rPr>
              <a:t>Reproduce the entire text of the license agreements for the FOSS code included in the product as needed </a:t>
            </a:r>
          </a:p>
        </p:txBody>
      </p:sp>
      <p:sp>
        <p:nvSpPr>
          <p:cNvPr id="40963" name="AutoShape 5"/>
          <p:cNvSpPr>
            <a:spLocks noChangeArrowheads="1"/>
          </p:cNvSpPr>
          <p:nvPr/>
        </p:nvSpPr>
        <p:spPr bwMode="auto">
          <a:xfrm>
            <a:off x="3097692" y="1693193"/>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0964" name="Rectangle 78"/>
          <p:cNvSpPr>
            <a:spLocks noChangeArrowheads="1"/>
          </p:cNvSpPr>
          <p:nvPr/>
        </p:nvSpPr>
        <p:spPr bwMode="auto">
          <a:xfrm rot="16200000">
            <a:off x="2253936" y="2160711"/>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0965" name="Rectangle 78"/>
          <p:cNvSpPr>
            <a:spLocks noChangeArrowheads="1"/>
          </p:cNvSpPr>
          <p:nvPr/>
        </p:nvSpPr>
        <p:spPr bwMode="auto">
          <a:xfrm rot="16200000">
            <a:off x="8098317" y="2163092"/>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0966" name="AutoShape 9"/>
          <p:cNvCxnSpPr>
            <a:cxnSpLocks noChangeShapeType="1"/>
          </p:cNvCxnSpPr>
          <p:nvPr/>
        </p:nvCxnSpPr>
        <p:spPr bwMode="auto">
          <a:xfrm>
            <a:off x="2856393" y="2590129"/>
            <a:ext cx="253692" cy="79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0967" name="AutoShape 10"/>
          <p:cNvCxnSpPr>
            <a:cxnSpLocks noChangeShapeType="1"/>
          </p:cNvCxnSpPr>
          <p:nvPr/>
        </p:nvCxnSpPr>
        <p:spPr bwMode="auto">
          <a:xfrm>
            <a:off x="7601429" y="2590130"/>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5787501" y="1859880"/>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Notices</a:t>
            </a:r>
            <a:endParaRPr lang="en-US" sz="1000" b="1" i="1">
              <a:solidFill>
                <a:srgbClr val="000000"/>
              </a:solidFill>
            </a:endParaRPr>
          </a:p>
        </p:txBody>
      </p:sp>
      <p:sp>
        <p:nvSpPr>
          <p:cNvPr id="40969" name="Rectangle 78"/>
          <p:cNvSpPr>
            <a:spLocks noChangeArrowheads="1"/>
          </p:cNvSpPr>
          <p:nvPr/>
        </p:nvSpPr>
        <p:spPr bwMode="auto">
          <a:xfrm rot="10800000">
            <a:off x="3322358" y="2072605"/>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0970" name="Rectangle 78"/>
          <p:cNvSpPr>
            <a:spLocks noChangeArrowheads="1"/>
          </p:cNvSpPr>
          <p:nvPr/>
        </p:nvSpPr>
        <p:spPr bwMode="auto">
          <a:xfrm rot="10800000">
            <a:off x="3739870" y="2066255"/>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0971" name="Rectangle 78"/>
          <p:cNvSpPr>
            <a:spLocks noChangeArrowheads="1"/>
          </p:cNvSpPr>
          <p:nvPr/>
        </p:nvSpPr>
        <p:spPr bwMode="auto">
          <a:xfrm rot="10800000">
            <a:off x="4053694" y="2064668"/>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0972" name="Rectangle 78"/>
          <p:cNvSpPr>
            <a:spLocks noChangeArrowheads="1"/>
          </p:cNvSpPr>
          <p:nvPr/>
        </p:nvSpPr>
        <p:spPr bwMode="auto">
          <a:xfrm rot="10800000">
            <a:off x="4546320" y="20726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0973" name="Rectangle 78"/>
          <p:cNvSpPr>
            <a:spLocks noChangeArrowheads="1"/>
          </p:cNvSpPr>
          <p:nvPr/>
        </p:nvSpPr>
        <p:spPr bwMode="auto">
          <a:xfrm rot="10800000">
            <a:off x="4955896" y="2071018"/>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0974" name="Rectangle 78"/>
          <p:cNvSpPr>
            <a:spLocks noChangeArrowheads="1"/>
          </p:cNvSpPr>
          <p:nvPr/>
        </p:nvSpPr>
        <p:spPr bwMode="auto">
          <a:xfrm rot="10800000">
            <a:off x="5351183"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0975" name="Rectangle 78"/>
          <p:cNvSpPr>
            <a:spLocks noChangeArrowheads="1"/>
          </p:cNvSpPr>
          <p:nvPr/>
        </p:nvSpPr>
        <p:spPr bwMode="auto">
          <a:xfrm rot="10800000">
            <a:off x="6206845" y="2064668"/>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0976" name="Rectangle 78"/>
          <p:cNvSpPr>
            <a:spLocks noChangeArrowheads="1"/>
          </p:cNvSpPr>
          <p:nvPr/>
        </p:nvSpPr>
        <p:spPr bwMode="auto">
          <a:xfrm rot="10800000">
            <a:off x="6602133" y="205990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0977" name="Rectangle 78"/>
          <p:cNvSpPr>
            <a:spLocks noChangeArrowheads="1"/>
          </p:cNvSpPr>
          <p:nvPr/>
        </p:nvSpPr>
        <p:spPr bwMode="auto">
          <a:xfrm rot="10800000">
            <a:off x="7003770" y="2061493"/>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0978" name="AutoShape 21"/>
          <p:cNvCxnSpPr>
            <a:cxnSpLocks noChangeShapeType="1"/>
          </p:cNvCxnSpPr>
          <p:nvPr/>
        </p:nvCxnSpPr>
        <p:spPr bwMode="auto">
          <a:xfrm>
            <a:off x="3326292" y="2520279"/>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Notices</a:t>
            </a:r>
          </a:p>
        </p:txBody>
      </p:sp>
    </p:spTree>
    <p:extLst>
      <p:ext uri="{BB962C8B-B14F-4D97-AF65-F5344CB8AC3E}">
        <p14:creationId xmlns:p14="http://schemas.microsoft.com/office/powerpoint/2010/main" val="3381737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AutoShape 5"/>
          <p:cNvSpPr>
            <a:spLocks noChangeArrowheads="1"/>
          </p:cNvSpPr>
          <p:nvPr/>
        </p:nvSpPr>
        <p:spPr bwMode="auto">
          <a:xfrm>
            <a:off x="3778280" y="1474154"/>
            <a:ext cx="4506912"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3012" name="Rectangle 78"/>
          <p:cNvSpPr>
            <a:spLocks noChangeArrowheads="1"/>
          </p:cNvSpPr>
          <p:nvPr/>
        </p:nvSpPr>
        <p:spPr bwMode="auto">
          <a:xfrm rot="16200000">
            <a:off x="2934524" y="1940085"/>
            <a:ext cx="352425" cy="855662"/>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3013" name="Rectangle 78"/>
          <p:cNvSpPr>
            <a:spLocks noChangeArrowheads="1"/>
          </p:cNvSpPr>
          <p:nvPr/>
        </p:nvSpPr>
        <p:spPr bwMode="auto">
          <a:xfrm rot="16200000">
            <a:off x="8778905" y="1944053"/>
            <a:ext cx="369888" cy="855663"/>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3014" name="AutoShape 9"/>
          <p:cNvCxnSpPr>
            <a:cxnSpLocks noChangeShapeType="1"/>
          </p:cNvCxnSpPr>
          <p:nvPr/>
        </p:nvCxnSpPr>
        <p:spPr bwMode="auto">
          <a:xfrm>
            <a:off x="3536981" y="2371090"/>
            <a:ext cx="253692" cy="238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3015" name="AutoShape 10"/>
          <p:cNvCxnSpPr>
            <a:cxnSpLocks noChangeShapeType="1"/>
          </p:cNvCxnSpPr>
          <p:nvPr/>
        </p:nvCxnSpPr>
        <p:spPr bwMode="auto">
          <a:xfrm>
            <a:off x="8282017" y="2371091"/>
            <a:ext cx="255588"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864964" y="1640841"/>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Verifications</a:t>
            </a:r>
            <a:endParaRPr lang="en-US" sz="1000" b="1" i="1">
              <a:solidFill>
                <a:srgbClr val="000000"/>
              </a:solidFill>
            </a:endParaRPr>
          </a:p>
        </p:txBody>
      </p:sp>
      <p:sp>
        <p:nvSpPr>
          <p:cNvPr id="43017" name="Rectangle 78"/>
          <p:cNvSpPr>
            <a:spLocks noChangeArrowheads="1"/>
          </p:cNvSpPr>
          <p:nvPr/>
        </p:nvSpPr>
        <p:spPr bwMode="auto">
          <a:xfrm rot="10800000">
            <a:off x="4002946" y="1853566"/>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3018" name="Rectangle 78"/>
          <p:cNvSpPr>
            <a:spLocks noChangeArrowheads="1"/>
          </p:cNvSpPr>
          <p:nvPr/>
        </p:nvSpPr>
        <p:spPr bwMode="auto">
          <a:xfrm rot="10800000">
            <a:off x="4420458" y="1847216"/>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3019" name="Rectangle 78"/>
          <p:cNvSpPr>
            <a:spLocks noChangeArrowheads="1"/>
          </p:cNvSpPr>
          <p:nvPr/>
        </p:nvSpPr>
        <p:spPr bwMode="auto">
          <a:xfrm rot="10800000">
            <a:off x="4734282" y="1845629"/>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3020" name="Rectangle 78"/>
          <p:cNvSpPr>
            <a:spLocks noChangeArrowheads="1"/>
          </p:cNvSpPr>
          <p:nvPr/>
        </p:nvSpPr>
        <p:spPr bwMode="auto">
          <a:xfrm rot="10800000">
            <a:off x="5226908" y="18535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3021" name="Rectangle 78"/>
          <p:cNvSpPr>
            <a:spLocks noChangeArrowheads="1"/>
          </p:cNvSpPr>
          <p:nvPr/>
        </p:nvSpPr>
        <p:spPr bwMode="auto">
          <a:xfrm rot="10800000">
            <a:off x="5628547" y="1851979"/>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3022" name="Rectangle 78"/>
          <p:cNvSpPr>
            <a:spLocks noChangeArrowheads="1"/>
          </p:cNvSpPr>
          <p:nvPr/>
        </p:nvSpPr>
        <p:spPr bwMode="auto">
          <a:xfrm rot="10800000">
            <a:off x="6031771"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3023" name="Rectangle 78"/>
          <p:cNvSpPr>
            <a:spLocks noChangeArrowheads="1"/>
          </p:cNvSpPr>
          <p:nvPr/>
        </p:nvSpPr>
        <p:spPr bwMode="auto">
          <a:xfrm rot="10800000">
            <a:off x="6427058" y="184562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43024" name="Rectangle 78"/>
          <p:cNvSpPr>
            <a:spLocks noChangeArrowheads="1"/>
          </p:cNvSpPr>
          <p:nvPr/>
        </p:nvSpPr>
        <p:spPr bwMode="auto">
          <a:xfrm rot="10800000">
            <a:off x="7282721" y="1840866"/>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3025" name="Rectangle 78"/>
          <p:cNvSpPr>
            <a:spLocks noChangeArrowheads="1"/>
          </p:cNvSpPr>
          <p:nvPr/>
        </p:nvSpPr>
        <p:spPr bwMode="auto">
          <a:xfrm rot="10800000">
            <a:off x="7684358" y="184245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3026" name="AutoShape 21"/>
          <p:cNvCxnSpPr>
            <a:cxnSpLocks noChangeShapeType="1"/>
          </p:cNvCxnSpPr>
          <p:nvPr/>
        </p:nvCxnSpPr>
        <p:spPr bwMode="auto">
          <a:xfrm>
            <a:off x="4006880" y="2301240"/>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1" name="Rectangle 24"/>
          <p:cNvSpPr txBox="1">
            <a:spLocks/>
          </p:cNvSpPr>
          <p:nvPr/>
        </p:nvSpPr>
        <p:spPr>
          <a:xfrm>
            <a:off x="0" y="3583426"/>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FOSS component has been approved for usage</a:t>
            </a:r>
          </a:p>
          <a:p>
            <a:pPr marL="614363" indent="-342900">
              <a:buFont typeface="Arial"/>
              <a:buChar char="•"/>
            </a:pPr>
            <a:r>
              <a:rPr lang="en-US" sz="1600" dirty="0">
                <a:latin typeface="Calibri" charset="0"/>
                <a:ea typeface="MS PGothic" charset="0"/>
              </a:rPr>
              <a:t>FOSS component has been registered in the software inventory for the release</a:t>
            </a:r>
          </a:p>
          <a:p>
            <a:pPr marL="614363" indent="-342900">
              <a:buFont typeface="Arial"/>
              <a:buChar char="•"/>
            </a:pPr>
            <a:r>
              <a:rPr lang="en-US" sz="1600" dirty="0">
                <a:latin typeface="Calibri" charset="0"/>
                <a:ea typeface="MS PGothic" charset="0"/>
              </a:rPr>
              <a:t>Appropriate notices have been prepared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2" name="Rectangle 25"/>
          <p:cNvSpPr txBox="1">
            <a:spLocks/>
          </p:cNvSpPr>
          <p:nvPr/>
        </p:nvSpPr>
        <p:spPr>
          <a:xfrm>
            <a:off x="7527925" y="3735388"/>
            <a:ext cx="4038600" cy="2680484"/>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The distribution package contains only software that has been reviewed and approved</a:t>
            </a:r>
          </a:p>
          <a:p>
            <a:pPr marL="614363" indent="-342900">
              <a:buFont typeface="Arial"/>
              <a:buChar char="•"/>
            </a:pPr>
            <a:r>
              <a:rPr lang="en-US" sz="1600" dirty="0">
                <a:latin typeface="Calibri" charset="0"/>
                <a:ea typeface="MS PGothic" charset="0"/>
              </a:rPr>
              <a:t>"Distributed Compliance Artifacts" (as defined in the </a:t>
            </a:r>
            <a:r>
              <a:rPr lang="en-US" sz="1600" dirty="0" err="1">
                <a:latin typeface="Calibri" charset="0"/>
                <a:ea typeface="MS PGothic" charset="0"/>
              </a:rPr>
              <a:t>OpenChain</a:t>
            </a:r>
            <a:r>
              <a:rPr lang="en-US" sz="1600">
                <a:latin typeface="Calibri" charset="0"/>
                <a:ea typeface="MS PGothic" charset="0"/>
              </a:rPr>
              <a:t> specification), including appropriate notice files are included in the distribution package or other delivery method</a:t>
            </a:r>
            <a:endParaRPr lang="en-US" sz="1600" dirty="0">
              <a:latin typeface="Calibri" charset="0"/>
              <a:ea typeface="MS PGothic" charset="0"/>
            </a:endParaRP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3" name="Rectangle 25"/>
          <p:cNvSpPr txBox="1">
            <a:spLocks/>
          </p:cNvSpPr>
          <p:nvPr/>
        </p:nvSpPr>
        <p:spPr>
          <a:xfrm>
            <a:off x="3886200" y="3781744"/>
            <a:ext cx="4038600" cy="2771456"/>
          </a:xfrm>
          <a:prstGeom prst="rect">
            <a:avLst/>
          </a:prstGeom>
        </p:spPr>
        <p:txBody>
          <a:bodyPr vert="horz" lIns="91440" tIns="45720" rIns="91440" bIns="45720" rtlCol="0" anchor="t">
            <a:normAutofit fontScale="92500"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Verify FOSS packages destined for distribution have been identified and approved</a:t>
            </a:r>
          </a:p>
          <a:p>
            <a:pPr marL="614363" indent="-342900">
              <a:buFont typeface="Arial"/>
              <a:buChar char="•"/>
            </a:pPr>
            <a:r>
              <a:rPr lang="en-US" sz="1600" dirty="0">
                <a:latin typeface="Calibri" charset="0"/>
                <a:ea typeface="MS PGothic" charset="0"/>
              </a:rPr>
              <a:t>Verify the reviewed source code matches the binary equivalents shipping in the product</a:t>
            </a:r>
          </a:p>
          <a:p>
            <a:pPr marL="614363" indent="-342900">
              <a:buFont typeface="Arial"/>
              <a:buChar char="•"/>
            </a:pPr>
            <a:r>
              <a:rPr lang="en-US" sz="1600" dirty="0">
                <a:latin typeface="Calibri" charset="0"/>
                <a:ea typeface="MS PGothic" charset="0"/>
              </a:rPr>
              <a:t>Verify all appropriate notices have been included to inform end-users of their right to request source code for identified FOSS</a:t>
            </a:r>
          </a:p>
          <a:p>
            <a:pPr marL="614363" indent="-342900">
              <a:buFont typeface="Arial"/>
              <a:buChar char="•"/>
            </a:pPr>
            <a:r>
              <a:rPr lang="en-US" sz="1600" dirty="0">
                <a:latin typeface="Calibri" charset="0"/>
                <a:ea typeface="MS PGothic" charset="0"/>
              </a:rPr>
              <a:t>Verify compliance with other identified obligations </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4" name="Rectangle 23"/>
          <p:cNvSpPr/>
          <p:nvPr/>
        </p:nvSpPr>
        <p:spPr>
          <a:xfrm>
            <a:off x="246508" y="3216803"/>
            <a:ext cx="11945492" cy="369332"/>
          </a:xfrm>
          <a:prstGeom prst="rect">
            <a:avLst/>
          </a:prstGeom>
        </p:spPr>
        <p:txBody>
          <a:bodyPr wrap="square" anchor="t">
            <a:spAutoFit/>
          </a:bodyPr>
          <a:lstStyle/>
          <a:p>
            <a:r>
              <a:rPr lang="en-US" b="1">
                <a:latin typeface="Calibri" charset="0"/>
                <a:ea typeface="MS PGothic" charset="0"/>
              </a:rPr>
              <a:t>Verify that distributed software has been reviewed and approved </a:t>
            </a:r>
            <a:endParaRPr lang="en-US" b="1" dirty="0"/>
          </a:p>
        </p:txBody>
      </p:sp>
      <p:sp>
        <p:nvSpPr>
          <p:cNvPr id="25"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Pre-Distribution Verifications</a:t>
            </a:r>
          </a:p>
        </p:txBody>
      </p:sp>
    </p:spTree>
    <p:extLst>
      <p:ext uri="{BB962C8B-B14F-4D97-AF65-F5344CB8AC3E}">
        <p14:creationId xmlns:p14="http://schemas.microsoft.com/office/powerpoint/2010/main" val="5187268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AutoShape 5"/>
          <p:cNvSpPr>
            <a:spLocks noChangeArrowheads="1"/>
          </p:cNvSpPr>
          <p:nvPr/>
        </p:nvSpPr>
        <p:spPr bwMode="auto">
          <a:xfrm>
            <a:off x="3157221" y="1291795"/>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6084" name="Rectangle 78"/>
          <p:cNvSpPr>
            <a:spLocks noChangeArrowheads="1"/>
          </p:cNvSpPr>
          <p:nvPr/>
        </p:nvSpPr>
        <p:spPr bwMode="auto">
          <a:xfrm rot="-5400000">
            <a:off x="2313465" y="1757726"/>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6085" name="Rectangle 78"/>
          <p:cNvSpPr>
            <a:spLocks noChangeArrowheads="1"/>
          </p:cNvSpPr>
          <p:nvPr/>
        </p:nvSpPr>
        <p:spPr bwMode="auto">
          <a:xfrm rot="-5400000">
            <a:off x="8157845" y="1761694"/>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6086" name="AutoShape 9"/>
          <p:cNvCxnSpPr>
            <a:cxnSpLocks noChangeShapeType="1"/>
            <a:stCxn id="46084" idx="2"/>
            <a:endCxn id="46083" idx="0"/>
          </p:cNvCxnSpPr>
          <p:nvPr/>
        </p:nvCxnSpPr>
        <p:spPr bwMode="auto">
          <a:xfrm>
            <a:off x="2915920" y="2188731"/>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6087" name="AutoShape 10"/>
          <p:cNvCxnSpPr>
            <a:cxnSpLocks noChangeShapeType="1"/>
            <a:stCxn id="46083" idx="2"/>
          </p:cNvCxnSpPr>
          <p:nvPr/>
        </p:nvCxnSpPr>
        <p:spPr bwMode="auto">
          <a:xfrm>
            <a:off x="7660959" y="2188732"/>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640779" y="1458482"/>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Distribution</a:t>
            </a:r>
            <a:endParaRPr lang="en-US" sz="1000" b="1" i="1">
              <a:solidFill>
                <a:srgbClr val="000000"/>
              </a:solidFill>
            </a:endParaRPr>
          </a:p>
        </p:txBody>
      </p:sp>
      <p:sp>
        <p:nvSpPr>
          <p:cNvPr id="46089" name="Rectangle 78"/>
          <p:cNvSpPr>
            <a:spLocks noChangeArrowheads="1"/>
          </p:cNvSpPr>
          <p:nvPr/>
        </p:nvSpPr>
        <p:spPr bwMode="auto">
          <a:xfrm rot="10800000">
            <a:off x="3381886" y="1671207"/>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6090" name="Rectangle 78"/>
          <p:cNvSpPr>
            <a:spLocks noChangeArrowheads="1"/>
          </p:cNvSpPr>
          <p:nvPr/>
        </p:nvSpPr>
        <p:spPr bwMode="auto">
          <a:xfrm rot="10800000">
            <a:off x="3799399" y="1664857"/>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Audit</a:t>
            </a:r>
            <a:endParaRPr lang="en-US" sz="1100" b="1" i="1">
              <a:solidFill>
                <a:srgbClr val="000000"/>
              </a:solidFill>
              <a:latin typeface="Calibri" charset="0"/>
            </a:endParaRPr>
          </a:p>
        </p:txBody>
      </p:sp>
      <p:sp>
        <p:nvSpPr>
          <p:cNvPr id="46091" name="Rectangle 78"/>
          <p:cNvSpPr>
            <a:spLocks noChangeArrowheads="1"/>
          </p:cNvSpPr>
          <p:nvPr/>
        </p:nvSpPr>
        <p:spPr bwMode="auto">
          <a:xfrm rot="10800000">
            <a:off x="4113222" y="1663270"/>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6092" name="Rectangle 78"/>
          <p:cNvSpPr>
            <a:spLocks noChangeArrowheads="1"/>
          </p:cNvSpPr>
          <p:nvPr/>
        </p:nvSpPr>
        <p:spPr bwMode="auto">
          <a:xfrm rot="10800000">
            <a:off x="4605849"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6093" name="Rectangle 78"/>
          <p:cNvSpPr>
            <a:spLocks noChangeArrowheads="1"/>
          </p:cNvSpPr>
          <p:nvPr/>
        </p:nvSpPr>
        <p:spPr bwMode="auto">
          <a:xfrm rot="10800000">
            <a:off x="5412299" y="1677556"/>
            <a:ext cx="353943" cy="884238"/>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sp>
        <p:nvSpPr>
          <p:cNvPr id="46094" name="Rectangle 78"/>
          <p:cNvSpPr>
            <a:spLocks noChangeArrowheads="1"/>
          </p:cNvSpPr>
          <p:nvPr/>
        </p:nvSpPr>
        <p:spPr bwMode="auto">
          <a:xfrm rot="10800000">
            <a:off x="5807586"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46095" name="Rectangle 78"/>
          <p:cNvSpPr>
            <a:spLocks noChangeArrowheads="1"/>
          </p:cNvSpPr>
          <p:nvPr/>
        </p:nvSpPr>
        <p:spPr bwMode="auto">
          <a:xfrm rot="10800000">
            <a:off x="6202874" y="1671207"/>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6096" name="Rectangle 78"/>
          <p:cNvSpPr>
            <a:spLocks noChangeArrowheads="1"/>
          </p:cNvSpPr>
          <p:nvPr/>
        </p:nvSpPr>
        <p:spPr bwMode="auto">
          <a:xfrm rot="10800000">
            <a:off x="5018600" y="166644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6097" name="Rectangle 78"/>
          <p:cNvSpPr>
            <a:spLocks noChangeArrowheads="1"/>
          </p:cNvSpPr>
          <p:nvPr/>
        </p:nvSpPr>
        <p:spPr bwMode="auto">
          <a:xfrm rot="10800000">
            <a:off x="7063299" y="1660095"/>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cxnSp>
        <p:nvCxnSpPr>
          <p:cNvPr id="46098" name="AutoShape 21"/>
          <p:cNvCxnSpPr>
            <a:cxnSpLocks noChangeShapeType="1"/>
          </p:cNvCxnSpPr>
          <p:nvPr/>
        </p:nvCxnSpPr>
        <p:spPr bwMode="auto">
          <a:xfrm>
            <a:off x="3385820" y="2118881"/>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56032"/>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All pre-distribution verification has been completed and no issue is discovered</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08630"/>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Obligations to provide accompanying source code are met</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54350"/>
            <a:ext cx="4038600" cy="2771456"/>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Provide accompanying source code along with any associated build tools and documentation (e.g., by uploading to a distribution website or including in the distribution package) </a:t>
            </a:r>
          </a:p>
          <a:p>
            <a:pPr marL="614363" indent="-342900">
              <a:buFont typeface="Arial"/>
              <a:buChar char="•"/>
            </a:pPr>
            <a:r>
              <a:rPr lang="en-US" sz="1600" dirty="0">
                <a:latin typeface="Calibri" charset="0"/>
                <a:ea typeface="MS PGothic" charset="0"/>
              </a:rPr>
              <a:t>Accompanying source code is identified with labels as to which product and version to which it corresponds</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279780"/>
            <a:ext cx="11945492" cy="369332"/>
          </a:xfrm>
          <a:prstGeom prst="rect">
            <a:avLst/>
          </a:prstGeom>
        </p:spPr>
        <p:txBody>
          <a:bodyPr wrap="square" anchor="t">
            <a:spAutoFit/>
          </a:bodyPr>
          <a:lstStyle/>
          <a:p>
            <a:r>
              <a:rPr lang="en-US" b="1" dirty="0">
                <a:latin typeface="Calibri"/>
              </a:rPr>
              <a:t>Provide accompanying source code as required </a:t>
            </a:r>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a:solidFill>
                  <a:schemeClr val="tx2"/>
                </a:solidFill>
                <a:latin typeface="+mj-lt"/>
                <a:ea typeface="ＭＳ Ｐゴシック" charset="0"/>
                <a:cs typeface="ＭＳ Ｐゴシック" charset="0"/>
              </a:rPr>
              <a:t>Accompanying Source Code Distribution</a:t>
            </a:r>
            <a:endParaRPr lang="en-US" dirty="0">
              <a:latin typeface="+mj-lt"/>
              <a:ea typeface="ＭＳ Ｐゴシック" charset="0"/>
              <a:cs typeface="ＭＳ Ｐゴシック" charset="0"/>
            </a:endParaRPr>
          </a:p>
        </p:txBody>
      </p:sp>
    </p:spTree>
    <p:extLst>
      <p:ext uri="{BB962C8B-B14F-4D97-AF65-F5344CB8AC3E}">
        <p14:creationId xmlns:p14="http://schemas.microsoft.com/office/powerpoint/2010/main" val="13517243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AutoShape 5"/>
          <p:cNvSpPr>
            <a:spLocks noChangeArrowheads="1"/>
          </p:cNvSpPr>
          <p:nvPr/>
        </p:nvSpPr>
        <p:spPr bwMode="auto">
          <a:xfrm>
            <a:off x="3065781" y="1393552"/>
            <a:ext cx="4506913" cy="1792287"/>
          </a:xfrm>
          <a:prstGeom prst="cloudCallout">
            <a:avLst>
              <a:gd name="adj1" fmla="val -653"/>
              <a:gd name="adj2" fmla="val 11648"/>
            </a:avLst>
          </a:prstGeom>
          <a:solidFill>
            <a:srgbClr val="DDDDDD"/>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lgn="ctr"/>
            <a:endParaRPr lang="en-US" sz="1100">
              <a:latin typeface="Calibri" charset="0"/>
            </a:endParaRPr>
          </a:p>
        </p:txBody>
      </p:sp>
      <p:sp>
        <p:nvSpPr>
          <p:cNvPr id="48132" name="Rectangle 78"/>
          <p:cNvSpPr>
            <a:spLocks noChangeArrowheads="1"/>
          </p:cNvSpPr>
          <p:nvPr/>
        </p:nvSpPr>
        <p:spPr bwMode="auto">
          <a:xfrm rot="-5400000">
            <a:off x="2222025" y="1861070"/>
            <a:ext cx="352425" cy="855663"/>
          </a:xfrm>
          <a:prstGeom prst="rect">
            <a:avLst/>
          </a:prstGeom>
          <a:solidFill>
            <a:schemeClr val="bg1"/>
          </a:solidFill>
          <a:ln w="9525">
            <a:solidFill>
              <a:schemeClr val="tx1"/>
            </a:solidFill>
            <a:miter lim="800000"/>
            <a:headEnd/>
            <a:tailEnd/>
          </a:ln>
        </p:spPr>
        <p:txBody>
          <a:bodyPr vert="eaVert"/>
          <a:lstStyle/>
          <a:p>
            <a:pPr algn="ctr">
              <a:lnSpc>
                <a:spcPct val="65000"/>
              </a:lnSpc>
            </a:pPr>
            <a:r>
              <a:rPr lang="en-US" sz="1100" b="1" dirty="0">
                <a:solidFill>
                  <a:srgbClr val="000000"/>
                </a:solidFill>
                <a:latin typeface="Calibri" charset="0"/>
              </a:rPr>
              <a:t>Incoming: </a:t>
            </a:r>
          </a:p>
          <a:p>
            <a:pPr algn="ctr">
              <a:lnSpc>
                <a:spcPct val="65000"/>
              </a:lnSpc>
            </a:pPr>
            <a:r>
              <a:rPr lang="en-US" sz="1100" b="1" dirty="0">
                <a:solidFill>
                  <a:srgbClr val="000000"/>
                </a:solidFill>
                <a:latin typeface="Calibri" charset="0"/>
              </a:rPr>
              <a:t>FOSS</a:t>
            </a:r>
            <a:endParaRPr lang="en-US" sz="1100" b="1" i="1" dirty="0">
              <a:solidFill>
                <a:srgbClr val="000000"/>
              </a:solidFill>
              <a:latin typeface="Calibri" charset="0"/>
            </a:endParaRPr>
          </a:p>
        </p:txBody>
      </p:sp>
      <p:sp>
        <p:nvSpPr>
          <p:cNvPr id="48133" name="Rectangle 78"/>
          <p:cNvSpPr>
            <a:spLocks noChangeArrowheads="1"/>
          </p:cNvSpPr>
          <p:nvPr/>
        </p:nvSpPr>
        <p:spPr bwMode="auto">
          <a:xfrm rot="-5400000">
            <a:off x="8066405" y="1863451"/>
            <a:ext cx="369888" cy="855662"/>
          </a:xfrm>
          <a:prstGeom prst="rect">
            <a:avLst/>
          </a:prstGeom>
          <a:solidFill>
            <a:schemeClr val="bg1"/>
          </a:solidFill>
          <a:ln w="9525">
            <a:solidFill>
              <a:schemeClr val="tx1"/>
            </a:solidFill>
            <a:miter lim="800000"/>
            <a:headEnd/>
            <a:tailEnd/>
          </a:ln>
        </p:spPr>
        <p:txBody>
          <a:bodyPr vert="eaVert"/>
          <a:lstStyle/>
          <a:p>
            <a:pPr algn="ctr">
              <a:lnSpc>
                <a:spcPct val="70000"/>
              </a:lnSpc>
            </a:pPr>
            <a:r>
              <a:rPr lang="en-US" sz="1100" b="1" dirty="0">
                <a:solidFill>
                  <a:srgbClr val="000000"/>
                </a:solidFill>
                <a:latin typeface="Calibri" charset="0"/>
              </a:rPr>
              <a:t>Outgoing: </a:t>
            </a:r>
          </a:p>
          <a:p>
            <a:pPr algn="ctr">
              <a:lnSpc>
                <a:spcPct val="70000"/>
              </a:lnSpc>
            </a:pPr>
            <a:r>
              <a:rPr lang="en-US" sz="1100" b="1" dirty="0">
                <a:solidFill>
                  <a:srgbClr val="000000"/>
                </a:solidFill>
                <a:latin typeface="Calibri" charset="0"/>
              </a:rPr>
              <a:t>FOSS + Mods</a:t>
            </a:r>
          </a:p>
        </p:txBody>
      </p:sp>
      <p:cxnSp>
        <p:nvCxnSpPr>
          <p:cNvPr id="48134" name="AutoShape 9"/>
          <p:cNvCxnSpPr>
            <a:cxnSpLocks noChangeShapeType="1"/>
            <a:stCxn id="48132" idx="2"/>
            <a:endCxn id="48131" idx="0"/>
          </p:cNvCxnSpPr>
          <p:nvPr/>
        </p:nvCxnSpPr>
        <p:spPr bwMode="auto">
          <a:xfrm>
            <a:off x="2824480" y="2290488"/>
            <a:ext cx="255588"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48135" name="AutoShape 10"/>
          <p:cNvCxnSpPr>
            <a:cxnSpLocks noChangeShapeType="1"/>
            <a:stCxn id="48131" idx="2"/>
          </p:cNvCxnSpPr>
          <p:nvPr/>
        </p:nvCxnSpPr>
        <p:spPr bwMode="auto">
          <a:xfrm>
            <a:off x="7569519" y="2290489"/>
            <a:ext cx="255587" cy="31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 name="Rectangle 78"/>
          <p:cNvSpPr>
            <a:spLocks noChangeArrowheads="1"/>
          </p:cNvSpPr>
          <p:nvPr/>
        </p:nvSpPr>
        <p:spPr bwMode="auto">
          <a:xfrm rot="10800000">
            <a:off x="6960502" y="1569764"/>
            <a:ext cx="338554" cy="1319213"/>
          </a:xfrm>
          <a:prstGeom prst="rect">
            <a:avLst/>
          </a:prstGeom>
          <a:gradFill rotWithShape="1">
            <a:gsLst>
              <a:gs pos="0">
                <a:srgbClr val="95E5FF"/>
              </a:gs>
              <a:gs pos="35001">
                <a:srgbClr val="B4EBFF"/>
              </a:gs>
              <a:gs pos="100000">
                <a:srgbClr val="E0F7FF"/>
              </a:gs>
            </a:gsLst>
            <a:lin ang="16200000" scaled="1"/>
          </a:gradFill>
          <a:ln w="9525">
            <a:solidFill>
              <a:srgbClr val="55B4E5"/>
            </a:solidFill>
            <a:miter lim="800000"/>
            <a:headEnd/>
            <a:tailEnd/>
          </a:ln>
          <a:effectLst>
            <a:outerShdw blurRad="63500" dist="20000" dir="5400000" rotWithShape="0">
              <a:srgbClr val="000000">
                <a:alpha val="37999"/>
              </a:srgbClr>
            </a:outerShdw>
          </a:effectLst>
        </p:spPr>
        <p:txBody>
          <a:bodyPr vert="eaVert" anchor="ctr" anchorCtr="1">
            <a:spAutoFit/>
          </a:bodyPr>
          <a:lstStyle/>
          <a:p>
            <a:pPr algn="ctr">
              <a:defRPr/>
            </a:pPr>
            <a:r>
              <a:rPr lang="en-US" sz="1000" b="1">
                <a:solidFill>
                  <a:srgbClr val="000000"/>
                </a:solidFill>
              </a:rPr>
              <a:t>Verifications</a:t>
            </a:r>
            <a:endParaRPr lang="en-US" sz="1000" b="1" i="1">
              <a:solidFill>
                <a:srgbClr val="000000"/>
              </a:solidFill>
            </a:endParaRPr>
          </a:p>
        </p:txBody>
      </p:sp>
      <p:sp>
        <p:nvSpPr>
          <p:cNvPr id="48137" name="Rectangle 78"/>
          <p:cNvSpPr>
            <a:spLocks noChangeArrowheads="1"/>
          </p:cNvSpPr>
          <p:nvPr/>
        </p:nvSpPr>
        <p:spPr bwMode="auto">
          <a:xfrm rot="10800000">
            <a:off x="3290446" y="1772964"/>
            <a:ext cx="353943" cy="89376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identification</a:t>
            </a:r>
            <a:endParaRPr lang="en-US" sz="1100" b="1" i="1">
              <a:solidFill>
                <a:srgbClr val="000000"/>
              </a:solidFill>
              <a:latin typeface="Calibri" charset="0"/>
            </a:endParaRPr>
          </a:p>
        </p:txBody>
      </p:sp>
      <p:sp>
        <p:nvSpPr>
          <p:cNvPr id="48138" name="Rectangle 78"/>
          <p:cNvSpPr>
            <a:spLocks noChangeArrowheads="1"/>
          </p:cNvSpPr>
          <p:nvPr/>
        </p:nvSpPr>
        <p:spPr bwMode="auto">
          <a:xfrm rot="10800000">
            <a:off x="3707959" y="1766614"/>
            <a:ext cx="353943" cy="887413"/>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dirty="0">
                <a:solidFill>
                  <a:srgbClr val="000000"/>
                </a:solidFill>
                <a:latin typeface="Calibri" charset="0"/>
              </a:rPr>
              <a:t>Audit</a:t>
            </a:r>
            <a:endParaRPr lang="en-US" sz="1100" b="1" i="1" dirty="0">
              <a:solidFill>
                <a:srgbClr val="000000"/>
              </a:solidFill>
              <a:latin typeface="Calibri" charset="0"/>
            </a:endParaRPr>
          </a:p>
        </p:txBody>
      </p:sp>
      <p:sp>
        <p:nvSpPr>
          <p:cNvPr id="48139" name="Rectangle 78"/>
          <p:cNvSpPr>
            <a:spLocks noChangeArrowheads="1"/>
          </p:cNvSpPr>
          <p:nvPr/>
        </p:nvSpPr>
        <p:spPr bwMode="auto">
          <a:xfrm rot="10800000">
            <a:off x="4021782" y="1765027"/>
            <a:ext cx="523220"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Resolve Issues</a:t>
            </a:r>
            <a:endParaRPr lang="en-US" sz="1100" b="1" i="1">
              <a:solidFill>
                <a:srgbClr val="000000"/>
              </a:solidFill>
              <a:latin typeface="Calibri" charset="0"/>
            </a:endParaRPr>
          </a:p>
        </p:txBody>
      </p:sp>
      <p:sp>
        <p:nvSpPr>
          <p:cNvPr id="48140" name="Rectangle 78"/>
          <p:cNvSpPr>
            <a:spLocks noChangeArrowheads="1"/>
          </p:cNvSpPr>
          <p:nvPr/>
        </p:nvSpPr>
        <p:spPr bwMode="auto">
          <a:xfrm rot="10800000">
            <a:off x="4514409"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Reviews</a:t>
            </a:r>
            <a:endParaRPr lang="en-US" sz="1100" b="1" i="1">
              <a:solidFill>
                <a:srgbClr val="000000"/>
              </a:solidFill>
              <a:latin typeface="Calibri" charset="0"/>
            </a:endParaRPr>
          </a:p>
        </p:txBody>
      </p:sp>
      <p:sp>
        <p:nvSpPr>
          <p:cNvPr id="48141" name="Rectangle 78"/>
          <p:cNvSpPr>
            <a:spLocks noChangeArrowheads="1"/>
          </p:cNvSpPr>
          <p:nvPr/>
        </p:nvSpPr>
        <p:spPr bwMode="auto">
          <a:xfrm rot="10800000">
            <a:off x="4916047" y="1771377"/>
            <a:ext cx="353943" cy="884237"/>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Approvals</a:t>
            </a:r>
            <a:endParaRPr lang="en-US" sz="1100" b="1" i="1">
              <a:solidFill>
                <a:srgbClr val="000000"/>
              </a:solidFill>
              <a:latin typeface="Calibri" charset="0"/>
            </a:endParaRPr>
          </a:p>
        </p:txBody>
      </p:sp>
      <p:sp>
        <p:nvSpPr>
          <p:cNvPr id="48142" name="Rectangle 78"/>
          <p:cNvSpPr>
            <a:spLocks noChangeArrowheads="1"/>
          </p:cNvSpPr>
          <p:nvPr/>
        </p:nvSpPr>
        <p:spPr bwMode="auto">
          <a:xfrm rot="10800000">
            <a:off x="5716146"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Notices</a:t>
            </a:r>
            <a:endParaRPr lang="en-US" sz="1100" b="1" i="1">
              <a:solidFill>
                <a:srgbClr val="000000"/>
              </a:solidFill>
              <a:latin typeface="Calibri" charset="0"/>
            </a:endParaRPr>
          </a:p>
        </p:txBody>
      </p:sp>
      <p:sp>
        <p:nvSpPr>
          <p:cNvPr id="48143" name="Rectangle 78"/>
          <p:cNvSpPr>
            <a:spLocks noChangeArrowheads="1"/>
          </p:cNvSpPr>
          <p:nvPr/>
        </p:nvSpPr>
        <p:spPr bwMode="auto">
          <a:xfrm rot="10800000">
            <a:off x="6111434" y="1772964"/>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Verifications</a:t>
            </a:r>
            <a:endParaRPr lang="en-US" sz="1100" b="1" i="1">
              <a:solidFill>
                <a:srgbClr val="000000"/>
              </a:solidFill>
              <a:latin typeface="Calibri" charset="0"/>
            </a:endParaRPr>
          </a:p>
        </p:txBody>
      </p:sp>
      <p:sp>
        <p:nvSpPr>
          <p:cNvPr id="48144" name="Rectangle 78"/>
          <p:cNvSpPr>
            <a:spLocks noChangeArrowheads="1"/>
          </p:cNvSpPr>
          <p:nvPr/>
        </p:nvSpPr>
        <p:spPr bwMode="auto">
          <a:xfrm rot="10800000">
            <a:off x="6506721" y="1768202"/>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Distribution</a:t>
            </a:r>
            <a:endParaRPr lang="en-US" sz="1100" b="1" i="1">
              <a:solidFill>
                <a:srgbClr val="000000"/>
              </a:solidFill>
              <a:latin typeface="Calibri" charset="0"/>
            </a:endParaRPr>
          </a:p>
        </p:txBody>
      </p:sp>
      <p:sp>
        <p:nvSpPr>
          <p:cNvPr id="48145" name="Rectangle 78"/>
          <p:cNvSpPr>
            <a:spLocks noChangeArrowheads="1"/>
          </p:cNvSpPr>
          <p:nvPr/>
        </p:nvSpPr>
        <p:spPr bwMode="auto">
          <a:xfrm rot="10800000">
            <a:off x="5312921" y="1769789"/>
            <a:ext cx="353943" cy="885825"/>
          </a:xfrm>
          <a:prstGeom prst="rect">
            <a:avLst/>
          </a:prstGeom>
          <a:solidFill>
            <a:schemeClr val="bg1"/>
          </a:solidFill>
          <a:ln w="9525">
            <a:solidFill>
              <a:schemeClr val="tx1"/>
            </a:solidFill>
            <a:miter lim="800000"/>
            <a:headEnd/>
            <a:tailEnd/>
          </a:ln>
        </p:spPr>
        <p:txBody>
          <a:bodyPr vert="eaVert" anchor="ctr" anchorCtr="1">
            <a:spAutoFit/>
          </a:bodyPr>
          <a:lstStyle/>
          <a:p>
            <a:pPr algn="ctr"/>
            <a:r>
              <a:rPr lang="en-US" sz="1100" b="1">
                <a:solidFill>
                  <a:srgbClr val="000000"/>
                </a:solidFill>
                <a:latin typeface="Calibri" charset="0"/>
              </a:rPr>
              <a:t>Registration</a:t>
            </a:r>
            <a:endParaRPr lang="en-US" sz="1100" b="1" i="1">
              <a:solidFill>
                <a:srgbClr val="000000"/>
              </a:solidFill>
              <a:latin typeface="Calibri" charset="0"/>
            </a:endParaRPr>
          </a:p>
        </p:txBody>
      </p:sp>
      <p:cxnSp>
        <p:nvCxnSpPr>
          <p:cNvPr id="48146" name="AutoShape 21"/>
          <p:cNvCxnSpPr>
            <a:cxnSpLocks noChangeShapeType="1"/>
          </p:cNvCxnSpPr>
          <p:nvPr/>
        </p:nvCxnSpPr>
        <p:spPr bwMode="auto">
          <a:xfrm>
            <a:off x="3294380" y="2220638"/>
            <a:ext cx="0" cy="0"/>
          </a:xfrm>
          <a:prstGeom prst="straightConnector1">
            <a:avLst/>
          </a:prstGeom>
          <a:noFill/>
          <a:ln w="9525">
            <a:solidFill>
              <a:schemeClr val="tx1"/>
            </a:solidFill>
            <a:round/>
            <a:headEnd/>
            <a:tailEnd/>
          </a:ln>
          <a:extLst>
            <a:ext uri="{909E8E84-426E-40dd-AFC4-6F175D3DCCD1}">
              <a14:hiddenFill xmlns:a14="http://schemas.microsoft.com/office/drawing/2010/main" xmlns="">
                <a:noFill/>
              </a14:hiddenFill>
            </a:ext>
          </a:extLst>
        </p:spPr>
      </p:cxnSp>
      <p:sp>
        <p:nvSpPr>
          <p:cNvPr id="20" name="Rectangle 24"/>
          <p:cNvSpPr txBox="1">
            <a:spLocks/>
          </p:cNvSpPr>
          <p:nvPr/>
        </p:nvSpPr>
        <p:spPr>
          <a:xfrm>
            <a:off x="0" y="3793019"/>
            <a:ext cx="4373880" cy="2985013"/>
          </a:xfrm>
          <a:prstGeom prst="rect">
            <a:avLst/>
          </a:prstGeom>
          <a:noFill/>
          <a:ln w="3175" cap="sq">
            <a:noFill/>
            <a:miter lim="800000"/>
          </a:ln>
        </p:spPr>
        <p:txBody>
          <a:bodyPr vert="horz" wrap="square" lIns="252000" tIns="180000" rIns="180000" bIns="216000" rtlCol="0" anchor="t">
            <a:noAutofit/>
          </a:bodyPr>
          <a:lstStyle/>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Pre-requisites:</a:t>
            </a:r>
            <a:endParaRPr kumimoji="0" lang="en-US" sz="1600" b="0" i="0" u="none"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Accompanying source code is provided as may be required</a:t>
            </a:r>
          </a:p>
          <a:p>
            <a:pPr marL="614363" indent="-342900">
              <a:buFont typeface="Arial"/>
              <a:buChar char="•"/>
            </a:pPr>
            <a:r>
              <a:rPr lang="en-US" sz="1600" dirty="0">
                <a:latin typeface="Calibri" charset="0"/>
                <a:ea typeface="MS PGothic" charset="0"/>
              </a:rPr>
              <a:t>Appropriate notices have been prepared </a:t>
            </a:r>
          </a:p>
          <a:p>
            <a:pPr marL="614363" indent="-342900"/>
            <a:endParaRPr lang="en-US" sz="1600" dirty="0">
              <a:latin typeface="Calibri" charset="0"/>
              <a:ea typeface="MS PGothic" charset="0"/>
            </a:endParaRPr>
          </a:p>
          <a:p>
            <a:pPr marL="271463" marR="0" lvl="0" indent="-271463" algn="l" defTabSz="914400" rtl="0" eaLnBrk="1" fontAlgn="auto" latinLnBrk="0" hangingPunct="1">
              <a:lnSpc>
                <a:spcPct val="150000"/>
              </a:lnSpc>
              <a:spcBef>
                <a:spcPts val="1000"/>
              </a:spcBef>
              <a:spcAft>
                <a:spcPts val="0"/>
              </a:spcAft>
              <a:buClrTx/>
              <a:buSzPct val="90000"/>
              <a:buFont typeface="Arial"/>
              <a:buChar char="•"/>
              <a:tabLst/>
              <a:defRPr/>
            </a:pPr>
            <a:endParaRPr kumimoji="0" lang="en-US" sz="1800" b="1" i="0" u="none" strike="noStrike" kern="1200" cap="none" spc="0" normalizeH="0" baseline="0" noProof="0" dirty="0">
              <a:ln>
                <a:noFill/>
              </a:ln>
              <a:effectLst/>
              <a:uLnTx/>
              <a:uFillTx/>
              <a:latin typeface="Calibri" charset="0"/>
              <a:ea typeface="MS PGothic" charset="0"/>
              <a:cs typeface="+mn-cs"/>
            </a:endParaRPr>
          </a:p>
        </p:txBody>
      </p:sp>
      <p:sp>
        <p:nvSpPr>
          <p:cNvPr id="21" name="Rectangle 25"/>
          <p:cNvSpPr txBox="1">
            <a:spLocks/>
          </p:cNvSpPr>
          <p:nvPr/>
        </p:nvSpPr>
        <p:spPr>
          <a:xfrm>
            <a:off x="7528560" y="3945617"/>
            <a:ext cx="4038600" cy="2301875"/>
          </a:xfrm>
          <a:prstGeom prst="rect">
            <a:avLst/>
          </a:prstGeom>
        </p:spPr>
        <p:txBody>
          <a:bodyPr vert="horz" lIns="91440" tIns="45720" rIns="91440" bIns="45720" rtlCol="0" anchor="t">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Outcome: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Verified Distributed Compliance Artifacts are appropriately provided</a:t>
            </a:r>
          </a:p>
          <a:p>
            <a:pPr marL="685800"/>
            <a:endParaRPr lang="en-US" sz="1600" dirty="0">
              <a:latin typeface="Calibri" charset="0"/>
              <a:ea typeface="MS PGothic" charset="0"/>
            </a:endParaRPr>
          </a:p>
          <a:p>
            <a:pPr marL="685800"/>
            <a:endParaRPr lang="en-US" sz="1600" dirty="0">
              <a:latin typeface="Calibri" charset="0"/>
              <a:ea typeface="MS PGothic" charset="0"/>
            </a:endParaRPr>
          </a:p>
        </p:txBody>
      </p:sp>
      <p:sp>
        <p:nvSpPr>
          <p:cNvPr id="22" name="Rectangle 25"/>
          <p:cNvSpPr txBox="1">
            <a:spLocks/>
          </p:cNvSpPr>
          <p:nvPr/>
        </p:nvSpPr>
        <p:spPr>
          <a:xfrm>
            <a:off x="3886200" y="3991337"/>
            <a:ext cx="4038600" cy="2771456"/>
          </a:xfrm>
          <a:prstGeom prst="rect">
            <a:avLst/>
          </a:prstGeom>
        </p:spPr>
        <p:txBody>
          <a:bodyPr vert="horz" lIns="91440" tIns="45720" rIns="91440" bIns="45720" rtlCol="0" anchor="t">
            <a:normAutofit lnSpcReduction="10000"/>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800" b="0" i="0" u="sng" strike="noStrike" kern="1200" cap="none" spc="0" normalizeH="0" baseline="0" noProof="0" dirty="0">
                <a:ln>
                  <a:noFill/>
                </a:ln>
                <a:solidFill>
                  <a:srgbClr val="0070C0"/>
                </a:solidFill>
                <a:effectLst/>
                <a:uLnTx/>
                <a:uFillTx/>
                <a:latin typeface="Calibri" charset="0"/>
                <a:ea typeface="MS PGothic" charset="0"/>
                <a:cs typeface="+mn-cs"/>
              </a:rPr>
              <a:t>Steps: </a:t>
            </a:r>
            <a:endParaRPr kumimoji="0" lang="en-US" sz="1800" b="0" i="0" u="sng" strike="noStrike" kern="1200" cap="none" spc="0" normalizeH="0" baseline="0" noProof="0" dirty="0">
              <a:ln>
                <a:noFill/>
              </a:ln>
              <a:effectLst/>
              <a:uLnTx/>
              <a:uFillTx/>
              <a:latin typeface="Calibri" charset="0"/>
              <a:ea typeface="MS PGothic" charset="0"/>
              <a:cs typeface="+mn-cs"/>
            </a:endParaRPr>
          </a:p>
          <a:p>
            <a:pPr marL="614363" indent="-342900">
              <a:buFont typeface="Arial"/>
              <a:buChar char="•"/>
            </a:pPr>
            <a:r>
              <a:rPr lang="en-US" sz="1600" dirty="0">
                <a:latin typeface="Calibri" charset="0"/>
                <a:ea typeface="MS PGothic" charset="0"/>
              </a:rPr>
              <a:t>Verify accompanying source code (if any) has been uploaded or distributed correctly  </a:t>
            </a:r>
          </a:p>
          <a:p>
            <a:pPr marL="614363" indent="-342900">
              <a:buFont typeface="Arial"/>
              <a:buChar char="•"/>
            </a:pPr>
            <a:r>
              <a:rPr lang="en-US" sz="1600" dirty="0">
                <a:latin typeface="Calibri" charset="0"/>
                <a:ea typeface="MS PGothic" charset="0"/>
              </a:rPr>
              <a:t>Verify uploaded or distributed source code corresponds to the same version that was approved </a:t>
            </a:r>
          </a:p>
          <a:p>
            <a:pPr marL="614363" indent="-342900">
              <a:buFont typeface="Arial"/>
              <a:buChar char="•"/>
            </a:pPr>
            <a:r>
              <a:rPr lang="en-US" sz="1600" dirty="0">
                <a:latin typeface="Calibri" charset="0"/>
                <a:ea typeface="MS PGothic" charset="0"/>
              </a:rPr>
              <a:t>Verify notices have been properly published and made available</a:t>
            </a:r>
          </a:p>
          <a:p>
            <a:pPr marL="614363" indent="-342900">
              <a:buFont typeface="Arial"/>
              <a:buChar char="•"/>
            </a:pPr>
            <a:r>
              <a:rPr lang="en-US" sz="1600">
                <a:latin typeface="Calibri" charset="0"/>
                <a:ea typeface="MS PGothic" charset="0"/>
              </a:rPr>
              <a:t>Verify</a:t>
            </a:r>
            <a:r>
              <a:rPr lang="en-US" sz="1600" dirty="0">
                <a:latin typeface="Calibri" charset="0"/>
                <a:ea typeface="MS PGothic" charset="0"/>
              </a:rPr>
              <a:t> other identified obligations are met</a:t>
            </a: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a:p>
            <a:pPr marL="614363" indent="-342900">
              <a:buFont typeface="Arial"/>
              <a:buChar char="•"/>
            </a:pPr>
            <a:endParaRPr lang="en-US" sz="1600" dirty="0">
              <a:latin typeface="Calibri" charset="0"/>
              <a:ea typeface="MS PGothic" charset="0"/>
            </a:endParaRPr>
          </a:p>
        </p:txBody>
      </p:sp>
      <p:sp>
        <p:nvSpPr>
          <p:cNvPr id="23" name="Rectangle 22"/>
          <p:cNvSpPr/>
          <p:nvPr/>
        </p:nvSpPr>
        <p:spPr>
          <a:xfrm>
            <a:off x="246509" y="3316767"/>
            <a:ext cx="11945492" cy="369332"/>
          </a:xfrm>
          <a:prstGeom prst="rect">
            <a:avLst/>
          </a:prstGeom>
        </p:spPr>
        <p:txBody>
          <a:bodyPr wrap="square" anchor="t">
            <a:spAutoFit/>
          </a:bodyPr>
          <a:lstStyle/>
          <a:p>
            <a:r>
              <a:rPr lang="en-US" b="1" dirty="0">
                <a:latin typeface="Calibri" charset="0"/>
                <a:ea typeface="MS PGothic" charset="0"/>
              </a:rPr>
              <a:t>Validate compliance with license obligations</a:t>
            </a:r>
            <a:endParaRPr lang="en-US" b="1" dirty="0"/>
          </a:p>
        </p:txBody>
      </p:sp>
      <p:sp>
        <p:nvSpPr>
          <p:cNvPr id="24" name="Rectangle 2"/>
          <p:cNvSpPr txBox="1">
            <a:spLocks noChangeArrowheads="1"/>
          </p:cNvSpPr>
          <p:nvPr/>
        </p:nvSpPr>
        <p:spPr>
          <a:xfrm>
            <a:off x="246508" y="515302"/>
            <a:ext cx="10972800" cy="990600"/>
          </a:xfrm>
          <a:prstGeom prst="rect">
            <a:avLst/>
          </a:prstGeom>
          <a:ln>
            <a:noFill/>
          </a:ln>
          <a:effectLst/>
        </p:spPr>
        <p:txBody>
          <a:bodyPr vert="horz" lIns="91440" tIns="45720" rIns="91440" bIns="45720" rtlCol="0" anchor="ctr" anchorCtr="0">
            <a:normAutofit/>
          </a:bodyPr>
          <a:lstStyle>
            <a:lvl1pPr algn="l" defTabSz="914400" rtl="0" eaLnBrk="1" latinLnBrk="0" hangingPunct="1">
              <a:spcBef>
                <a:spcPct val="0"/>
              </a:spcBef>
              <a:buNone/>
              <a:defRPr lang="ko-KR" altLang="en-US" sz="2800" b="1" kern="1200" spc="-100" baseline="0" dirty="0">
                <a:ln w="3175">
                  <a:noFill/>
                </a:ln>
                <a:solidFill>
                  <a:schemeClr val="tx1"/>
                </a:solidFill>
                <a:effectLst>
                  <a:glow rad="228600">
                    <a:schemeClr val="bg1">
                      <a:alpha val="40000"/>
                    </a:schemeClr>
                  </a:glow>
                </a:effectLst>
                <a:latin typeface="맑은 고딕" pitchFamily="50" charset="-127"/>
                <a:ea typeface="+mn-ea"/>
                <a:cs typeface="Lucida Sans Unicode" pitchFamily="34" charset="0"/>
              </a:defRPr>
            </a:lvl1pPr>
          </a:lstStyle>
          <a:p>
            <a:r>
              <a:rPr lang="en-US" dirty="0">
                <a:solidFill>
                  <a:schemeClr val="tx2"/>
                </a:solidFill>
                <a:latin typeface="+mj-lt"/>
                <a:ea typeface="ＭＳ Ｐゴシック" charset="0"/>
                <a:cs typeface="ＭＳ Ｐゴシック" charset="0"/>
              </a:rPr>
              <a:t>Final Verifications</a:t>
            </a:r>
          </a:p>
        </p:txBody>
      </p:sp>
    </p:spTree>
    <p:extLst>
      <p:ext uri="{BB962C8B-B14F-4D97-AF65-F5344CB8AC3E}">
        <p14:creationId xmlns:p14="http://schemas.microsoft.com/office/powerpoint/2010/main" val="15481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mj-lt"/>
                <a:ea typeface="ＭＳ Ｐゴシック" charset="0"/>
                <a:cs typeface="ＭＳ Ｐゴシック" charset="0"/>
              </a:rPr>
              <a:t>理解度チェック</a:t>
            </a:r>
          </a:p>
        </p:txBody>
      </p:sp>
      <p:sp>
        <p:nvSpPr>
          <p:cNvPr id="123907" name="Rectangle 3"/>
          <p:cNvSpPr>
            <a:spLocks noGrp="1" noChangeArrowheads="1"/>
          </p:cNvSpPr>
          <p:nvPr>
            <p:ph idx="1"/>
          </p:nvPr>
        </p:nvSpPr>
        <p:spPr/>
        <p:txBody>
          <a:bodyPr vert="horz" lIns="91440" tIns="45720" rIns="91440" bIns="45720" rtlCol="0" anchor="t">
            <a:normAutofit lnSpcReduction="10000"/>
          </a:bodyPr>
          <a:lstStyle/>
          <a:p>
            <a:r>
              <a:rPr lang="x-none" dirty="0">
                <a:latin typeface="Calibri" charset="0"/>
                <a:ea typeface="ＭＳ Ｐゴシック" charset="0"/>
              </a:rPr>
              <a:t>What is involved in compliance due diligence (for our example process, describe the steps at a high level)?</a:t>
            </a:r>
            <a:endParaRPr lang="x-none" dirty="0">
              <a:solidFill>
                <a:srgbClr val="292934"/>
              </a:solidFill>
              <a:latin typeface="Calibri"/>
              <a:ea typeface="ＭＳ Ｐゴシック" charset="0"/>
            </a:endParaRPr>
          </a:p>
          <a:p>
            <a:pPr lvl="1"/>
            <a:r>
              <a:rPr lang="x-none" dirty="0">
                <a:latin typeface="Calibri" charset="0"/>
                <a:ea typeface="ＭＳ Ｐゴシック" charset="0"/>
              </a:rPr>
              <a:t>Identification</a:t>
            </a:r>
          </a:p>
          <a:p>
            <a:pPr lvl="1"/>
            <a:r>
              <a:rPr lang="x-none" dirty="0">
                <a:latin typeface="Calibri" charset="0"/>
                <a:ea typeface="ＭＳ Ｐゴシック" charset="0"/>
              </a:rPr>
              <a:t>Audit source code</a:t>
            </a:r>
          </a:p>
          <a:p>
            <a:pPr lvl="1"/>
            <a:r>
              <a:rPr lang="x-none" dirty="0">
                <a:latin typeface="Calibri" charset="0"/>
                <a:ea typeface="ＭＳ Ｐゴシック" charset="0"/>
              </a:rPr>
              <a:t>Resolving issues</a:t>
            </a:r>
          </a:p>
          <a:p>
            <a:pPr lvl="1"/>
            <a:r>
              <a:rPr lang="x-none" dirty="0">
                <a:latin typeface="Calibri" charset="0"/>
                <a:ea typeface="ＭＳ Ｐゴシック" charset="0"/>
              </a:rPr>
              <a:t>Performing reviews</a:t>
            </a:r>
          </a:p>
          <a:p>
            <a:pPr lvl="1"/>
            <a:r>
              <a:rPr lang="x-none" dirty="0">
                <a:latin typeface="Calibri" charset="0"/>
                <a:ea typeface="ＭＳ Ｐゴシック" charset="0"/>
              </a:rPr>
              <a:t>Approvals</a:t>
            </a:r>
          </a:p>
          <a:p>
            <a:pPr lvl="1"/>
            <a:r>
              <a:rPr lang="x-none" dirty="0">
                <a:latin typeface="Calibri" charset="0"/>
                <a:ea typeface="ＭＳ Ｐゴシック" charset="0"/>
              </a:rPr>
              <a:t>Registration/approval tracking</a:t>
            </a:r>
          </a:p>
          <a:p>
            <a:pPr lvl="1"/>
            <a:r>
              <a:rPr lang="x-none" dirty="0">
                <a:latin typeface="Calibri" charset="0"/>
                <a:ea typeface="ＭＳ Ｐゴシック" charset="0"/>
              </a:rPr>
              <a:t>Notices</a:t>
            </a:r>
          </a:p>
          <a:p>
            <a:pPr lvl="1"/>
            <a:r>
              <a:rPr lang="x-none" dirty="0">
                <a:latin typeface="Calibri" charset="0"/>
                <a:ea typeface="ＭＳ Ｐゴシック" charset="0"/>
              </a:rPr>
              <a:t>Pre-distribution verifications</a:t>
            </a:r>
          </a:p>
          <a:p>
            <a:pPr lvl="1"/>
            <a:r>
              <a:rPr lang="x-none" dirty="0">
                <a:latin typeface="Calibri" charset="0"/>
                <a:ea typeface="ＭＳ Ｐゴシック" charset="0"/>
              </a:rPr>
              <a:t>Accompanying source code distribution</a:t>
            </a:r>
          </a:p>
          <a:p>
            <a:pPr lvl="1"/>
            <a:r>
              <a:rPr lang="x-none" dirty="0">
                <a:latin typeface="Calibri" charset="0"/>
                <a:ea typeface="ＭＳ Ｐゴシック" charset="0"/>
              </a:rPr>
              <a:t>Verification</a:t>
            </a:r>
          </a:p>
          <a:p>
            <a:r>
              <a:rPr lang="x-none" dirty="0">
                <a:latin typeface="Calibri" charset="0"/>
                <a:ea typeface="ＭＳ Ｐゴシック" charset="0"/>
              </a:rPr>
              <a:t>What does an architecture review look for?</a:t>
            </a:r>
          </a:p>
        </p:txBody>
      </p:sp>
    </p:spTree>
    <p:extLst>
      <p:ext uri="{BB962C8B-B14F-4D97-AF65-F5344CB8AC3E}">
        <p14:creationId xmlns:p14="http://schemas.microsoft.com/office/powerpoint/2010/main" val="116381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3907">
                                            <p:txEl>
                                              <p:pRg st="1" end="1"/>
                                            </p:txEl>
                                          </p:spTgt>
                                        </p:tgtEl>
                                        <p:attrNameLst>
                                          <p:attrName>style.visibility</p:attrName>
                                        </p:attrNameLst>
                                      </p:cBhvr>
                                      <p:to>
                                        <p:strVal val="visible"/>
                                      </p:to>
                                    </p:set>
                                    <p:animEffect transition="in" filter="fade">
                                      <p:cBhvr>
                                        <p:cTn id="10" dur="750"/>
                                        <p:tgtEl>
                                          <p:spTgt spid="1239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Effect transition="in" filter="fade">
                                      <p:cBhvr>
                                        <p:cTn id="13" dur="750"/>
                                        <p:tgtEl>
                                          <p:spTgt spid="1239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3907">
                                            <p:txEl>
                                              <p:pRg st="3" end="3"/>
                                            </p:txEl>
                                          </p:spTgt>
                                        </p:tgtEl>
                                        <p:attrNameLst>
                                          <p:attrName>style.visibility</p:attrName>
                                        </p:attrNameLst>
                                      </p:cBhvr>
                                      <p:to>
                                        <p:strVal val="visible"/>
                                      </p:to>
                                    </p:set>
                                    <p:animEffect transition="in" filter="fade">
                                      <p:cBhvr>
                                        <p:cTn id="16" dur="750"/>
                                        <p:tgtEl>
                                          <p:spTgt spid="1239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3907">
                                            <p:txEl>
                                              <p:pRg st="4" end="4"/>
                                            </p:txEl>
                                          </p:spTgt>
                                        </p:tgtEl>
                                        <p:attrNameLst>
                                          <p:attrName>style.visibility</p:attrName>
                                        </p:attrNameLst>
                                      </p:cBhvr>
                                      <p:to>
                                        <p:strVal val="visible"/>
                                      </p:to>
                                    </p:set>
                                    <p:animEffect transition="in" filter="fade">
                                      <p:cBhvr>
                                        <p:cTn id="19" dur="750"/>
                                        <p:tgtEl>
                                          <p:spTgt spid="12390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3907">
                                            <p:txEl>
                                              <p:pRg st="5" end="5"/>
                                            </p:txEl>
                                          </p:spTgt>
                                        </p:tgtEl>
                                        <p:attrNameLst>
                                          <p:attrName>style.visibility</p:attrName>
                                        </p:attrNameLst>
                                      </p:cBhvr>
                                      <p:to>
                                        <p:strVal val="visible"/>
                                      </p:to>
                                    </p:set>
                                    <p:animEffect transition="in" filter="fade">
                                      <p:cBhvr>
                                        <p:cTn id="22" dur="750"/>
                                        <p:tgtEl>
                                          <p:spTgt spid="123907">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3907">
                                            <p:txEl>
                                              <p:pRg st="6" end="6"/>
                                            </p:txEl>
                                          </p:spTgt>
                                        </p:tgtEl>
                                        <p:attrNameLst>
                                          <p:attrName>style.visibility</p:attrName>
                                        </p:attrNameLst>
                                      </p:cBhvr>
                                      <p:to>
                                        <p:strVal val="visible"/>
                                      </p:to>
                                    </p:set>
                                    <p:animEffect transition="in" filter="fade">
                                      <p:cBhvr>
                                        <p:cTn id="25" dur="750"/>
                                        <p:tgtEl>
                                          <p:spTgt spid="123907">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3907">
                                            <p:txEl>
                                              <p:pRg st="7" end="7"/>
                                            </p:txEl>
                                          </p:spTgt>
                                        </p:tgtEl>
                                        <p:attrNameLst>
                                          <p:attrName>style.visibility</p:attrName>
                                        </p:attrNameLst>
                                      </p:cBhvr>
                                      <p:to>
                                        <p:strVal val="visible"/>
                                      </p:to>
                                    </p:set>
                                    <p:animEffect transition="in" filter="fade">
                                      <p:cBhvr>
                                        <p:cTn id="28" dur="750"/>
                                        <p:tgtEl>
                                          <p:spTgt spid="123907">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3907">
                                            <p:txEl>
                                              <p:pRg st="8" end="8"/>
                                            </p:txEl>
                                          </p:spTgt>
                                        </p:tgtEl>
                                        <p:attrNameLst>
                                          <p:attrName>style.visibility</p:attrName>
                                        </p:attrNameLst>
                                      </p:cBhvr>
                                      <p:to>
                                        <p:strVal val="visible"/>
                                      </p:to>
                                    </p:set>
                                    <p:animEffect transition="in" filter="fade">
                                      <p:cBhvr>
                                        <p:cTn id="31" dur="750"/>
                                        <p:tgtEl>
                                          <p:spTgt spid="123907">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3907">
                                            <p:txEl>
                                              <p:pRg st="9" end="9"/>
                                            </p:txEl>
                                          </p:spTgt>
                                        </p:tgtEl>
                                        <p:attrNameLst>
                                          <p:attrName>style.visibility</p:attrName>
                                        </p:attrNameLst>
                                      </p:cBhvr>
                                      <p:to>
                                        <p:strVal val="visible"/>
                                      </p:to>
                                    </p:set>
                                    <p:animEffect transition="in" filter="fade">
                                      <p:cBhvr>
                                        <p:cTn id="34" dur="750"/>
                                        <p:tgtEl>
                                          <p:spTgt spid="123907">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3907">
                                            <p:txEl>
                                              <p:pRg st="10" end="10"/>
                                            </p:txEl>
                                          </p:spTgt>
                                        </p:tgtEl>
                                        <p:attrNameLst>
                                          <p:attrName>style.visibility</p:attrName>
                                        </p:attrNameLst>
                                      </p:cBhvr>
                                      <p:to>
                                        <p:strVal val="visible"/>
                                      </p:to>
                                    </p:set>
                                    <p:animEffect transition="in" filter="fade">
                                      <p:cBhvr>
                                        <p:cTn id="37" dur="750"/>
                                        <p:tgtEl>
                                          <p:spTgt spid="123907">
                                            <p:txEl>
                                              <p:pRg st="10" end="1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3907">
                                            <p:txEl>
                                              <p:pRg st="11" end="11"/>
                                            </p:txEl>
                                          </p:spTgt>
                                        </p:tgtEl>
                                        <p:attrNameLst>
                                          <p:attrName>style.visibility</p:attrName>
                                        </p:attrNameLst>
                                      </p:cBhvr>
                                      <p:to>
                                        <p:strVal val="visible"/>
                                      </p:to>
                                    </p:set>
                                    <p:animEffect transition="in" filter="fade">
                                      <p:cBhvr>
                                        <p:cTn id="40" dur="750"/>
                                        <p:tgtEl>
                                          <p:spTgt spid="123907">
                                            <p:txEl>
                                              <p:pRg st="11" end="1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3907">
                                            <p:txEl>
                                              <p:pRg st="10" end="10"/>
                                            </p:txEl>
                                          </p:spTgt>
                                        </p:tgtEl>
                                        <p:attrNameLst>
                                          <p:attrName>style.visibility</p:attrName>
                                        </p:attrNameLst>
                                      </p:cBhvr>
                                      <p:to>
                                        <p:strVal val="visible"/>
                                      </p:to>
                                    </p:set>
                                    <p:animEffect transition="in" filter="fade">
                                      <p:cBhvr>
                                        <p:cTn id="43" dur="750"/>
                                        <p:tgtEl>
                                          <p:spTgt spid="123907">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3907">
                                            <p:txEl>
                                              <p:pRg st="9" end="9"/>
                                            </p:txEl>
                                          </p:spTgt>
                                        </p:tgtEl>
                                        <p:attrNameLst>
                                          <p:attrName>style.visibility</p:attrName>
                                        </p:attrNameLst>
                                      </p:cBhvr>
                                      <p:to>
                                        <p:strVal val="visible"/>
                                      </p:to>
                                    </p:set>
                                    <p:animEffect transition="in" filter="fade">
                                      <p:cBhvr>
                                        <p:cTn id="46" dur="750"/>
                                        <p:tgtEl>
                                          <p:spTgt spid="123907">
                                            <p:txEl>
                                              <p:pRg st="9" end="9"/>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3907">
                                            <p:txEl>
                                              <p:pRg st="10" end="10"/>
                                            </p:txEl>
                                          </p:spTgt>
                                        </p:tgtEl>
                                        <p:attrNameLst>
                                          <p:attrName>style.visibility</p:attrName>
                                        </p:attrNameLst>
                                      </p:cBhvr>
                                      <p:to>
                                        <p:strVal val="visible"/>
                                      </p:to>
                                    </p:set>
                                    <p:animEffect transition="in" filter="fade">
                                      <p:cBhvr>
                                        <p:cTn id="49" dur="750"/>
                                        <p:tgtEl>
                                          <p:spTgt spid="123907">
                                            <p:txEl>
                                              <p:pRg st="10" end="1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23907">
                                            <p:txEl>
                                              <p:pRg st="10" end="10"/>
                                            </p:txEl>
                                          </p:spTgt>
                                        </p:tgtEl>
                                        <p:attrNameLst>
                                          <p:attrName>style.visibility</p:attrName>
                                        </p:attrNameLst>
                                      </p:cBhvr>
                                      <p:to>
                                        <p:strVal val="visible"/>
                                      </p:to>
                                    </p:set>
                                    <p:animEffect transition="in" filter="fade">
                                      <p:cBhvr>
                                        <p:cTn id="52" dur="750"/>
                                        <p:tgtEl>
                                          <p:spTgt spid="123907">
                                            <p:txEl>
                                              <p:pRg st="10" end="1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23907">
                                            <p:txEl>
                                              <p:pRg st="7" end="7"/>
                                            </p:txEl>
                                          </p:spTgt>
                                        </p:tgtEl>
                                        <p:attrNameLst>
                                          <p:attrName>style.visibility</p:attrName>
                                        </p:attrNameLst>
                                      </p:cBhvr>
                                      <p:to>
                                        <p:strVal val="visible"/>
                                      </p:to>
                                    </p:set>
                                    <p:animEffect transition="in" filter="fade">
                                      <p:cBhvr>
                                        <p:cTn id="55" dur="750"/>
                                        <p:tgtEl>
                                          <p:spTgt spid="123907">
                                            <p:txEl>
                                              <p:pRg st="7" end="7"/>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23907">
                                            <p:txEl>
                                              <p:pRg st="8" end="8"/>
                                            </p:txEl>
                                          </p:spTgt>
                                        </p:tgtEl>
                                        <p:attrNameLst>
                                          <p:attrName>style.visibility</p:attrName>
                                        </p:attrNameLst>
                                      </p:cBhvr>
                                      <p:to>
                                        <p:strVal val="visible"/>
                                      </p:to>
                                    </p:set>
                                    <p:animEffect transition="in" filter="fade">
                                      <p:cBhvr>
                                        <p:cTn id="58" dur="750"/>
                                        <p:tgtEl>
                                          <p:spTgt spid="123907">
                                            <p:txEl>
                                              <p:pRg st="8" end="8"/>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23907">
                                            <p:txEl>
                                              <p:pRg st="9" end="9"/>
                                            </p:txEl>
                                          </p:spTgt>
                                        </p:tgtEl>
                                        <p:attrNameLst>
                                          <p:attrName>style.visibility</p:attrName>
                                        </p:attrNameLst>
                                      </p:cBhvr>
                                      <p:to>
                                        <p:strVal val="visible"/>
                                      </p:to>
                                    </p:set>
                                    <p:animEffect transition="in" filter="fade">
                                      <p:cBhvr>
                                        <p:cTn id="61" dur="750"/>
                                        <p:tgtEl>
                                          <p:spTgt spid="123907">
                                            <p:txEl>
                                              <p:pRg st="9" end="9"/>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23907">
                                            <p:txEl>
                                              <p:pRg st="10" end="10"/>
                                            </p:txEl>
                                          </p:spTgt>
                                        </p:tgtEl>
                                        <p:attrNameLst>
                                          <p:attrName>style.visibility</p:attrName>
                                        </p:attrNameLst>
                                      </p:cBhvr>
                                      <p:to>
                                        <p:strVal val="visible"/>
                                      </p:to>
                                    </p:set>
                                    <p:animEffect transition="in" filter="fade">
                                      <p:cBhvr>
                                        <p:cTn id="64" dur="750"/>
                                        <p:tgtEl>
                                          <p:spTgt spid="123907">
                                            <p:txEl>
                                              <p:pRg st="10" end="10"/>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23907">
                                            <p:txEl>
                                              <p:pRg st="10" end="10"/>
                                            </p:txEl>
                                          </p:spTgt>
                                        </p:tgtEl>
                                        <p:attrNameLst>
                                          <p:attrName>style.visibility</p:attrName>
                                        </p:attrNameLst>
                                      </p:cBhvr>
                                      <p:to>
                                        <p:strVal val="visible"/>
                                      </p:to>
                                    </p:set>
                                    <p:animEffect transition="in" filter="fade">
                                      <p:cBhvr>
                                        <p:cTn id="67" dur="750"/>
                                        <p:tgtEl>
                                          <p:spTgt spid="123907">
                                            <p:txEl>
                                              <p:pRg st="10" end="1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23907">
                                            <p:txEl>
                                              <p:pRg st="9" end="9"/>
                                            </p:txEl>
                                          </p:spTgt>
                                        </p:tgtEl>
                                        <p:attrNameLst>
                                          <p:attrName>style.visibility</p:attrName>
                                        </p:attrNameLst>
                                      </p:cBhvr>
                                      <p:to>
                                        <p:strVal val="visible"/>
                                      </p:to>
                                    </p:set>
                                    <p:animEffect transition="in" filter="fade">
                                      <p:cBhvr>
                                        <p:cTn id="70" dur="750"/>
                                        <p:tgtEl>
                                          <p:spTgt spid="123907">
                                            <p:txEl>
                                              <p:pRg st="9" end="9"/>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23907">
                                            <p:txEl>
                                              <p:pRg st="10" end="10"/>
                                            </p:txEl>
                                          </p:spTgt>
                                        </p:tgtEl>
                                        <p:attrNameLst>
                                          <p:attrName>style.visibility</p:attrName>
                                        </p:attrNameLst>
                                      </p:cBhvr>
                                      <p:to>
                                        <p:strVal val="visible"/>
                                      </p:to>
                                    </p:set>
                                    <p:animEffect transition="in" filter="fade">
                                      <p:cBhvr>
                                        <p:cTn id="73" dur="750"/>
                                        <p:tgtEl>
                                          <p:spTgt spid="123907">
                                            <p:txEl>
                                              <p:pRg st="10" end="10"/>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23907">
                                            <p:txEl>
                                              <p:pRg st="10" end="10"/>
                                            </p:txEl>
                                          </p:spTgt>
                                        </p:tgtEl>
                                        <p:attrNameLst>
                                          <p:attrName>style.visibility</p:attrName>
                                        </p:attrNameLst>
                                      </p:cBhvr>
                                      <p:to>
                                        <p:strVal val="visible"/>
                                      </p:to>
                                    </p:set>
                                    <p:animEffect transition="in" filter="fade">
                                      <p:cBhvr>
                                        <p:cTn id="76" dur="750"/>
                                        <p:tgtEl>
                                          <p:spTgt spid="123907">
                                            <p:txEl>
                                              <p:pRg st="10" end="1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23907">
                                            <p:txEl>
                                              <p:pRg st="11" end="11"/>
                                            </p:txEl>
                                          </p:spTgt>
                                        </p:tgtEl>
                                        <p:attrNameLst>
                                          <p:attrName>style.visibility</p:attrName>
                                        </p:attrNameLst>
                                      </p:cBhvr>
                                      <p:to>
                                        <p:strVal val="visible"/>
                                      </p:to>
                                    </p:set>
                                    <p:animEffect transition="in" filter="fade">
                                      <p:cBhvr>
                                        <p:cTn id="79" dur="750"/>
                                        <p:tgtEl>
                                          <p:spTgt spid="123907">
                                            <p:txEl>
                                              <p:pRg st="11" end="11"/>
                                            </p:txEl>
                                          </p:spTgt>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23907">
                                            <p:txEl>
                                              <p:pRg st="6" end="6"/>
                                            </p:txEl>
                                          </p:spTgt>
                                        </p:tgtEl>
                                        <p:attrNameLst>
                                          <p:attrName>style.visibility</p:attrName>
                                        </p:attrNameLst>
                                      </p:cBhvr>
                                      <p:to>
                                        <p:strVal val="visible"/>
                                      </p:to>
                                    </p:set>
                                    <p:animEffect transition="in" filter="fade">
                                      <p:cBhvr>
                                        <p:cTn id="82" dur="750"/>
                                        <p:tgtEl>
                                          <p:spTgt spid="123907">
                                            <p:txEl>
                                              <p:pRg st="6" end="6"/>
                                            </p:txEl>
                                          </p:spTgt>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23907">
                                            <p:txEl>
                                              <p:pRg st="7" end="7"/>
                                            </p:txEl>
                                          </p:spTgt>
                                        </p:tgtEl>
                                        <p:attrNameLst>
                                          <p:attrName>style.visibility</p:attrName>
                                        </p:attrNameLst>
                                      </p:cBhvr>
                                      <p:to>
                                        <p:strVal val="visible"/>
                                      </p:to>
                                    </p:set>
                                    <p:animEffect transition="in" filter="fade">
                                      <p:cBhvr>
                                        <p:cTn id="85" dur="750"/>
                                        <p:tgtEl>
                                          <p:spTgt spid="123907">
                                            <p:txEl>
                                              <p:pRg st="7" end="7"/>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23907">
                                            <p:txEl>
                                              <p:pRg st="8" end="8"/>
                                            </p:txEl>
                                          </p:spTgt>
                                        </p:tgtEl>
                                        <p:attrNameLst>
                                          <p:attrName>style.visibility</p:attrName>
                                        </p:attrNameLst>
                                      </p:cBhvr>
                                      <p:to>
                                        <p:strVal val="visible"/>
                                      </p:to>
                                    </p:set>
                                    <p:animEffect transition="in" filter="fade">
                                      <p:cBhvr>
                                        <p:cTn id="88" dur="750"/>
                                        <p:tgtEl>
                                          <p:spTgt spid="123907">
                                            <p:txEl>
                                              <p:pRg st="8" end="8"/>
                                            </p:txEl>
                                          </p:spTgt>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23907">
                                            <p:txEl>
                                              <p:pRg st="9" end="9"/>
                                            </p:txEl>
                                          </p:spTgt>
                                        </p:tgtEl>
                                        <p:attrNameLst>
                                          <p:attrName>style.visibility</p:attrName>
                                        </p:attrNameLst>
                                      </p:cBhvr>
                                      <p:to>
                                        <p:strVal val="visible"/>
                                      </p:to>
                                    </p:set>
                                    <p:animEffect transition="in" filter="fade">
                                      <p:cBhvr>
                                        <p:cTn id="91" dur="750"/>
                                        <p:tgtEl>
                                          <p:spTgt spid="123907">
                                            <p:txEl>
                                              <p:pRg st="9" end="9"/>
                                            </p:txEl>
                                          </p:spTgt>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23907">
                                            <p:txEl>
                                              <p:pRg st="10" end="10"/>
                                            </p:txEl>
                                          </p:spTgt>
                                        </p:tgtEl>
                                        <p:attrNameLst>
                                          <p:attrName>style.visibility</p:attrName>
                                        </p:attrNameLst>
                                      </p:cBhvr>
                                      <p:to>
                                        <p:strVal val="visible"/>
                                      </p:to>
                                    </p:set>
                                    <p:animEffect transition="in" filter="fade">
                                      <p:cBhvr>
                                        <p:cTn id="94" dur="750"/>
                                        <p:tgtEl>
                                          <p:spTgt spid="123907">
                                            <p:txEl>
                                              <p:pRg st="10" end="10"/>
                                            </p:txEl>
                                          </p:spTgt>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23907">
                                            <p:txEl>
                                              <p:pRg st="10" end="10"/>
                                            </p:txEl>
                                          </p:spTgt>
                                        </p:tgtEl>
                                        <p:attrNameLst>
                                          <p:attrName>style.visibility</p:attrName>
                                        </p:attrNameLst>
                                      </p:cBhvr>
                                      <p:to>
                                        <p:strVal val="visible"/>
                                      </p:to>
                                    </p:set>
                                    <p:animEffect transition="in" filter="fade">
                                      <p:cBhvr>
                                        <p:cTn id="97" dur="750"/>
                                        <p:tgtEl>
                                          <p:spTgt spid="123907">
                                            <p:txEl>
                                              <p:pRg st="10" end="10"/>
                                            </p:txEl>
                                          </p:spTgt>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23907">
                                            <p:txEl>
                                              <p:pRg st="9" end="9"/>
                                            </p:txEl>
                                          </p:spTgt>
                                        </p:tgtEl>
                                        <p:attrNameLst>
                                          <p:attrName>style.visibility</p:attrName>
                                        </p:attrNameLst>
                                      </p:cBhvr>
                                      <p:to>
                                        <p:strVal val="visible"/>
                                      </p:to>
                                    </p:set>
                                    <p:animEffect transition="in" filter="fade">
                                      <p:cBhvr>
                                        <p:cTn id="100" dur="750"/>
                                        <p:tgtEl>
                                          <p:spTgt spid="123907">
                                            <p:txEl>
                                              <p:pRg st="9" end="9"/>
                                            </p:txEl>
                                          </p:spTgt>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23907">
                                            <p:txEl>
                                              <p:pRg st="10" end="10"/>
                                            </p:txEl>
                                          </p:spTgt>
                                        </p:tgtEl>
                                        <p:attrNameLst>
                                          <p:attrName>style.visibility</p:attrName>
                                        </p:attrNameLst>
                                      </p:cBhvr>
                                      <p:to>
                                        <p:strVal val="visible"/>
                                      </p:to>
                                    </p:set>
                                    <p:animEffect transition="in" filter="fade">
                                      <p:cBhvr>
                                        <p:cTn id="103" dur="750"/>
                                        <p:tgtEl>
                                          <p:spTgt spid="123907">
                                            <p:txEl>
                                              <p:pRg st="10" end="10"/>
                                            </p:txEl>
                                          </p:spTgt>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23907">
                                            <p:txEl>
                                              <p:pRg st="10" end="10"/>
                                            </p:txEl>
                                          </p:spTgt>
                                        </p:tgtEl>
                                        <p:attrNameLst>
                                          <p:attrName>style.visibility</p:attrName>
                                        </p:attrNameLst>
                                      </p:cBhvr>
                                      <p:to>
                                        <p:strVal val="visible"/>
                                      </p:to>
                                    </p:set>
                                    <p:animEffect transition="in" filter="fade">
                                      <p:cBhvr>
                                        <p:cTn id="106" dur="750"/>
                                        <p:tgtEl>
                                          <p:spTgt spid="123907">
                                            <p:txEl>
                                              <p:pRg st="10" end="10"/>
                                            </p:txEl>
                                          </p:spTgt>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23907">
                                            <p:txEl>
                                              <p:pRg st="11" end="11"/>
                                            </p:txEl>
                                          </p:spTgt>
                                        </p:tgtEl>
                                        <p:attrNameLst>
                                          <p:attrName>style.visibility</p:attrName>
                                        </p:attrNameLst>
                                      </p:cBhvr>
                                      <p:to>
                                        <p:strVal val="visible"/>
                                      </p:to>
                                    </p:set>
                                    <p:animEffect transition="in" filter="fade">
                                      <p:cBhvr>
                                        <p:cTn id="109" dur="750"/>
                                        <p:tgtEl>
                                          <p:spTgt spid="123907">
                                            <p:txEl>
                                              <p:pRg st="11" end="11"/>
                                            </p:txEl>
                                          </p:spTgt>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23907">
                                            <p:txEl>
                                              <p:pRg st="7" end="7"/>
                                            </p:txEl>
                                          </p:spTgt>
                                        </p:tgtEl>
                                        <p:attrNameLst>
                                          <p:attrName>style.visibility</p:attrName>
                                        </p:attrNameLst>
                                      </p:cBhvr>
                                      <p:to>
                                        <p:strVal val="visible"/>
                                      </p:to>
                                    </p:set>
                                    <p:animEffect transition="in" filter="fade">
                                      <p:cBhvr>
                                        <p:cTn id="112" dur="750"/>
                                        <p:tgtEl>
                                          <p:spTgt spid="123907">
                                            <p:txEl>
                                              <p:pRg st="7" end="7"/>
                                            </p:txEl>
                                          </p:spTgt>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23907">
                                            <p:txEl>
                                              <p:pRg st="8" end="8"/>
                                            </p:txEl>
                                          </p:spTgt>
                                        </p:tgtEl>
                                        <p:attrNameLst>
                                          <p:attrName>style.visibility</p:attrName>
                                        </p:attrNameLst>
                                      </p:cBhvr>
                                      <p:to>
                                        <p:strVal val="visible"/>
                                      </p:to>
                                    </p:set>
                                    <p:animEffect transition="in" filter="fade">
                                      <p:cBhvr>
                                        <p:cTn id="115" dur="750"/>
                                        <p:tgtEl>
                                          <p:spTgt spid="123907">
                                            <p:txEl>
                                              <p:pRg st="8" end="8"/>
                                            </p:txEl>
                                          </p:spTgt>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23907">
                                            <p:txEl>
                                              <p:pRg st="9" end="9"/>
                                            </p:txEl>
                                          </p:spTgt>
                                        </p:tgtEl>
                                        <p:attrNameLst>
                                          <p:attrName>style.visibility</p:attrName>
                                        </p:attrNameLst>
                                      </p:cBhvr>
                                      <p:to>
                                        <p:strVal val="visible"/>
                                      </p:to>
                                    </p:set>
                                    <p:animEffect transition="in" filter="fade">
                                      <p:cBhvr>
                                        <p:cTn id="118" dur="750"/>
                                        <p:tgtEl>
                                          <p:spTgt spid="123907">
                                            <p:txEl>
                                              <p:pRg st="9" end="9"/>
                                            </p:txEl>
                                          </p:spTgt>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23907">
                                            <p:txEl>
                                              <p:pRg st="10" end="10"/>
                                            </p:txEl>
                                          </p:spTgt>
                                        </p:tgtEl>
                                        <p:attrNameLst>
                                          <p:attrName>style.visibility</p:attrName>
                                        </p:attrNameLst>
                                      </p:cBhvr>
                                      <p:to>
                                        <p:strVal val="visible"/>
                                      </p:to>
                                    </p:set>
                                    <p:animEffect transition="in" filter="fade">
                                      <p:cBhvr>
                                        <p:cTn id="121" dur="750"/>
                                        <p:tgtEl>
                                          <p:spTgt spid="123907">
                                            <p:txEl>
                                              <p:pRg st="10" end="10"/>
                                            </p:txEl>
                                          </p:spTgt>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123907">
                                            <p:txEl>
                                              <p:pRg st="10" end="10"/>
                                            </p:txEl>
                                          </p:spTgt>
                                        </p:tgtEl>
                                        <p:attrNameLst>
                                          <p:attrName>style.visibility</p:attrName>
                                        </p:attrNameLst>
                                      </p:cBhvr>
                                      <p:to>
                                        <p:strVal val="visible"/>
                                      </p:to>
                                    </p:set>
                                    <p:animEffect transition="in" filter="fade">
                                      <p:cBhvr>
                                        <p:cTn id="124" dur="750"/>
                                        <p:tgtEl>
                                          <p:spTgt spid="123907">
                                            <p:txEl>
                                              <p:pRg st="10" end="10"/>
                                            </p:txEl>
                                          </p:spTgt>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123907">
                                            <p:txEl>
                                              <p:pRg st="9" end="9"/>
                                            </p:txEl>
                                          </p:spTgt>
                                        </p:tgtEl>
                                        <p:attrNameLst>
                                          <p:attrName>style.visibility</p:attrName>
                                        </p:attrNameLst>
                                      </p:cBhvr>
                                      <p:to>
                                        <p:strVal val="visible"/>
                                      </p:to>
                                    </p:set>
                                    <p:animEffect transition="in" filter="fade">
                                      <p:cBhvr>
                                        <p:cTn id="127" dur="750"/>
                                        <p:tgtEl>
                                          <p:spTgt spid="123907">
                                            <p:txEl>
                                              <p:pRg st="9" end="9"/>
                                            </p:txEl>
                                          </p:spTgt>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23907">
                                            <p:txEl>
                                              <p:pRg st="10" end="10"/>
                                            </p:txEl>
                                          </p:spTgt>
                                        </p:tgtEl>
                                        <p:attrNameLst>
                                          <p:attrName>style.visibility</p:attrName>
                                        </p:attrNameLst>
                                      </p:cBhvr>
                                      <p:to>
                                        <p:strVal val="visible"/>
                                      </p:to>
                                    </p:set>
                                    <p:animEffect transition="in" filter="fade">
                                      <p:cBhvr>
                                        <p:cTn id="130" dur="750"/>
                                        <p:tgtEl>
                                          <p:spTgt spid="123907">
                                            <p:txEl>
                                              <p:pRg st="10" end="10"/>
                                            </p:txEl>
                                          </p:spTgt>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123907">
                                            <p:txEl>
                                              <p:pRg st="10" end="10"/>
                                            </p:txEl>
                                          </p:spTgt>
                                        </p:tgtEl>
                                        <p:attrNameLst>
                                          <p:attrName>style.visibility</p:attrName>
                                        </p:attrNameLst>
                                      </p:cBhvr>
                                      <p:to>
                                        <p:strVal val="visible"/>
                                      </p:to>
                                    </p:set>
                                    <p:animEffect transition="in" filter="fade">
                                      <p:cBhvr>
                                        <p:cTn id="133" dur="750"/>
                                        <p:tgtEl>
                                          <p:spTgt spid="123907">
                                            <p:txEl>
                                              <p:pRg st="10" end="10"/>
                                            </p:txEl>
                                          </p:spTgt>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123907">
                                            <p:txEl>
                                              <p:pRg st="11" end="11"/>
                                            </p:txEl>
                                          </p:spTgt>
                                        </p:tgtEl>
                                        <p:attrNameLst>
                                          <p:attrName>style.visibility</p:attrName>
                                        </p:attrNameLst>
                                      </p:cBhvr>
                                      <p:to>
                                        <p:strVal val="visible"/>
                                      </p:to>
                                    </p:set>
                                    <p:animEffect transition="in" filter="fade">
                                      <p:cBhvr>
                                        <p:cTn id="136" dur="750"/>
                                        <p:tgtEl>
                                          <p:spTgt spid="123907">
                                            <p:txEl>
                                              <p:pRg st="11" end="11"/>
                                            </p:txEl>
                                          </p:spTgt>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123907">
                                            <p:txEl>
                                              <p:pRg st="5" end="5"/>
                                            </p:txEl>
                                          </p:spTgt>
                                        </p:tgtEl>
                                        <p:attrNameLst>
                                          <p:attrName>style.visibility</p:attrName>
                                        </p:attrNameLst>
                                      </p:cBhvr>
                                      <p:to>
                                        <p:strVal val="visible"/>
                                      </p:to>
                                    </p:set>
                                    <p:animEffect transition="in" filter="fade">
                                      <p:cBhvr>
                                        <p:cTn id="139" dur="750"/>
                                        <p:tgtEl>
                                          <p:spTgt spid="123907">
                                            <p:txEl>
                                              <p:pRg st="5" end="5"/>
                                            </p:txEl>
                                          </p:spTgt>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123907">
                                            <p:txEl>
                                              <p:pRg st="6" end="6"/>
                                            </p:txEl>
                                          </p:spTgt>
                                        </p:tgtEl>
                                        <p:attrNameLst>
                                          <p:attrName>style.visibility</p:attrName>
                                        </p:attrNameLst>
                                      </p:cBhvr>
                                      <p:to>
                                        <p:strVal val="visible"/>
                                      </p:to>
                                    </p:set>
                                    <p:animEffect transition="in" filter="fade">
                                      <p:cBhvr>
                                        <p:cTn id="142" dur="750"/>
                                        <p:tgtEl>
                                          <p:spTgt spid="123907">
                                            <p:txEl>
                                              <p:pRg st="6" end="6"/>
                                            </p:txEl>
                                          </p:spTgt>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23907">
                                            <p:txEl>
                                              <p:pRg st="7" end="7"/>
                                            </p:txEl>
                                          </p:spTgt>
                                        </p:tgtEl>
                                        <p:attrNameLst>
                                          <p:attrName>style.visibility</p:attrName>
                                        </p:attrNameLst>
                                      </p:cBhvr>
                                      <p:to>
                                        <p:strVal val="visible"/>
                                      </p:to>
                                    </p:set>
                                    <p:animEffect transition="in" filter="fade">
                                      <p:cBhvr>
                                        <p:cTn id="145" dur="750"/>
                                        <p:tgtEl>
                                          <p:spTgt spid="123907">
                                            <p:txEl>
                                              <p:pRg st="7" end="7"/>
                                            </p:txEl>
                                          </p:spTgt>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23907">
                                            <p:txEl>
                                              <p:pRg st="8" end="8"/>
                                            </p:txEl>
                                          </p:spTgt>
                                        </p:tgtEl>
                                        <p:attrNameLst>
                                          <p:attrName>style.visibility</p:attrName>
                                        </p:attrNameLst>
                                      </p:cBhvr>
                                      <p:to>
                                        <p:strVal val="visible"/>
                                      </p:to>
                                    </p:set>
                                    <p:animEffect transition="in" filter="fade">
                                      <p:cBhvr>
                                        <p:cTn id="148" dur="750"/>
                                        <p:tgtEl>
                                          <p:spTgt spid="123907">
                                            <p:txEl>
                                              <p:pRg st="8" end="8"/>
                                            </p:txEl>
                                          </p:spTgt>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123907">
                                            <p:txEl>
                                              <p:pRg st="9" end="9"/>
                                            </p:txEl>
                                          </p:spTgt>
                                        </p:tgtEl>
                                        <p:attrNameLst>
                                          <p:attrName>style.visibility</p:attrName>
                                        </p:attrNameLst>
                                      </p:cBhvr>
                                      <p:to>
                                        <p:strVal val="visible"/>
                                      </p:to>
                                    </p:set>
                                    <p:animEffect transition="in" filter="fade">
                                      <p:cBhvr>
                                        <p:cTn id="151" dur="750"/>
                                        <p:tgtEl>
                                          <p:spTgt spid="123907">
                                            <p:txEl>
                                              <p:pRg st="9" end="9"/>
                                            </p:txEl>
                                          </p:spTgt>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123907">
                                            <p:txEl>
                                              <p:pRg st="10" end="10"/>
                                            </p:txEl>
                                          </p:spTgt>
                                        </p:tgtEl>
                                        <p:attrNameLst>
                                          <p:attrName>style.visibility</p:attrName>
                                        </p:attrNameLst>
                                      </p:cBhvr>
                                      <p:to>
                                        <p:strVal val="visible"/>
                                      </p:to>
                                    </p:set>
                                    <p:animEffect transition="in" filter="fade">
                                      <p:cBhvr>
                                        <p:cTn id="154" dur="750"/>
                                        <p:tgtEl>
                                          <p:spTgt spid="123907">
                                            <p:txEl>
                                              <p:pRg st="10" end="10"/>
                                            </p:txEl>
                                          </p:spTgt>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123907">
                                            <p:txEl>
                                              <p:pRg st="10" end="10"/>
                                            </p:txEl>
                                          </p:spTgt>
                                        </p:tgtEl>
                                        <p:attrNameLst>
                                          <p:attrName>style.visibility</p:attrName>
                                        </p:attrNameLst>
                                      </p:cBhvr>
                                      <p:to>
                                        <p:strVal val="visible"/>
                                      </p:to>
                                    </p:set>
                                    <p:animEffect transition="in" filter="fade">
                                      <p:cBhvr>
                                        <p:cTn id="157" dur="750"/>
                                        <p:tgtEl>
                                          <p:spTgt spid="123907">
                                            <p:txEl>
                                              <p:pRg st="10" end="10"/>
                                            </p:txEl>
                                          </p:spTgt>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123907">
                                            <p:txEl>
                                              <p:pRg st="9" end="9"/>
                                            </p:txEl>
                                          </p:spTgt>
                                        </p:tgtEl>
                                        <p:attrNameLst>
                                          <p:attrName>style.visibility</p:attrName>
                                        </p:attrNameLst>
                                      </p:cBhvr>
                                      <p:to>
                                        <p:strVal val="visible"/>
                                      </p:to>
                                    </p:set>
                                    <p:animEffect transition="in" filter="fade">
                                      <p:cBhvr>
                                        <p:cTn id="160" dur="750"/>
                                        <p:tgtEl>
                                          <p:spTgt spid="123907">
                                            <p:txEl>
                                              <p:pRg st="9" end="9"/>
                                            </p:txEl>
                                          </p:spTgt>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123907">
                                            <p:txEl>
                                              <p:pRg st="10" end="10"/>
                                            </p:txEl>
                                          </p:spTgt>
                                        </p:tgtEl>
                                        <p:attrNameLst>
                                          <p:attrName>style.visibility</p:attrName>
                                        </p:attrNameLst>
                                      </p:cBhvr>
                                      <p:to>
                                        <p:strVal val="visible"/>
                                      </p:to>
                                    </p:set>
                                    <p:animEffect transition="in" filter="fade">
                                      <p:cBhvr>
                                        <p:cTn id="163" dur="750"/>
                                        <p:tgtEl>
                                          <p:spTgt spid="123907">
                                            <p:txEl>
                                              <p:pRg st="10" end="10"/>
                                            </p:txEl>
                                          </p:spTgt>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123907">
                                            <p:txEl>
                                              <p:pRg st="10" end="10"/>
                                            </p:txEl>
                                          </p:spTgt>
                                        </p:tgtEl>
                                        <p:attrNameLst>
                                          <p:attrName>style.visibility</p:attrName>
                                        </p:attrNameLst>
                                      </p:cBhvr>
                                      <p:to>
                                        <p:strVal val="visible"/>
                                      </p:to>
                                    </p:set>
                                    <p:animEffect transition="in" filter="fade">
                                      <p:cBhvr>
                                        <p:cTn id="166" dur="750"/>
                                        <p:tgtEl>
                                          <p:spTgt spid="123907">
                                            <p:txEl>
                                              <p:pRg st="10" end="10"/>
                                            </p:txEl>
                                          </p:spTgt>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123907">
                                            <p:txEl>
                                              <p:pRg st="11" end="11"/>
                                            </p:txEl>
                                          </p:spTgt>
                                        </p:tgtEl>
                                        <p:attrNameLst>
                                          <p:attrName>style.visibility</p:attrName>
                                        </p:attrNameLst>
                                      </p:cBhvr>
                                      <p:to>
                                        <p:strVal val="visible"/>
                                      </p:to>
                                    </p:set>
                                    <p:animEffect transition="in" filter="fade">
                                      <p:cBhvr>
                                        <p:cTn id="169" dur="750"/>
                                        <p:tgtEl>
                                          <p:spTgt spid="123907">
                                            <p:txEl>
                                              <p:pRg st="11" end="11"/>
                                            </p:txEl>
                                          </p:spTgt>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123907">
                                            <p:txEl>
                                              <p:pRg st="7" end="7"/>
                                            </p:txEl>
                                          </p:spTgt>
                                        </p:tgtEl>
                                        <p:attrNameLst>
                                          <p:attrName>style.visibility</p:attrName>
                                        </p:attrNameLst>
                                      </p:cBhvr>
                                      <p:to>
                                        <p:strVal val="visible"/>
                                      </p:to>
                                    </p:set>
                                    <p:animEffect transition="in" filter="fade">
                                      <p:cBhvr>
                                        <p:cTn id="172" dur="750"/>
                                        <p:tgtEl>
                                          <p:spTgt spid="123907">
                                            <p:txEl>
                                              <p:pRg st="7" end="7"/>
                                            </p:txEl>
                                          </p:spTgt>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123907">
                                            <p:txEl>
                                              <p:pRg st="8" end="8"/>
                                            </p:txEl>
                                          </p:spTgt>
                                        </p:tgtEl>
                                        <p:attrNameLst>
                                          <p:attrName>style.visibility</p:attrName>
                                        </p:attrNameLst>
                                      </p:cBhvr>
                                      <p:to>
                                        <p:strVal val="visible"/>
                                      </p:to>
                                    </p:set>
                                    <p:animEffect transition="in" filter="fade">
                                      <p:cBhvr>
                                        <p:cTn id="175" dur="750"/>
                                        <p:tgtEl>
                                          <p:spTgt spid="123907">
                                            <p:txEl>
                                              <p:pRg st="8" end="8"/>
                                            </p:txEl>
                                          </p:spTgt>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123907">
                                            <p:txEl>
                                              <p:pRg st="9" end="9"/>
                                            </p:txEl>
                                          </p:spTgt>
                                        </p:tgtEl>
                                        <p:attrNameLst>
                                          <p:attrName>style.visibility</p:attrName>
                                        </p:attrNameLst>
                                      </p:cBhvr>
                                      <p:to>
                                        <p:strVal val="visible"/>
                                      </p:to>
                                    </p:set>
                                    <p:animEffect transition="in" filter="fade">
                                      <p:cBhvr>
                                        <p:cTn id="178" dur="750"/>
                                        <p:tgtEl>
                                          <p:spTgt spid="123907">
                                            <p:txEl>
                                              <p:pRg st="9" end="9"/>
                                            </p:txEl>
                                          </p:spTgt>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123907">
                                            <p:txEl>
                                              <p:pRg st="10" end="10"/>
                                            </p:txEl>
                                          </p:spTgt>
                                        </p:tgtEl>
                                        <p:attrNameLst>
                                          <p:attrName>style.visibility</p:attrName>
                                        </p:attrNameLst>
                                      </p:cBhvr>
                                      <p:to>
                                        <p:strVal val="visible"/>
                                      </p:to>
                                    </p:set>
                                    <p:animEffect transition="in" filter="fade">
                                      <p:cBhvr>
                                        <p:cTn id="181" dur="750"/>
                                        <p:tgtEl>
                                          <p:spTgt spid="123907">
                                            <p:txEl>
                                              <p:pRg st="10" end="10"/>
                                            </p:txEl>
                                          </p:spTgt>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123907">
                                            <p:txEl>
                                              <p:pRg st="10" end="10"/>
                                            </p:txEl>
                                          </p:spTgt>
                                        </p:tgtEl>
                                        <p:attrNameLst>
                                          <p:attrName>style.visibility</p:attrName>
                                        </p:attrNameLst>
                                      </p:cBhvr>
                                      <p:to>
                                        <p:strVal val="visible"/>
                                      </p:to>
                                    </p:set>
                                    <p:animEffect transition="in" filter="fade">
                                      <p:cBhvr>
                                        <p:cTn id="184" dur="750"/>
                                        <p:tgtEl>
                                          <p:spTgt spid="123907">
                                            <p:txEl>
                                              <p:pRg st="10" end="10"/>
                                            </p:txEl>
                                          </p:spTgt>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123907">
                                            <p:txEl>
                                              <p:pRg st="9" end="9"/>
                                            </p:txEl>
                                          </p:spTgt>
                                        </p:tgtEl>
                                        <p:attrNameLst>
                                          <p:attrName>style.visibility</p:attrName>
                                        </p:attrNameLst>
                                      </p:cBhvr>
                                      <p:to>
                                        <p:strVal val="visible"/>
                                      </p:to>
                                    </p:set>
                                    <p:animEffect transition="in" filter="fade">
                                      <p:cBhvr>
                                        <p:cTn id="187" dur="750"/>
                                        <p:tgtEl>
                                          <p:spTgt spid="123907">
                                            <p:txEl>
                                              <p:pRg st="9" end="9"/>
                                            </p:txEl>
                                          </p:spTgt>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123907">
                                            <p:txEl>
                                              <p:pRg st="10" end="10"/>
                                            </p:txEl>
                                          </p:spTgt>
                                        </p:tgtEl>
                                        <p:attrNameLst>
                                          <p:attrName>style.visibility</p:attrName>
                                        </p:attrNameLst>
                                      </p:cBhvr>
                                      <p:to>
                                        <p:strVal val="visible"/>
                                      </p:to>
                                    </p:set>
                                    <p:animEffect transition="in" filter="fade">
                                      <p:cBhvr>
                                        <p:cTn id="190" dur="750"/>
                                        <p:tgtEl>
                                          <p:spTgt spid="123907">
                                            <p:txEl>
                                              <p:pRg st="10" end="10"/>
                                            </p:txEl>
                                          </p:spTgt>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123907">
                                            <p:txEl>
                                              <p:pRg st="10" end="10"/>
                                            </p:txEl>
                                          </p:spTgt>
                                        </p:tgtEl>
                                        <p:attrNameLst>
                                          <p:attrName>style.visibility</p:attrName>
                                        </p:attrNameLst>
                                      </p:cBhvr>
                                      <p:to>
                                        <p:strVal val="visible"/>
                                      </p:to>
                                    </p:set>
                                    <p:animEffect transition="in" filter="fade">
                                      <p:cBhvr>
                                        <p:cTn id="193" dur="750"/>
                                        <p:tgtEl>
                                          <p:spTgt spid="123907">
                                            <p:txEl>
                                              <p:pRg st="10" end="10"/>
                                            </p:txEl>
                                          </p:spTgt>
                                        </p:tgtEl>
                                      </p:cBhvr>
                                    </p:animEffect>
                                  </p:childTnLst>
                                </p:cTn>
                              </p:par>
                              <p:par>
                                <p:cTn id="194" presetID="10" presetClass="entr" presetSubtype="0" fill="hold" grpId="0" nodeType="withEffect">
                                  <p:stCondLst>
                                    <p:cond delay="0"/>
                                  </p:stCondLst>
                                  <p:childTnLst>
                                    <p:set>
                                      <p:cBhvr>
                                        <p:cTn id="195" dur="1" fill="hold">
                                          <p:stCondLst>
                                            <p:cond delay="0"/>
                                          </p:stCondLst>
                                        </p:cTn>
                                        <p:tgtEl>
                                          <p:spTgt spid="123907">
                                            <p:txEl>
                                              <p:pRg st="11" end="11"/>
                                            </p:txEl>
                                          </p:spTgt>
                                        </p:tgtEl>
                                        <p:attrNameLst>
                                          <p:attrName>style.visibility</p:attrName>
                                        </p:attrNameLst>
                                      </p:cBhvr>
                                      <p:to>
                                        <p:strVal val="visible"/>
                                      </p:to>
                                    </p:set>
                                    <p:animEffect transition="in" filter="fade">
                                      <p:cBhvr>
                                        <p:cTn id="196" dur="750"/>
                                        <p:tgtEl>
                                          <p:spTgt spid="123907">
                                            <p:txEl>
                                              <p:pRg st="11" end="11"/>
                                            </p:txEl>
                                          </p:spTgt>
                                        </p:tgtEl>
                                      </p:cBhvr>
                                    </p:animEffect>
                                  </p:childTnLst>
                                </p:cTn>
                              </p:par>
                              <p:par>
                                <p:cTn id="197" presetID="10" presetClass="entr" presetSubtype="0" fill="hold" grpId="0" nodeType="withEffect">
                                  <p:stCondLst>
                                    <p:cond delay="0"/>
                                  </p:stCondLst>
                                  <p:childTnLst>
                                    <p:set>
                                      <p:cBhvr>
                                        <p:cTn id="198" dur="1" fill="hold">
                                          <p:stCondLst>
                                            <p:cond delay="0"/>
                                          </p:stCondLst>
                                        </p:cTn>
                                        <p:tgtEl>
                                          <p:spTgt spid="123907">
                                            <p:txEl>
                                              <p:pRg st="6" end="6"/>
                                            </p:txEl>
                                          </p:spTgt>
                                        </p:tgtEl>
                                        <p:attrNameLst>
                                          <p:attrName>style.visibility</p:attrName>
                                        </p:attrNameLst>
                                      </p:cBhvr>
                                      <p:to>
                                        <p:strVal val="visible"/>
                                      </p:to>
                                    </p:set>
                                    <p:animEffect transition="in" filter="fade">
                                      <p:cBhvr>
                                        <p:cTn id="199" dur="750"/>
                                        <p:tgtEl>
                                          <p:spTgt spid="123907">
                                            <p:txEl>
                                              <p:pRg st="6" end="6"/>
                                            </p:txEl>
                                          </p:spTgt>
                                        </p:tgtEl>
                                      </p:cBhvr>
                                    </p:animEffect>
                                  </p:childTnLst>
                                </p:cTn>
                              </p:par>
                              <p:par>
                                <p:cTn id="200" presetID="10" presetClass="entr" presetSubtype="0" fill="hold" grpId="0" nodeType="withEffect">
                                  <p:stCondLst>
                                    <p:cond delay="0"/>
                                  </p:stCondLst>
                                  <p:childTnLst>
                                    <p:set>
                                      <p:cBhvr>
                                        <p:cTn id="201" dur="1" fill="hold">
                                          <p:stCondLst>
                                            <p:cond delay="0"/>
                                          </p:stCondLst>
                                        </p:cTn>
                                        <p:tgtEl>
                                          <p:spTgt spid="123907">
                                            <p:txEl>
                                              <p:pRg st="7" end="7"/>
                                            </p:txEl>
                                          </p:spTgt>
                                        </p:tgtEl>
                                        <p:attrNameLst>
                                          <p:attrName>style.visibility</p:attrName>
                                        </p:attrNameLst>
                                      </p:cBhvr>
                                      <p:to>
                                        <p:strVal val="visible"/>
                                      </p:to>
                                    </p:set>
                                    <p:animEffect transition="in" filter="fade">
                                      <p:cBhvr>
                                        <p:cTn id="202" dur="750"/>
                                        <p:tgtEl>
                                          <p:spTgt spid="123907">
                                            <p:txEl>
                                              <p:pRg st="7" end="7"/>
                                            </p:txEl>
                                          </p:spTgt>
                                        </p:tgtEl>
                                      </p:cBhvr>
                                    </p:animEffect>
                                  </p:childTnLst>
                                </p:cTn>
                              </p:par>
                              <p:par>
                                <p:cTn id="203" presetID="10" presetClass="entr" presetSubtype="0" fill="hold" grpId="0" nodeType="withEffect">
                                  <p:stCondLst>
                                    <p:cond delay="0"/>
                                  </p:stCondLst>
                                  <p:childTnLst>
                                    <p:set>
                                      <p:cBhvr>
                                        <p:cTn id="204" dur="1" fill="hold">
                                          <p:stCondLst>
                                            <p:cond delay="0"/>
                                          </p:stCondLst>
                                        </p:cTn>
                                        <p:tgtEl>
                                          <p:spTgt spid="123907">
                                            <p:txEl>
                                              <p:pRg st="8" end="8"/>
                                            </p:txEl>
                                          </p:spTgt>
                                        </p:tgtEl>
                                        <p:attrNameLst>
                                          <p:attrName>style.visibility</p:attrName>
                                        </p:attrNameLst>
                                      </p:cBhvr>
                                      <p:to>
                                        <p:strVal val="visible"/>
                                      </p:to>
                                    </p:set>
                                    <p:animEffect transition="in" filter="fade">
                                      <p:cBhvr>
                                        <p:cTn id="205" dur="750"/>
                                        <p:tgtEl>
                                          <p:spTgt spid="123907">
                                            <p:txEl>
                                              <p:pRg st="8" end="8"/>
                                            </p:txEl>
                                          </p:spTgt>
                                        </p:tgtEl>
                                      </p:cBhvr>
                                    </p:animEffect>
                                  </p:childTnLst>
                                </p:cTn>
                              </p:par>
                              <p:par>
                                <p:cTn id="206" presetID="10" presetClass="entr" presetSubtype="0" fill="hold" grpId="0" nodeType="withEffect">
                                  <p:stCondLst>
                                    <p:cond delay="0"/>
                                  </p:stCondLst>
                                  <p:childTnLst>
                                    <p:set>
                                      <p:cBhvr>
                                        <p:cTn id="207" dur="1" fill="hold">
                                          <p:stCondLst>
                                            <p:cond delay="0"/>
                                          </p:stCondLst>
                                        </p:cTn>
                                        <p:tgtEl>
                                          <p:spTgt spid="123907">
                                            <p:txEl>
                                              <p:pRg st="9" end="9"/>
                                            </p:txEl>
                                          </p:spTgt>
                                        </p:tgtEl>
                                        <p:attrNameLst>
                                          <p:attrName>style.visibility</p:attrName>
                                        </p:attrNameLst>
                                      </p:cBhvr>
                                      <p:to>
                                        <p:strVal val="visible"/>
                                      </p:to>
                                    </p:set>
                                    <p:animEffect transition="in" filter="fade">
                                      <p:cBhvr>
                                        <p:cTn id="208" dur="750"/>
                                        <p:tgtEl>
                                          <p:spTgt spid="123907">
                                            <p:txEl>
                                              <p:pRg st="9" end="9"/>
                                            </p:txEl>
                                          </p:spTgt>
                                        </p:tgtEl>
                                      </p:cBhvr>
                                    </p:animEffect>
                                  </p:childTnLst>
                                </p:cTn>
                              </p:par>
                              <p:par>
                                <p:cTn id="209" presetID="10" presetClass="entr" presetSubtype="0" fill="hold" grpId="0" nodeType="withEffect">
                                  <p:stCondLst>
                                    <p:cond delay="0"/>
                                  </p:stCondLst>
                                  <p:childTnLst>
                                    <p:set>
                                      <p:cBhvr>
                                        <p:cTn id="210" dur="1" fill="hold">
                                          <p:stCondLst>
                                            <p:cond delay="0"/>
                                          </p:stCondLst>
                                        </p:cTn>
                                        <p:tgtEl>
                                          <p:spTgt spid="123907">
                                            <p:txEl>
                                              <p:pRg st="10" end="10"/>
                                            </p:txEl>
                                          </p:spTgt>
                                        </p:tgtEl>
                                        <p:attrNameLst>
                                          <p:attrName>style.visibility</p:attrName>
                                        </p:attrNameLst>
                                      </p:cBhvr>
                                      <p:to>
                                        <p:strVal val="visible"/>
                                      </p:to>
                                    </p:set>
                                    <p:animEffect transition="in" filter="fade">
                                      <p:cBhvr>
                                        <p:cTn id="211" dur="750"/>
                                        <p:tgtEl>
                                          <p:spTgt spid="123907">
                                            <p:txEl>
                                              <p:pRg st="10" end="10"/>
                                            </p:txEl>
                                          </p:spTgt>
                                        </p:tgtEl>
                                      </p:cBhvr>
                                    </p:animEffect>
                                  </p:childTnLst>
                                </p:cTn>
                              </p:par>
                              <p:par>
                                <p:cTn id="212" presetID="10" presetClass="entr" presetSubtype="0" fill="hold" grpId="0" nodeType="withEffect">
                                  <p:stCondLst>
                                    <p:cond delay="0"/>
                                  </p:stCondLst>
                                  <p:childTnLst>
                                    <p:set>
                                      <p:cBhvr>
                                        <p:cTn id="213" dur="1" fill="hold">
                                          <p:stCondLst>
                                            <p:cond delay="0"/>
                                          </p:stCondLst>
                                        </p:cTn>
                                        <p:tgtEl>
                                          <p:spTgt spid="123907">
                                            <p:txEl>
                                              <p:pRg st="10" end="10"/>
                                            </p:txEl>
                                          </p:spTgt>
                                        </p:tgtEl>
                                        <p:attrNameLst>
                                          <p:attrName>style.visibility</p:attrName>
                                        </p:attrNameLst>
                                      </p:cBhvr>
                                      <p:to>
                                        <p:strVal val="visible"/>
                                      </p:to>
                                    </p:set>
                                    <p:animEffect transition="in" filter="fade">
                                      <p:cBhvr>
                                        <p:cTn id="214" dur="750"/>
                                        <p:tgtEl>
                                          <p:spTgt spid="123907">
                                            <p:txEl>
                                              <p:pRg st="10" end="10"/>
                                            </p:txEl>
                                          </p:spTgt>
                                        </p:tgtEl>
                                      </p:cBhvr>
                                    </p:animEffect>
                                  </p:childTnLst>
                                </p:cTn>
                              </p:par>
                              <p:par>
                                <p:cTn id="215" presetID="10" presetClass="entr" presetSubtype="0" fill="hold" grpId="0" nodeType="withEffect">
                                  <p:stCondLst>
                                    <p:cond delay="0"/>
                                  </p:stCondLst>
                                  <p:childTnLst>
                                    <p:set>
                                      <p:cBhvr>
                                        <p:cTn id="216" dur="1" fill="hold">
                                          <p:stCondLst>
                                            <p:cond delay="0"/>
                                          </p:stCondLst>
                                        </p:cTn>
                                        <p:tgtEl>
                                          <p:spTgt spid="123907">
                                            <p:txEl>
                                              <p:pRg st="9" end="9"/>
                                            </p:txEl>
                                          </p:spTgt>
                                        </p:tgtEl>
                                        <p:attrNameLst>
                                          <p:attrName>style.visibility</p:attrName>
                                        </p:attrNameLst>
                                      </p:cBhvr>
                                      <p:to>
                                        <p:strVal val="visible"/>
                                      </p:to>
                                    </p:set>
                                    <p:animEffect transition="in" filter="fade">
                                      <p:cBhvr>
                                        <p:cTn id="217" dur="750"/>
                                        <p:tgtEl>
                                          <p:spTgt spid="123907">
                                            <p:txEl>
                                              <p:pRg st="9" end="9"/>
                                            </p:txEl>
                                          </p:spTgt>
                                        </p:tgtEl>
                                      </p:cBhvr>
                                    </p:animEffect>
                                  </p:childTnLst>
                                </p:cTn>
                              </p:par>
                              <p:par>
                                <p:cTn id="218" presetID="10" presetClass="entr" presetSubtype="0" fill="hold" grpId="0" nodeType="withEffect">
                                  <p:stCondLst>
                                    <p:cond delay="0"/>
                                  </p:stCondLst>
                                  <p:childTnLst>
                                    <p:set>
                                      <p:cBhvr>
                                        <p:cTn id="219" dur="1" fill="hold">
                                          <p:stCondLst>
                                            <p:cond delay="0"/>
                                          </p:stCondLst>
                                        </p:cTn>
                                        <p:tgtEl>
                                          <p:spTgt spid="123907">
                                            <p:txEl>
                                              <p:pRg st="10" end="10"/>
                                            </p:txEl>
                                          </p:spTgt>
                                        </p:tgtEl>
                                        <p:attrNameLst>
                                          <p:attrName>style.visibility</p:attrName>
                                        </p:attrNameLst>
                                      </p:cBhvr>
                                      <p:to>
                                        <p:strVal val="visible"/>
                                      </p:to>
                                    </p:set>
                                    <p:animEffect transition="in" filter="fade">
                                      <p:cBhvr>
                                        <p:cTn id="220" dur="750"/>
                                        <p:tgtEl>
                                          <p:spTgt spid="123907">
                                            <p:txEl>
                                              <p:pRg st="10" end="10"/>
                                            </p:txEl>
                                          </p:spTgt>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123907">
                                            <p:txEl>
                                              <p:pRg st="10" end="10"/>
                                            </p:txEl>
                                          </p:spTgt>
                                        </p:tgtEl>
                                        <p:attrNameLst>
                                          <p:attrName>style.visibility</p:attrName>
                                        </p:attrNameLst>
                                      </p:cBhvr>
                                      <p:to>
                                        <p:strVal val="visible"/>
                                      </p:to>
                                    </p:set>
                                    <p:animEffect transition="in" filter="fade">
                                      <p:cBhvr>
                                        <p:cTn id="223" dur="750"/>
                                        <p:tgtEl>
                                          <p:spTgt spid="123907">
                                            <p:txEl>
                                              <p:pRg st="10" end="10"/>
                                            </p:txEl>
                                          </p:spTgt>
                                        </p:tgtEl>
                                      </p:cBhvr>
                                    </p:animEffect>
                                  </p:childTnLst>
                                </p:cTn>
                              </p:par>
                              <p:par>
                                <p:cTn id="224" presetID="10" presetClass="entr" presetSubtype="0" fill="hold" grpId="0" nodeType="withEffect">
                                  <p:stCondLst>
                                    <p:cond delay="0"/>
                                  </p:stCondLst>
                                  <p:childTnLst>
                                    <p:set>
                                      <p:cBhvr>
                                        <p:cTn id="225" dur="1" fill="hold">
                                          <p:stCondLst>
                                            <p:cond delay="0"/>
                                          </p:stCondLst>
                                        </p:cTn>
                                        <p:tgtEl>
                                          <p:spTgt spid="123907">
                                            <p:txEl>
                                              <p:pRg st="11" end="11"/>
                                            </p:txEl>
                                          </p:spTgt>
                                        </p:tgtEl>
                                        <p:attrNameLst>
                                          <p:attrName>style.visibility</p:attrName>
                                        </p:attrNameLst>
                                      </p:cBhvr>
                                      <p:to>
                                        <p:strVal val="visible"/>
                                      </p:to>
                                    </p:set>
                                    <p:animEffect transition="in" filter="fade">
                                      <p:cBhvr>
                                        <p:cTn id="226" dur="750"/>
                                        <p:tgtEl>
                                          <p:spTgt spid="123907">
                                            <p:txEl>
                                              <p:pRg st="11" end="11"/>
                                            </p:txEl>
                                          </p:spTgt>
                                        </p:tgtEl>
                                      </p:cBhvr>
                                    </p:animEffect>
                                  </p:childTnLst>
                                </p:cTn>
                              </p:par>
                              <p:par>
                                <p:cTn id="227" presetID="10" presetClass="entr" presetSubtype="0" fill="hold" grpId="0" nodeType="withEffect">
                                  <p:stCondLst>
                                    <p:cond delay="0"/>
                                  </p:stCondLst>
                                  <p:childTnLst>
                                    <p:set>
                                      <p:cBhvr>
                                        <p:cTn id="228" dur="1" fill="hold">
                                          <p:stCondLst>
                                            <p:cond delay="0"/>
                                          </p:stCondLst>
                                        </p:cTn>
                                        <p:tgtEl>
                                          <p:spTgt spid="123907">
                                            <p:txEl>
                                              <p:pRg st="7" end="7"/>
                                            </p:txEl>
                                          </p:spTgt>
                                        </p:tgtEl>
                                        <p:attrNameLst>
                                          <p:attrName>style.visibility</p:attrName>
                                        </p:attrNameLst>
                                      </p:cBhvr>
                                      <p:to>
                                        <p:strVal val="visible"/>
                                      </p:to>
                                    </p:set>
                                    <p:animEffect transition="in" filter="fade">
                                      <p:cBhvr>
                                        <p:cTn id="229" dur="750"/>
                                        <p:tgtEl>
                                          <p:spTgt spid="123907">
                                            <p:txEl>
                                              <p:pRg st="7" end="7"/>
                                            </p:txEl>
                                          </p:spTgt>
                                        </p:tgtEl>
                                      </p:cBhvr>
                                    </p:animEffect>
                                  </p:childTnLst>
                                </p:cTn>
                              </p:par>
                              <p:par>
                                <p:cTn id="230" presetID="10" presetClass="entr" presetSubtype="0" fill="hold" grpId="0" nodeType="withEffect">
                                  <p:stCondLst>
                                    <p:cond delay="0"/>
                                  </p:stCondLst>
                                  <p:childTnLst>
                                    <p:set>
                                      <p:cBhvr>
                                        <p:cTn id="231" dur="1" fill="hold">
                                          <p:stCondLst>
                                            <p:cond delay="0"/>
                                          </p:stCondLst>
                                        </p:cTn>
                                        <p:tgtEl>
                                          <p:spTgt spid="123907">
                                            <p:txEl>
                                              <p:pRg st="8" end="8"/>
                                            </p:txEl>
                                          </p:spTgt>
                                        </p:tgtEl>
                                        <p:attrNameLst>
                                          <p:attrName>style.visibility</p:attrName>
                                        </p:attrNameLst>
                                      </p:cBhvr>
                                      <p:to>
                                        <p:strVal val="visible"/>
                                      </p:to>
                                    </p:set>
                                    <p:animEffect transition="in" filter="fade">
                                      <p:cBhvr>
                                        <p:cTn id="232" dur="750"/>
                                        <p:tgtEl>
                                          <p:spTgt spid="123907">
                                            <p:txEl>
                                              <p:pRg st="8" end="8"/>
                                            </p:txEl>
                                          </p:spTgt>
                                        </p:tgtEl>
                                      </p:cBhvr>
                                    </p:animEffect>
                                  </p:childTnLst>
                                </p:cTn>
                              </p:par>
                              <p:par>
                                <p:cTn id="233" presetID="10" presetClass="entr" presetSubtype="0" fill="hold" grpId="0" nodeType="withEffect">
                                  <p:stCondLst>
                                    <p:cond delay="0"/>
                                  </p:stCondLst>
                                  <p:childTnLst>
                                    <p:set>
                                      <p:cBhvr>
                                        <p:cTn id="234" dur="1" fill="hold">
                                          <p:stCondLst>
                                            <p:cond delay="0"/>
                                          </p:stCondLst>
                                        </p:cTn>
                                        <p:tgtEl>
                                          <p:spTgt spid="123907">
                                            <p:txEl>
                                              <p:pRg st="9" end="9"/>
                                            </p:txEl>
                                          </p:spTgt>
                                        </p:tgtEl>
                                        <p:attrNameLst>
                                          <p:attrName>style.visibility</p:attrName>
                                        </p:attrNameLst>
                                      </p:cBhvr>
                                      <p:to>
                                        <p:strVal val="visible"/>
                                      </p:to>
                                    </p:set>
                                    <p:animEffect transition="in" filter="fade">
                                      <p:cBhvr>
                                        <p:cTn id="235" dur="750"/>
                                        <p:tgtEl>
                                          <p:spTgt spid="123907">
                                            <p:txEl>
                                              <p:pRg st="9" end="9"/>
                                            </p:txEl>
                                          </p:spTgt>
                                        </p:tgtEl>
                                      </p:cBhvr>
                                    </p:animEffect>
                                  </p:childTnLst>
                                </p:cTn>
                              </p:par>
                              <p:par>
                                <p:cTn id="236" presetID="10" presetClass="entr" presetSubtype="0" fill="hold" grpId="0" nodeType="withEffect">
                                  <p:stCondLst>
                                    <p:cond delay="0"/>
                                  </p:stCondLst>
                                  <p:childTnLst>
                                    <p:set>
                                      <p:cBhvr>
                                        <p:cTn id="237" dur="1" fill="hold">
                                          <p:stCondLst>
                                            <p:cond delay="0"/>
                                          </p:stCondLst>
                                        </p:cTn>
                                        <p:tgtEl>
                                          <p:spTgt spid="123907">
                                            <p:txEl>
                                              <p:pRg st="10" end="10"/>
                                            </p:txEl>
                                          </p:spTgt>
                                        </p:tgtEl>
                                        <p:attrNameLst>
                                          <p:attrName>style.visibility</p:attrName>
                                        </p:attrNameLst>
                                      </p:cBhvr>
                                      <p:to>
                                        <p:strVal val="visible"/>
                                      </p:to>
                                    </p:set>
                                    <p:animEffect transition="in" filter="fade">
                                      <p:cBhvr>
                                        <p:cTn id="238" dur="750"/>
                                        <p:tgtEl>
                                          <p:spTgt spid="123907">
                                            <p:txEl>
                                              <p:pRg st="10" end="10"/>
                                            </p:txEl>
                                          </p:spTgt>
                                        </p:tgtEl>
                                      </p:cBhvr>
                                    </p:animEffect>
                                  </p:childTnLst>
                                </p:cTn>
                              </p:par>
                              <p:par>
                                <p:cTn id="239" presetID="10" presetClass="entr" presetSubtype="0" fill="hold" grpId="0" nodeType="withEffect">
                                  <p:stCondLst>
                                    <p:cond delay="0"/>
                                  </p:stCondLst>
                                  <p:childTnLst>
                                    <p:set>
                                      <p:cBhvr>
                                        <p:cTn id="240" dur="1" fill="hold">
                                          <p:stCondLst>
                                            <p:cond delay="0"/>
                                          </p:stCondLst>
                                        </p:cTn>
                                        <p:tgtEl>
                                          <p:spTgt spid="123907">
                                            <p:txEl>
                                              <p:pRg st="10" end="10"/>
                                            </p:txEl>
                                          </p:spTgt>
                                        </p:tgtEl>
                                        <p:attrNameLst>
                                          <p:attrName>style.visibility</p:attrName>
                                        </p:attrNameLst>
                                      </p:cBhvr>
                                      <p:to>
                                        <p:strVal val="visible"/>
                                      </p:to>
                                    </p:set>
                                    <p:animEffect transition="in" filter="fade">
                                      <p:cBhvr>
                                        <p:cTn id="241" dur="750"/>
                                        <p:tgtEl>
                                          <p:spTgt spid="123907">
                                            <p:txEl>
                                              <p:pRg st="10" end="10"/>
                                            </p:txEl>
                                          </p:spTgt>
                                        </p:tgtEl>
                                      </p:cBhvr>
                                    </p:animEffect>
                                  </p:childTnLst>
                                </p:cTn>
                              </p:par>
                              <p:par>
                                <p:cTn id="242" presetID="10" presetClass="entr" presetSubtype="0" fill="hold" grpId="0" nodeType="withEffect">
                                  <p:stCondLst>
                                    <p:cond delay="0"/>
                                  </p:stCondLst>
                                  <p:childTnLst>
                                    <p:set>
                                      <p:cBhvr>
                                        <p:cTn id="243" dur="1" fill="hold">
                                          <p:stCondLst>
                                            <p:cond delay="0"/>
                                          </p:stCondLst>
                                        </p:cTn>
                                        <p:tgtEl>
                                          <p:spTgt spid="123907">
                                            <p:txEl>
                                              <p:pRg st="9" end="9"/>
                                            </p:txEl>
                                          </p:spTgt>
                                        </p:tgtEl>
                                        <p:attrNameLst>
                                          <p:attrName>style.visibility</p:attrName>
                                        </p:attrNameLst>
                                      </p:cBhvr>
                                      <p:to>
                                        <p:strVal val="visible"/>
                                      </p:to>
                                    </p:set>
                                    <p:animEffect transition="in" filter="fade">
                                      <p:cBhvr>
                                        <p:cTn id="244" dur="750"/>
                                        <p:tgtEl>
                                          <p:spTgt spid="123907">
                                            <p:txEl>
                                              <p:pRg st="9" end="9"/>
                                            </p:txEl>
                                          </p:spTgt>
                                        </p:tgtEl>
                                      </p:cBhvr>
                                    </p:animEffect>
                                  </p:childTnLst>
                                </p:cTn>
                              </p:par>
                              <p:par>
                                <p:cTn id="245" presetID="10" presetClass="entr" presetSubtype="0" fill="hold" grpId="0" nodeType="withEffect">
                                  <p:stCondLst>
                                    <p:cond delay="0"/>
                                  </p:stCondLst>
                                  <p:childTnLst>
                                    <p:set>
                                      <p:cBhvr>
                                        <p:cTn id="246" dur="1" fill="hold">
                                          <p:stCondLst>
                                            <p:cond delay="0"/>
                                          </p:stCondLst>
                                        </p:cTn>
                                        <p:tgtEl>
                                          <p:spTgt spid="123907">
                                            <p:txEl>
                                              <p:pRg st="10" end="10"/>
                                            </p:txEl>
                                          </p:spTgt>
                                        </p:tgtEl>
                                        <p:attrNameLst>
                                          <p:attrName>style.visibility</p:attrName>
                                        </p:attrNameLst>
                                      </p:cBhvr>
                                      <p:to>
                                        <p:strVal val="visible"/>
                                      </p:to>
                                    </p:set>
                                    <p:animEffect transition="in" filter="fade">
                                      <p:cBhvr>
                                        <p:cTn id="247" dur="750"/>
                                        <p:tgtEl>
                                          <p:spTgt spid="123907">
                                            <p:txEl>
                                              <p:pRg st="10" end="10"/>
                                            </p:txEl>
                                          </p:spTgt>
                                        </p:tgtEl>
                                      </p:cBhvr>
                                    </p:animEffect>
                                  </p:childTnLst>
                                </p:cTn>
                              </p:par>
                              <p:par>
                                <p:cTn id="248" presetID="10" presetClass="entr" presetSubtype="0" fill="hold" grpId="0" nodeType="withEffect">
                                  <p:stCondLst>
                                    <p:cond delay="0"/>
                                  </p:stCondLst>
                                  <p:childTnLst>
                                    <p:set>
                                      <p:cBhvr>
                                        <p:cTn id="249" dur="1" fill="hold">
                                          <p:stCondLst>
                                            <p:cond delay="0"/>
                                          </p:stCondLst>
                                        </p:cTn>
                                        <p:tgtEl>
                                          <p:spTgt spid="123907">
                                            <p:txEl>
                                              <p:pRg st="10" end="10"/>
                                            </p:txEl>
                                          </p:spTgt>
                                        </p:tgtEl>
                                        <p:attrNameLst>
                                          <p:attrName>style.visibility</p:attrName>
                                        </p:attrNameLst>
                                      </p:cBhvr>
                                      <p:to>
                                        <p:strVal val="visible"/>
                                      </p:to>
                                    </p:set>
                                    <p:animEffect transition="in" filter="fade">
                                      <p:cBhvr>
                                        <p:cTn id="250" dur="750"/>
                                        <p:tgtEl>
                                          <p:spTgt spid="123907">
                                            <p:txEl>
                                              <p:pRg st="10" end="10"/>
                                            </p:txEl>
                                          </p:spTgt>
                                        </p:tgtEl>
                                      </p:cBhvr>
                                    </p:animEffect>
                                  </p:childTnLst>
                                </p:cTn>
                              </p:par>
                              <p:par>
                                <p:cTn id="251" presetID="10" presetClass="entr" presetSubtype="0" fill="hold" grpId="0" nodeType="withEffect">
                                  <p:stCondLst>
                                    <p:cond delay="0"/>
                                  </p:stCondLst>
                                  <p:childTnLst>
                                    <p:set>
                                      <p:cBhvr>
                                        <p:cTn id="252" dur="1" fill="hold">
                                          <p:stCondLst>
                                            <p:cond delay="0"/>
                                          </p:stCondLst>
                                        </p:cTn>
                                        <p:tgtEl>
                                          <p:spTgt spid="123907">
                                            <p:txEl>
                                              <p:pRg st="11" end="11"/>
                                            </p:txEl>
                                          </p:spTgt>
                                        </p:tgtEl>
                                        <p:attrNameLst>
                                          <p:attrName>style.visibility</p:attrName>
                                        </p:attrNameLst>
                                      </p:cBhvr>
                                      <p:to>
                                        <p:strVal val="visible"/>
                                      </p:to>
                                    </p:set>
                                    <p:animEffect transition="in" filter="fade">
                                      <p:cBhvr>
                                        <p:cTn id="253" dur="750"/>
                                        <p:tgtEl>
                                          <p:spTgt spid="123907">
                                            <p:txEl>
                                              <p:pRg st="11" end="11"/>
                                            </p:txEl>
                                          </p:spTgt>
                                        </p:tgtEl>
                                      </p:cBhvr>
                                    </p:animEffect>
                                  </p:childTnLst>
                                </p:cTn>
                              </p:par>
                              <p:par>
                                <p:cTn id="254" presetID="10" presetClass="entr" presetSubtype="0" fill="hold" grpId="0" nodeType="withEffect">
                                  <p:stCondLst>
                                    <p:cond delay="0"/>
                                  </p:stCondLst>
                                  <p:childTnLst>
                                    <p:set>
                                      <p:cBhvr>
                                        <p:cTn id="255" dur="1" fill="hold">
                                          <p:stCondLst>
                                            <p:cond delay="0"/>
                                          </p:stCondLst>
                                        </p:cTn>
                                        <p:tgtEl>
                                          <p:spTgt spid="123907">
                                            <p:txEl>
                                              <p:pRg st="4" end="4"/>
                                            </p:txEl>
                                          </p:spTgt>
                                        </p:tgtEl>
                                        <p:attrNameLst>
                                          <p:attrName>style.visibility</p:attrName>
                                        </p:attrNameLst>
                                      </p:cBhvr>
                                      <p:to>
                                        <p:strVal val="visible"/>
                                      </p:to>
                                    </p:set>
                                    <p:animEffect transition="in" filter="fade">
                                      <p:cBhvr>
                                        <p:cTn id="256" dur="750"/>
                                        <p:tgtEl>
                                          <p:spTgt spid="123907">
                                            <p:txEl>
                                              <p:pRg st="4" end="4"/>
                                            </p:txEl>
                                          </p:spTgt>
                                        </p:tgtEl>
                                      </p:cBhvr>
                                    </p:animEffect>
                                  </p:childTnLst>
                                </p:cTn>
                              </p:par>
                              <p:par>
                                <p:cTn id="257" presetID="10" presetClass="entr" presetSubtype="0" fill="hold" grpId="0" nodeType="withEffect">
                                  <p:stCondLst>
                                    <p:cond delay="0"/>
                                  </p:stCondLst>
                                  <p:childTnLst>
                                    <p:set>
                                      <p:cBhvr>
                                        <p:cTn id="258" dur="1" fill="hold">
                                          <p:stCondLst>
                                            <p:cond delay="0"/>
                                          </p:stCondLst>
                                        </p:cTn>
                                        <p:tgtEl>
                                          <p:spTgt spid="123907">
                                            <p:txEl>
                                              <p:pRg st="5" end="5"/>
                                            </p:txEl>
                                          </p:spTgt>
                                        </p:tgtEl>
                                        <p:attrNameLst>
                                          <p:attrName>style.visibility</p:attrName>
                                        </p:attrNameLst>
                                      </p:cBhvr>
                                      <p:to>
                                        <p:strVal val="visible"/>
                                      </p:to>
                                    </p:set>
                                    <p:animEffect transition="in" filter="fade">
                                      <p:cBhvr>
                                        <p:cTn id="259" dur="750"/>
                                        <p:tgtEl>
                                          <p:spTgt spid="123907">
                                            <p:txEl>
                                              <p:pRg st="5" end="5"/>
                                            </p:txEl>
                                          </p:spTgt>
                                        </p:tgtEl>
                                      </p:cBhvr>
                                    </p:animEffect>
                                  </p:childTnLst>
                                </p:cTn>
                              </p:par>
                              <p:par>
                                <p:cTn id="260" presetID="10" presetClass="entr" presetSubtype="0" fill="hold" grpId="0" nodeType="withEffect">
                                  <p:stCondLst>
                                    <p:cond delay="0"/>
                                  </p:stCondLst>
                                  <p:childTnLst>
                                    <p:set>
                                      <p:cBhvr>
                                        <p:cTn id="261" dur="1" fill="hold">
                                          <p:stCondLst>
                                            <p:cond delay="0"/>
                                          </p:stCondLst>
                                        </p:cTn>
                                        <p:tgtEl>
                                          <p:spTgt spid="123907">
                                            <p:txEl>
                                              <p:pRg st="6" end="6"/>
                                            </p:txEl>
                                          </p:spTgt>
                                        </p:tgtEl>
                                        <p:attrNameLst>
                                          <p:attrName>style.visibility</p:attrName>
                                        </p:attrNameLst>
                                      </p:cBhvr>
                                      <p:to>
                                        <p:strVal val="visible"/>
                                      </p:to>
                                    </p:set>
                                    <p:animEffect transition="in" filter="fade">
                                      <p:cBhvr>
                                        <p:cTn id="262" dur="750"/>
                                        <p:tgtEl>
                                          <p:spTgt spid="123907">
                                            <p:txEl>
                                              <p:pRg st="6" end="6"/>
                                            </p:txEl>
                                          </p:spTgt>
                                        </p:tgtEl>
                                      </p:cBhvr>
                                    </p:animEffect>
                                  </p:childTnLst>
                                </p:cTn>
                              </p:par>
                              <p:par>
                                <p:cTn id="263" presetID="10" presetClass="entr" presetSubtype="0" fill="hold" grpId="0" nodeType="withEffect">
                                  <p:stCondLst>
                                    <p:cond delay="0"/>
                                  </p:stCondLst>
                                  <p:childTnLst>
                                    <p:set>
                                      <p:cBhvr>
                                        <p:cTn id="264" dur="1" fill="hold">
                                          <p:stCondLst>
                                            <p:cond delay="0"/>
                                          </p:stCondLst>
                                        </p:cTn>
                                        <p:tgtEl>
                                          <p:spTgt spid="123907">
                                            <p:txEl>
                                              <p:pRg st="7" end="7"/>
                                            </p:txEl>
                                          </p:spTgt>
                                        </p:tgtEl>
                                        <p:attrNameLst>
                                          <p:attrName>style.visibility</p:attrName>
                                        </p:attrNameLst>
                                      </p:cBhvr>
                                      <p:to>
                                        <p:strVal val="visible"/>
                                      </p:to>
                                    </p:set>
                                    <p:animEffect transition="in" filter="fade">
                                      <p:cBhvr>
                                        <p:cTn id="265" dur="750"/>
                                        <p:tgtEl>
                                          <p:spTgt spid="123907">
                                            <p:txEl>
                                              <p:pRg st="7" end="7"/>
                                            </p:txEl>
                                          </p:spTgt>
                                        </p:tgtEl>
                                      </p:cBhvr>
                                    </p:animEffect>
                                  </p:childTnLst>
                                </p:cTn>
                              </p:par>
                              <p:par>
                                <p:cTn id="266" presetID="10" presetClass="entr" presetSubtype="0" fill="hold" grpId="0" nodeType="withEffect">
                                  <p:stCondLst>
                                    <p:cond delay="0"/>
                                  </p:stCondLst>
                                  <p:childTnLst>
                                    <p:set>
                                      <p:cBhvr>
                                        <p:cTn id="267" dur="1" fill="hold">
                                          <p:stCondLst>
                                            <p:cond delay="0"/>
                                          </p:stCondLst>
                                        </p:cTn>
                                        <p:tgtEl>
                                          <p:spTgt spid="123907">
                                            <p:txEl>
                                              <p:pRg st="8" end="8"/>
                                            </p:txEl>
                                          </p:spTgt>
                                        </p:tgtEl>
                                        <p:attrNameLst>
                                          <p:attrName>style.visibility</p:attrName>
                                        </p:attrNameLst>
                                      </p:cBhvr>
                                      <p:to>
                                        <p:strVal val="visible"/>
                                      </p:to>
                                    </p:set>
                                    <p:animEffect transition="in" filter="fade">
                                      <p:cBhvr>
                                        <p:cTn id="268" dur="750"/>
                                        <p:tgtEl>
                                          <p:spTgt spid="123907">
                                            <p:txEl>
                                              <p:pRg st="8" end="8"/>
                                            </p:txEl>
                                          </p:spTgt>
                                        </p:tgtEl>
                                      </p:cBhvr>
                                    </p:animEffect>
                                  </p:childTnLst>
                                </p:cTn>
                              </p:par>
                              <p:par>
                                <p:cTn id="269" presetID="10" presetClass="entr" presetSubtype="0" fill="hold" grpId="0" nodeType="withEffect">
                                  <p:stCondLst>
                                    <p:cond delay="0"/>
                                  </p:stCondLst>
                                  <p:childTnLst>
                                    <p:set>
                                      <p:cBhvr>
                                        <p:cTn id="270" dur="1" fill="hold">
                                          <p:stCondLst>
                                            <p:cond delay="0"/>
                                          </p:stCondLst>
                                        </p:cTn>
                                        <p:tgtEl>
                                          <p:spTgt spid="123907">
                                            <p:txEl>
                                              <p:pRg st="9" end="9"/>
                                            </p:txEl>
                                          </p:spTgt>
                                        </p:tgtEl>
                                        <p:attrNameLst>
                                          <p:attrName>style.visibility</p:attrName>
                                        </p:attrNameLst>
                                      </p:cBhvr>
                                      <p:to>
                                        <p:strVal val="visible"/>
                                      </p:to>
                                    </p:set>
                                    <p:animEffect transition="in" filter="fade">
                                      <p:cBhvr>
                                        <p:cTn id="271" dur="750"/>
                                        <p:tgtEl>
                                          <p:spTgt spid="123907">
                                            <p:txEl>
                                              <p:pRg st="9" end="9"/>
                                            </p:txEl>
                                          </p:spTgt>
                                        </p:tgtEl>
                                      </p:cBhvr>
                                    </p:animEffect>
                                  </p:childTnLst>
                                </p:cTn>
                              </p:par>
                              <p:par>
                                <p:cTn id="272" presetID="10" presetClass="entr" presetSubtype="0" fill="hold" grpId="0" nodeType="withEffect">
                                  <p:stCondLst>
                                    <p:cond delay="0"/>
                                  </p:stCondLst>
                                  <p:childTnLst>
                                    <p:set>
                                      <p:cBhvr>
                                        <p:cTn id="273" dur="1" fill="hold">
                                          <p:stCondLst>
                                            <p:cond delay="0"/>
                                          </p:stCondLst>
                                        </p:cTn>
                                        <p:tgtEl>
                                          <p:spTgt spid="123907">
                                            <p:txEl>
                                              <p:pRg st="10" end="10"/>
                                            </p:txEl>
                                          </p:spTgt>
                                        </p:tgtEl>
                                        <p:attrNameLst>
                                          <p:attrName>style.visibility</p:attrName>
                                        </p:attrNameLst>
                                      </p:cBhvr>
                                      <p:to>
                                        <p:strVal val="visible"/>
                                      </p:to>
                                    </p:set>
                                    <p:animEffect transition="in" filter="fade">
                                      <p:cBhvr>
                                        <p:cTn id="274" dur="750"/>
                                        <p:tgtEl>
                                          <p:spTgt spid="123907">
                                            <p:txEl>
                                              <p:pRg st="10" end="10"/>
                                            </p:txEl>
                                          </p:spTgt>
                                        </p:tgtEl>
                                      </p:cBhvr>
                                    </p:animEffect>
                                  </p:childTnLst>
                                </p:cTn>
                              </p:par>
                              <p:par>
                                <p:cTn id="275" presetID="10" presetClass="entr" presetSubtype="0" fill="hold" grpId="0" nodeType="withEffect">
                                  <p:stCondLst>
                                    <p:cond delay="0"/>
                                  </p:stCondLst>
                                  <p:childTnLst>
                                    <p:set>
                                      <p:cBhvr>
                                        <p:cTn id="276" dur="1" fill="hold">
                                          <p:stCondLst>
                                            <p:cond delay="0"/>
                                          </p:stCondLst>
                                        </p:cTn>
                                        <p:tgtEl>
                                          <p:spTgt spid="123907">
                                            <p:txEl>
                                              <p:pRg st="10" end="10"/>
                                            </p:txEl>
                                          </p:spTgt>
                                        </p:tgtEl>
                                        <p:attrNameLst>
                                          <p:attrName>style.visibility</p:attrName>
                                        </p:attrNameLst>
                                      </p:cBhvr>
                                      <p:to>
                                        <p:strVal val="visible"/>
                                      </p:to>
                                    </p:set>
                                    <p:animEffect transition="in" filter="fade">
                                      <p:cBhvr>
                                        <p:cTn id="277" dur="750"/>
                                        <p:tgtEl>
                                          <p:spTgt spid="123907">
                                            <p:txEl>
                                              <p:pRg st="10" end="10"/>
                                            </p:txEl>
                                          </p:spTgt>
                                        </p:tgtEl>
                                      </p:cBhvr>
                                    </p:animEffect>
                                  </p:childTnLst>
                                </p:cTn>
                              </p:par>
                              <p:par>
                                <p:cTn id="278" presetID="10" presetClass="entr" presetSubtype="0" fill="hold" grpId="0" nodeType="withEffect">
                                  <p:stCondLst>
                                    <p:cond delay="0"/>
                                  </p:stCondLst>
                                  <p:childTnLst>
                                    <p:set>
                                      <p:cBhvr>
                                        <p:cTn id="279" dur="1" fill="hold">
                                          <p:stCondLst>
                                            <p:cond delay="0"/>
                                          </p:stCondLst>
                                        </p:cTn>
                                        <p:tgtEl>
                                          <p:spTgt spid="123907">
                                            <p:txEl>
                                              <p:pRg st="9" end="9"/>
                                            </p:txEl>
                                          </p:spTgt>
                                        </p:tgtEl>
                                        <p:attrNameLst>
                                          <p:attrName>style.visibility</p:attrName>
                                        </p:attrNameLst>
                                      </p:cBhvr>
                                      <p:to>
                                        <p:strVal val="visible"/>
                                      </p:to>
                                    </p:set>
                                    <p:animEffect transition="in" filter="fade">
                                      <p:cBhvr>
                                        <p:cTn id="280" dur="750"/>
                                        <p:tgtEl>
                                          <p:spTgt spid="123907">
                                            <p:txEl>
                                              <p:pRg st="9" end="9"/>
                                            </p:txEl>
                                          </p:spTgt>
                                        </p:tgtEl>
                                      </p:cBhvr>
                                    </p:animEffect>
                                  </p:childTnLst>
                                </p:cTn>
                              </p:par>
                              <p:par>
                                <p:cTn id="281" presetID="10" presetClass="entr" presetSubtype="0" fill="hold" grpId="0" nodeType="withEffect">
                                  <p:stCondLst>
                                    <p:cond delay="0"/>
                                  </p:stCondLst>
                                  <p:childTnLst>
                                    <p:set>
                                      <p:cBhvr>
                                        <p:cTn id="282" dur="1" fill="hold">
                                          <p:stCondLst>
                                            <p:cond delay="0"/>
                                          </p:stCondLst>
                                        </p:cTn>
                                        <p:tgtEl>
                                          <p:spTgt spid="123907">
                                            <p:txEl>
                                              <p:pRg st="10" end="10"/>
                                            </p:txEl>
                                          </p:spTgt>
                                        </p:tgtEl>
                                        <p:attrNameLst>
                                          <p:attrName>style.visibility</p:attrName>
                                        </p:attrNameLst>
                                      </p:cBhvr>
                                      <p:to>
                                        <p:strVal val="visible"/>
                                      </p:to>
                                    </p:set>
                                    <p:animEffect transition="in" filter="fade">
                                      <p:cBhvr>
                                        <p:cTn id="283" dur="750"/>
                                        <p:tgtEl>
                                          <p:spTgt spid="123907">
                                            <p:txEl>
                                              <p:pRg st="10" end="10"/>
                                            </p:txEl>
                                          </p:spTgt>
                                        </p:tgtEl>
                                      </p:cBhvr>
                                    </p:animEffect>
                                  </p:childTnLst>
                                </p:cTn>
                              </p:par>
                              <p:par>
                                <p:cTn id="284" presetID="10" presetClass="entr" presetSubtype="0" fill="hold" grpId="0" nodeType="withEffect">
                                  <p:stCondLst>
                                    <p:cond delay="0"/>
                                  </p:stCondLst>
                                  <p:childTnLst>
                                    <p:set>
                                      <p:cBhvr>
                                        <p:cTn id="285" dur="1" fill="hold">
                                          <p:stCondLst>
                                            <p:cond delay="0"/>
                                          </p:stCondLst>
                                        </p:cTn>
                                        <p:tgtEl>
                                          <p:spTgt spid="123907">
                                            <p:txEl>
                                              <p:pRg st="10" end="10"/>
                                            </p:txEl>
                                          </p:spTgt>
                                        </p:tgtEl>
                                        <p:attrNameLst>
                                          <p:attrName>style.visibility</p:attrName>
                                        </p:attrNameLst>
                                      </p:cBhvr>
                                      <p:to>
                                        <p:strVal val="visible"/>
                                      </p:to>
                                    </p:set>
                                    <p:animEffect transition="in" filter="fade">
                                      <p:cBhvr>
                                        <p:cTn id="286" dur="750"/>
                                        <p:tgtEl>
                                          <p:spTgt spid="123907">
                                            <p:txEl>
                                              <p:pRg st="10" end="10"/>
                                            </p:txEl>
                                          </p:spTgt>
                                        </p:tgtEl>
                                      </p:cBhvr>
                                    </p:animEffect>
                                  </p:childTnLst>
                                </p:cTn>
                              </p:par>
                              <p:par>
                                <p:cTn id="287" presetID="10" presetClass="entr" presetSubtype="0" fill="hold" grpId="0" nodeType="withEffect">
                                  <p:stCondLst>
                                    <p:cond delay="0"/>
                                  </p:stCondLst>
                                  <p:childTnLst>
                                    <p:set>
                                      <p:cBhvr>
                                        <p:cTn id="288" dur="1" fill="hold">
                                          <p:stCondLst>
                                            <p:cond delay="0"/>
                                          </p:stCondLst>
                                        </p:cTn>
                                        <p:tgtEl>
                                          <p:spTgt spid="123907">
                                            <p:txEl>
                                              <p:pRg st="11" end="11"/>
                                            </p:txEl>
                                          </p:spTgt>
                                        </p:tgtEl>
                                        <p:attrNameLst>
                                          <p:attrName>style.visibility</p:attrName>
                                        </p:attrNameLst>
                                      </p:cBhvr>
                                      <p:to>
                                        <p:strVal val="visible"/>
                                      </p:to>
                                    </p:set>
                                    <p:animEffect transition="in" filter="fade">
                                      <p:cBhvr>
                                        <p:cTn id="289" dur="750"/>
                                        <p:tgtEl>
                                          <p:spTgt spid="123907">
                                            <p:txEl>
                                              <p:pRg st="11" end="11"/>
                                            </p:txEl>
                                          </p:spTgt>
                                        </p:tgtEl>
                                      </p:cBhvr>
                                    </p:animEffect>
                                  </p:childTnLst>
                                </p:cTn>
                              </p:par>
                              <p:par>
                                <p:cTn id="290" presetID="10" presetClass="entr" presetSubtype="0" fill="hold" grpId="0" nodeType="withEffect">
                                  <p:stCondLst>
                                    <p:cond delay="0"/>
                                  </p:stCondLst>
                                  <p:childTnLst>
                                    <p:set>
                                      <p:cBhvr>
                                        <p:cTn id="291" dur="1" fill="hold">
                                          <p:stCondLst>
                                            <p:cond delay="0"/>
                                          </p:stCondLst>
                                        </p:cTn>
                                        <p:tgtEl>
                                          <p:spTgt spid="123907">
                                            <p:txEl>
                                              <p:pRg st="7" end="7"/>
                                            </p:txEl>
                                          </p:spTgt>
                                        </p:tgtEl>
                                        <p:attrNameLst>
                                          <p:attrName>style.visibility</p:attrName>
                                        </p:attrNameLst>
                                      </p:cBhvr>
                                      <p:to>
                                        <p:strVal val="visible"/>
                                      </p:to>
                                    </p:set>
                                    <p:animEffect transition="in" filter="fade">
                                      <p:cBhvr>
                                        <p:cTn id="292" dur="750"/>
                                        <p:tgtEl>
                                          <p:spTgt spid="123907">
                                            <p:txEl>
                                              <p:pRg st="7" end="7"/>
                                            </p:txEl>
                                          </p:spTgt>
                                        </p:tgtEl>
                                      </p:cBhvr>
                                    </p:animEffect>
                                  </p:childTnLst>
                                </p:cTn>
                              </p:par>
                              <p:par>
                                <p:cTn id="293" presetID="10" presetClass="entr" presetSubtype="0" fill="hold" grpId="0" nodeType="withEffect">
                                  <p:stCondLst>
                                    <p:cond delay="0"/>
                                  </p:stCondLst>
                                  <p:childTnLst>
                                    <p:set>
                                      <p:cBhvr>
                                        <p:cTn id="294" dur="1" fill="hold">
                                          <p:stCondLst>
                                            <p:cond delay="0"/>
                                          </p:stCondLst>
                                        </p:cTn>
                                        <p:tgtEl>
                                          <p:spTgt spid="123907">
                                            <p:txEl>
                                              <p:pRg st="8" end="8"/>
                                            </p:txEl>
                                          </p:spTgt>
                                        </p:tgtEl>
                                        <p:attrNameLst>
                                          <p:attrName>style.visibility</p:attrName>
                                        </p:attrNameLst>
                                      </p:cBhvr>
                                      <p:to>
                                        <p:strVal val="visible"/>
                                      </p:to>
                                    </p:set>
                                    <p:animEffect transition="in" filter="fade">
                                      <p:cBhvr>
                                        <p:cTn id="295" dur="750"/>
                                        <p:tgtEl>
                                          <p:spTgt spid="123907">
                                            <p:txEl>
                                              <p:pRg st="8" end="8"/>
                                            </p:txEl>
                                          </p:spTgt>
                                        </p:tgtEl>
                                      </p:cBhvr>
                                    </p:animEffect>
                                  </p:childTnLst>
                                </p:cTn>
                              </p:par>
                              <p:par>
                                <p:cTn id="296" presetID="10" presetClass="entr" presetSubtype="0" fill="hold" grpId="0" nodeType="withEffect">
                                  <p:stCondLst>
                                    <p:cond delay="0"/>
                                  </p:stCondLst>
                                  <p:childTnLst>
                                    <p:set>
                                      <p:cBhvr>
                                        <p:cTn id="297" dur="1" fill="hold">
                                          <p:stCondLst>
                                            <p:cond delay="0"/>
                                          </p:stCondLst>
                                        </p:cTn>
                                        <p:tgtEl>
                                          <p:spTgt spid="123907">
                                            <p:txEl>
                                              <p:pRg st="9" end="9"/>
                                            </p:txEl>
                                          </p:spTgt>
                                        </p:tgtEl>
                                        <p:attrNameLst>
                                          <p:attrName>style.visibility</p:attrName>
                                        </p:attrNameLst>
                                      </p:cBhvr>
                                      <p:to>
                                        <p:strVal val="visible"/>
                                      </p:to>
                                    </p:set>
                                    <p:animEffect transition="in" filter="fade">
                                      <p:cBhvr>
                                        <p:cTn id="298" dur="750"/>
                                        <p:tgtEl>
                                          <p:spTgt spid="123907">
                                            <p:txEl>
                                              <p:pRg st="9" end="9"/>
                                            </p:txEl>
                                          </p:spTgt>
                                        </p:tgtEl>
                                      </p:cBhvr>
                                    </p:animEffect>
                                  </p:childTnLst>
                                </p:cTn>
                              </p:par>
                              <p:par>
                                <p:cTn id="299" presetID="10" presetClass="entr" presetSubtype="0" fill="hold" grpId="0" nodeType="withEffect">
                                  <p:stCondLst>
                                    <p:cond delay="0"/>
                                  </p:stCondLst>
                                  <p:childTnLst>
                                    <p:set>
                                      <p:cBhvr>
                                        <p:cTn id="300" dur="1" fill="hold">
                                          <p:stCondLst>
                                            <p:cond delay="0"/>
                                          </p:stCondLst>
                                        </p:cTn>
                                        <p:tgtEl>
                                          <p:spTgt spid="123907">
                                            <p:txEl>
                                              <p:pRg st="10" end="10"/>
                                            </p:txEl>
                                          </p:spTgt>
                                        </p:tgtEl>
                                        <p:attrNameLst>
                                          <p:attrName>style.visibility</p:attrName>
                                        </p:attrNameLst>
                                      </p:cBhvr>
                                      <p:to>
                                        <p:strVal val="visible"/>
                                      </p:to>
                                    </p:set>
                                    <p:animEffect transition="in" filter="fade">
                                      <p:cBhvr>
                                        <p:cTn id="301" dur="750"/>
                                        <p:tgtEl>
                                          <p:spTgt spid="123907">
                                            <p:txEl>
                                              <p:pRg st="10" end="10"/>
                                            </p:txEl>
                                          </p:spTgt>
                                        </p:tgtEl>
                                      </p:cBhvr>
                                    </p:animEffect>
                                  </p:childTnLst>
                                </p:cTn>
                              </p:par>
                              <p:par>
                                <p:cTn id="302" presetID="10" presetClass="entr" presetSubtype="0" fill="hold" grpId="0" nodeType="withEffect">
                                  <p:stCondLst>
                                    <p:cond delay="0"/>
                                  </p:stCondLst>
                                  <p:childTnLst>
                                    <p:set>
                                      <p:cBhvr>
                                        <p:cTn id="303" dur="1" fill="hold">
                                          <p:stCondLst>
                                            <p:cond delay="0"/>
                                          </p:stCondLst>
                                        </p:cTn>
                                        <p:tgtEl>
                                          <p:spTgt spid="123907">
                                            <p:txEl>
                                              <p:pRg st="10" end="10"/>
                                            </p:txEl>
                                          </p:spTgt>
                                        </p:tgtEl>
                                        <p:attrNameLst>
                                          <p:attrName>style.visibility</p:attrName>
                                        </p:attrNameLst>
                                      </p:cBhvr>
                                      <p:to>
                                        <p:strVal val="visible"/>
                                      </p:to>
                                    </p:set>
                                    <p:animEffect transition="in" filter="fade">
                                      <p:cBhvr>
                                        <p:cTn id="304" dur="750"/>
                                        <p:tgtEl>
                                          <p:spTgt spid="123907">
                                            <p:txEl>
                                              <p:pRg st="10" end="10"/>
                                            </p:txEl>
                                          </p:spTgt>
                                        </p:tgtEl>
                                      </p:cBhvr>
                                    </p:animEffect>
                                  </p:childTnLst>
                                </p:cTn>
                              </p:par>
                              <p:par>
                                <p:cTn id="305" presetID="10" presetClass="entr" presetSubtype="0" fill="hold" grpId="0" nodeType="withEffect">
                                  <p:stCondLst>
                                    <p:cond delay="0"/>
                                  </p:stCondLst>
                                  <p:childTnLst>
                                    <p:set>
                                      <p:cBhvr>
                                        <p:cTn id="306" dur="1" fill="hold">
                                          <p:stCondLst>
                                            <p:cond delay="0"/>
                                          </p:stCondLst>
                                        </p:cTn>
                                        <p:tgtEl>
                                          <p:spTgt spid="123907">
                                            <p:txEl>
                                              <p:pRg st="9" end="9"/>
                                            </p:txEl>
                                          </p:spTgt>
                                        </p:tgtEl>
                                        <p:attrNameLst>
                                          <p:attrName>style.visibility</p:attrName>
                                        </p:attrNameLst>
                                      </p:cBhvr>
                                      <p:to>
                                        <p:strVal val="visible"/>
                                      </p:to>
                                    </p:set>
                                    <p:animEffect transition="in" filter="fade">
                                      <p:cBhvr>
                                        <p:cTn id="307" dur="750"/>
                                        <p:tgtEl>
                                          <p:spTgt spid="123907">
                                            <p:txEl>
                                              <p:pRg st="9" end="9"/>
                                            </p:txEl>
                                          </p:spTgt>
                                        </p:tgtEl>
                                      </p:cBhvr>
                                    </p:animEffect>
                                  </p:childTnLst>
                                </p:cTn>
                              </p:par>
                              <p:par>
                                <p:cTn id="308" presetID="10" presetClass="entr" presetSubtype="0" fill="hold" grpId="0" nodeType="withEffect">
                                  <p:stCondLst>
                                    <p:cond delay="0"/>
                                  </p:stCondLst>
                                  <p:childTnLst>
                                    <p:set>
                                      <p:cBhvr>
                                        <p:cTn id="309" dur="1" fill="hold">
                                          <p:stCondLst>
                                            <p:cond delay="0"/>
                                          </p:stCondLst>
                                        </p:cTn>
                                        <p:tgtEl>
                                          <p:spTgt spid="123907">
                                            <p:txEl>
                                              <p:pRg st="10" end="10"/>
                                            </p:txEl>
                                          </p:spTgt>
                                        </p:tgtEl>
                                        <p:attrNameLst>
                                          <p:attrName>style.visibility</p:attrName>
                                        </p:attrNameLst>
                                      </p:cBhvr>
                                      <p:to>
                                        <p:strVal val="visible"/>
                                      </p:to>
                                    </p:set>
                                    <p:animEffect transition="in" filter="fade">
                                      <p:cBhvr>
                                        <p:cTn id="310" dur="750"/>
                                        <p:tgtEl>
                                          <p:spTgt spid="123907">
                                            <p:txEl>
                                              <p:pRg st="10" end="10"/>
                                            </p:txEl>
                                          </p:spTgt>
                                        </p:tgtEl>
                                      </p:cBhvr>
                                    </p:animEffect>
                                  </p:childTnLst>
                                </p:cTn>
                              </p:par>
                              <p:par>
                                <p:cTn id="311" presetID="10" presetClass="entr" presetSubtype="0" fill="hold" grpId="0" nodeType="withEffect">
                                  <p:stCondLst>
                                    <p:cond delay="0"/>
                                  </p:stCondLst>
                                  <p:childTnLst>
                                    <p:set>
                                      <p:cBhvr>
                                        <p:cTn id="312" dur="1" fill="hold">
                                          <p:stCondLst>
                                            <p:cond delay="0"/>
                                          </p:stCondLst>
                                        </p:cTn>
                                        <p:tgtEl>
                                          <p:spTgt spid="123907">
                                            <p:txEl>
                                              <p:pRg st="10" end="10"/>
                                            </p:txEl>
                                          </p:spTgt>
                                        </p:tgtEl>
                                        <p:attrNameLst>
                                          <p:attrName>style.visibility</p:attrName>
                                        </p:attrNameLst>
                                      </p:cBhvr>
                                      <p:to>
                                        <p:strVal val="visible"/>
                                      </p:to>
                                    </p:set>
                                    <p:animEffect transition="in" filter="fade">
                                      <p:cBhvr>
                                        <p:cTn id="313" dur="750"/>
                                        <p:tgtEl>
                                          <p:spTgt spid="123907">
                                            <p:txEl>
                                              <p:pRg st="10" end="10"/>
                                            </p:txEl>
                                          </p:spTgt>
                                        </p:tgtEl>
                                      </p:cBhvr>
                                    </p:animEffect>
                                  </p:childTnLst>
                                </p:cTn>
                              </p:par>
                              <p:par>
                                <p:cTn id="314" presetID="10" presetClass="entr" presetSubtype="0" fill="hold" grpId="0" nodeType="withEffect">
                                  <p:stCondLst>
                                    <p:cond delay="0"/>
                                  </p:stCondLst>
                                  <p:childTnLst>
                                    <p:set>
                                      <p:cBhvr>
                                        <p:cTn id="315" dur="1" fill="hold">
                                          <p:stCondLst>
                                            <p:cond delay="0"/>
                                          </p:stCondLst>
                                        </p:cTn>
                                        <p:tgtEl>
                                          <p:spTgt spid="123907">
                                            <p:txEl>
                                              <p:pRg st="11" end="11"/>
                                            </p:txEl>
                                          </p:spTgt>
                                        </p:tgtEl>
                                        <p:attrNameLst>
                                          <p:attrName>style.visibility</p:attrName>
                                        </p:attrNameLst>
                                      </p:cBhvr>
                                      <p:to>
                                        <p:strVal val="visible"/>
                                      </p:to>
                                    </p:set>
                                    <p:animEffect transition="in" filter="fade">
                                      <p:cBhvr>
                                        <p:cTn id="316" dur="750"/>
                                        <p:tgtEl>
                                          <p:spTgt spid="123907">
                                            <p:txEl>
                                              <p:pRg st="11" end="11"/>
                                            </p:txEl>
                                          </p:spTgt>
                                        </p:tgtEl>
                                      </p:cBhvr>
                                    </p:animEffect>
                                  </p:childTnLst>
                                </p:cTn>
                              </p:par>
                              <p:par>
                                <p:cTn id="317" presetID="10" presetClass="entr" presetSubtype="0" fill="hold" grpId="0" nodeType="withEffect">
                                  <p:stCondLst>
                                    <p:cond delay="0"/>
                                  </p:stCondLst>
                                  <p:childTnLst>
                                    <p:set>
                                      <p:cBhvr>
                                        <p:cTn id="318" dur="1" fill="hold">
                                          <p:stCondLst>
                                            <p:cond delay="0"/>
                                          </p:stCondLst>
                                        </p:cTn>
                                        <p:tgtEl>
                                          <p:spTgt spid="123907">
                                            <p:txEl>
                                              <p:pRg st="6" end="6"/>
                                            </p:txEl>
                                          </p:spTgt>
                                        </p:tgtEl>
                                        <p:attrNameLst>
                                          <p:attrName>style.visibility</p:attrName>
                                        </p:attrNameLst>
                                      </p:cBhvr>
                                      <p:to>
                                        <p:strVal val="visible"/>
                                      </p:to>
                                    </p:set>
                                    <p:animEffect transition="in" filter="fade">
                                      <p:cBhvr>
                                        <p:cTn id="319" dur="750"/>
                                        <p:tgtEl>
                                          <p:spTgt spid="123907">
                                            <p:txEl>
                                              <p:pRg st="6" end="6"/>
                                            </p:txEl>
                                          </p:spTgt>
                                        </p:tgtEl>
                                      </p:cBhvr>
                                    </p:animEffect>
                                  </p:childTnLst>
                                </p:cTn>
                              </p:par>
                              <p:par>
                                <p:cTn id="320" presetID="10" presetClass="entr" presetSubtype="0" fill="hold" grpId="0" nodeType="withEffect">
                                  <p:stCondLst>
                                    <p:cond delay="0"/>
                                  </p:stCondLst>
                                  <p:childTnLst>
                                    <p:set>
                                      <p:cBhvr>
                                        <p:cTn id="321" dur="1" fill="hold">
                                          <p:stCondLst>
                                            <p:cond delay="0"/>
                                          </p:stCondLst>
                                        </p:cTn>
                                        <p:tgtEl>
                                          <p:spTgt spid="123907">
                                            <p:txEl>
                                              <p:pRg st="7" end="7"/>
                                            </p:txEl>
                                          </p:spTgt>
                                        </p:tgtEl>
                                        <p:attrNameLst>
                                          <p:attrName>style.visibility</p:attrName>
                                        </p:attrNameLst>
                                      </p:cBhvr>
                                      <p:to>
                                        <p:strVal val="visible"/>
                                      </p:to>
                                    </p:set>
                                    <p:animEffect transition="in" filter="fade">
                                      <p:cBhvr>
                                        <p:cTn id="322" dur="750"/>
                                        <p:tgtEl>
                                          <p:spTgt spid="123907">
                                            <p:txEl>
                                              <p:pRg st="7" end="7"/>
                                            </p:txEl>
                                          </p:spTgt>
                                        </p:tgtEl>
                                      </p:cBhvr>
                                    </p:animEffect>
                                  </p:childTnLst>
                                </p:cTn>
                              </p:par>
                              <p:par>
                                <p:cTn id="323" presetID="10" presetClass="entr" presetSubtype="0" fill="hold" grpId="0" nodeType="withEffect">
                                  <p:stCondLst>
                                    <p:cond delay="0"/>
                                  </p:stCondLst>
                                  <p:childTnLst>
                                    <p:set>
                                      <p:cBhvr>
                                        <p:cTn id="324" dur="1" fill="hold">
                                          <p:stCondLst>
                                            <p:cond delay="0"/>
                                          </p:stCondLst>
                                        </p:cTn>
                                        <p:tgtEl>
                                          <p:spTgt spid="123907">
                                            <p:txEl>
                                              <p:pRg st="8" end="8"/>
                                            </p:txEl>
                                          </p:spTgt>
                                        </p:tgtEl>
                                        <p:attrNameLst>
                                          <p:attrName>style.visibility</p:attrName>
                                        </p:attrNameLst>
                                      </p:cBhvr>
                                      <p:to>
                                        <p:strVal val="visible"/>
                                      </p:to>
                                    </p:set>
                                    <p:animEffect transition="in" filter="fade">
                                      <p:cBhvr>
                                        <p:cTn id="325" dur="750"/>
                                        <p:tgtEl>
                                          <p:spTgt spid="123907">
                                            <p:txEl>
                                              <p:pRg st="8" end="8"/>
                                            </p:txEl>
                                          </p:spTgt>
                                        </p:tgtEl>
                                      </p:cBhvr>
                                    </p:animEffect>
                                  </p:childTnLst>
                                </p:cTn>
                              </p:par>
                              <p:par>
                                <p:cTn id="326" presetID="10" presetClass="entr" presetSubtype="0" fill="hold" grpId="0" nodeType="withEffect">
                                  <p:stCondLst>
                                    <p:cond delay="0"/>
                                  </p:stCondLst>
                                  <p:childTnLst>
                                    <p:set>
                                      <p:cBhvr>
                                        <p:cTn id="327" dur="1" fill="hold">
                                          <p:stCondLst>
                                            <p:cond delay="0"/>
                                          </p:stCondLst>
                                        </p:cTn>
                                        <p:tgtEl>
                                          <p:spTgt spid="123907">
                                            <p:txEl>
                                              <p:pRg st="9" end="9"/>
                                            </p:txEl>
                                          </p:spTgt>
                                        </p:tgtEl>
                                        <p:attrNameLst>
                                          <p:attrName>style.visibility</p:attrName>
                                        </p:attrNameLst>
                                      </p:cBhvr>
                                      <p:to>
                                        <p:strVal val="visible"/>
                                      </p:to>
                                    </p:set>
                                    <p:animEffect transition="in" filter="fade">
                                      <p:cBhvr>
                                        <p:cTn id="328" dur="750"/>
                                        <p:tgtEl>
                                          <p:spTgt spid="123907">
                                            <p:txEl>
                                              <p:pRg st="9" end="9"/>
                                            </p:txEl>
                                          </p:spTgt>
                                        </p:tgtEl>
                                      </p:cBhvr>
                                    </p:animEffect>
                                  </p:childTnLst>
                                </p:cTn>
                              </p:par>
                              <p:par>
                                <p:cTn id="329" presetID="10" presetClass="entr" presetSubtype="0" fill="hold" grpId="0" nodeType="withEffect">
                                  <p:stCondLst>
                                    <p:cond delay="0"/>
                                  </p:stCondLst>
                                  <p:childTnLst>
                                    <p:set>
                                      <p:cBhvr>
                                        <p:cTn id="330" dur="1" fill="hold">
                                          <p:stCondLst>
                                            <p:cond delay="0"/>
                                          </p:stCondLst>
                                        </p:cTn>
                                        <p:tgtEl>
                                          <p:spTgt spid="123907">
                                            <p:txEl>
                                              <p:pRg st="10" end="10"/>
                                            </p:txEl>
                                          </p:spTgt>
                                        </p:tgtEl>
                                        <p:attrNameLst>
                                          <p:attrName>style.visibility</p:attrName>
                                        </p:attrNameLst>
                                      </p:cBhvr>
                                      <p:to>
                                        <p:strVal val="visible"/>
                                      </p:to>
                                    </p:set>
                                    <p:animEffect transition="in" filter="fade">
                                      <p:cBhvr>
                                        <p:cTn id="331" dur="750"/>
                                        <p:tgtEl>
                                          <p:spTgt spid="123907">
                                            <p:txEl>
                                              <p:pRg st="10" end="10"/>
                                            </p:txEl>
                                          </p:spTgt>
                                        </p:tgtEl>
                                      </p:cBhvr>
                                    </p:animEffect>
                                  </p:childTnLst>
                                </p:cTn>
                              </p:par>
                              <p:par>
                                <p:cTn id="332" presetID="10" presetClass="entr" presetSubtype="0" fill="hold" grpId="0" nodeType="withEffect">
                                  <p:stCondLst>
                                    <p:cond delay="0"/>
                                  </p:stCondLst>
                                  <p:childTnLst>
                                    <p:set>
                                      <p:cBhvr>
                                        <p:cTn id="333" dur="1" fill="hold">
                                          <p:stCondLst>
                                            <p:cond delay="0"/>
                                          </p:stCondLst>
                                        </p:cTn>
                                        <p:tgtEl>
                                          <p:spTgt spid="123907">
                                            <p:txEl>
                                              <p:pRg st="10" end="10"/>
                                            </p:txEl>
                                          </p:spTgt>
                                        </p:tgtEl>
                                        <p:attrNameLst>
                                          <p:attrName>style.visibility</p:attrName>
                                        </p:attrNameLst>
                                      </p:cBhvr>
                                      <p:to>
                                        <p:strVal val="visible"/>
                                      </p:to>
                                    </p:set>
                                    <p:animEffect transition="in" filter="fade">
                                      <p:cBhvr>
                                        <p:cTn id="334" dur="750"/>
                                        <p:tgtEl>
                                          <p:spTgt spid="123907">
                                            <p:txEl>
                                              <p:pRg st="10" end="10"/>
                                            </p:txEl>
                                          </p:spTgt>
                                        </p:tgtEl>
                                      </p:cBhvr>
                                    </p:animEffect>
                                  </p:childTnLst>
                                </p:cTn>
                              </p:par>
                              <p:par>
                                <p:cTn id="335" presetID="10" presetClass="entr" presetSubtype="0" fill="hold" grpId="0" nodeType="withEffect">
                                  <p:stCondLst>
                                    <p:cond delay="0"/>
                                  </p:stCondLst>
                                  <p:childTnLst>
                                    <p:set>
                                      <p:cBhvr>
                                        <p:cTn id="336" dur="1" fill="hold">
                                          <p:stCondLst>
                                            <p:cond delay="0"/>
                                          </p:stCondLst>
                                        </p:cTn>
                                        <p:tgtEl>
                                          <p:spTgt spid="123907">
                                            <p:txEl>
                                              <p:pRg st="9" end="9"/>
                                            </p:txEl>
                                          </p:spTgt>
                                        </p:tgtEl>
                                        <p:attrNameLst>
                                          <p:attrName>style.visibility</p:attrName>
                                        </p:attrNameLst>
                                      </p:cBhvr>
                                      <p:to>
                                        <p:strVal val="visible"/>
                                      </p:to>
                                    </p:set>
                                    <p:animEffect transition="in" filter="fade">
                                      <p:cBhvr>
                                        <p:cTn id="337" dur="750"/>
                                        <p:tgtEl>
                                          <p:spTgt spid="123907">
                                            <p:txEl>
                                              <p:pRg st="9" end="9"/>
                                            </p:txEl>
                                          </p:spTgt>
                                        </p:tgtEl>
                                      </p:cBhvr>
                                    </p:animEffect>
                                  </p:childTnLst>
                                </p:cTn>
                              </p:par>
                              <p:par>
                                <p:cTn id="338" presetID="10" presetClass="entr" presetSubtype="0" fill="hold" grpId="0" nodeType="withEffect">
                                  <p:stCondLst>
                                    <p:cond delay="0"/>
                                  </p:stCondLst>
                                  <p:childTnLst>
                                    <p:set>
                                      <p:cBhvr>
                                        <p:cTn id="339" dur="1" fill="hold">
                                          <p:stCondLst>
                                            <p:cond delay="0"/>
                                          </p:stCondLst>
                                        </p:cTn>
                                        <p:tgtEl>
                                          <p:spTgt spid="123907">
                                            <p:txEl>
                                              <p:pRg st="10" end="10"/>
                                            </p:txEl>
                                          </p:spTgt>
                                        </p:tgtEl>
                                        <p:attrNameLst>
                                          <p:attrName>style.visibility</p:attrName>
                                        </p:attrNameLst>
                                      </p:cBhvr>
                                      <p:to>
                                        <p:strVal val="visible"/>
                                      </p:to>
                                    </p:set>
                                    <p:animEffect transition="in" filter="fade">
                                      <p:cBhvr>
                                        <p:cTn id="340" dur="750"/>
                                        <p:tgtEl>
                                          <p:spTgt spid="123907">
                                            <p:txEl>
                                              <p:pRg st="10" end="10"/>
                                            </p:txEl>
                                          </p:spTgt>
                                        </p:tgtEl>
                                      </p:cBhvr>
                                    </p:animEffect>
                                  </p:childTnLst>
                                </p:cTn>
                              </p:par>
                              <p:par>
                                <p:cTn id="341" presetID="10" presetClass="entr" presetSubtype="0" fill="hold" grpId="0" nodeType="withEffect">
                                  <p:stCondLst>
                                    <p:cond delay="0"/>
                                  </p:stCondLst>
                                  <p:childTnLst>
                                    <p:set>
                                      <p:cBhvr>
                                        <p:cTn id="342" dur="1" fill="hold">
                                          <p:stCondLst>
                                            <p:cond delay="0"/>
                                          </p:stCondLst>
                                        </p:cTn>
                                        <p:tgtEl>
                                          <p:spTgt spid="123907">
                                            <p:txEl>
                                              <p:pRg st="10" end="10"/>
                                            </p:txEl>
                                          </p:spTgt>
                                        </p:tgtEl>
                                        <p:attrNameLst>
                                          <p:attrName>style.visibility</p:attrName>
                                        </p:attrNameLst>
                                      </p:cBhvr>
                                      <p:to>
                                        <p:strVal val="visible"/>
                                      </p:to>
                                    </p:set>
                                    <p:animEffect transition="in" filter="fade">
                                      <p:cBhvr>
                                        <p:cTn id="343" dur="750"/>
                                        <p:tgtEl>
                                          <p:spTgt spid="123907">
                                            <p:txEl>
                                              <p:pRg st="10" end="10"/>
                                            </p:txEl>
                                          </p:spTgt>
                                        </p:tgtEl>
                                      </p:cBhvr>
                                    </p:animEffect>
                                  </p:childTnLst>
                                </p:cTn>
                              </p:par>
                              <p:par>
                                <p:cTn id="344" presetID="10" presetClass="entr" presetSubtype="0" fill="hold" grpId="0" nodeType="withEffect">
                                  <p:stCondLst>
                                    <p:cond delay="0"/>
                                  </p:stCondLst>
                                  <p:childTnLst>
                                    <p:set>
                                      <p:cBhvr>
                                        <p:cTn id="345" dur="1" fill="hold">
                                          <p:stCondLst>
                                            <p:cond delay="0"/>
                                          </p:stCondLst>
                                        </p:cTn>
                                        <p:tgtEl>
                                          <p:spTgt spid="123907">
                                            <p:txEl>
                                              <p:pRg st="11" end="11"/>
                                            </p:txEl>
                                          </p:spTgt>
                                        </p:tgtEl>
                                        <p:attrNameLst>
                                          <p:attrName>style.visibility</p:attrName>
                                        </p:attrNameLst>
                                      </p:cBhvr>
                                      <p:to>
                                        <p:strVal val="visible"/>
                                      </p:to>
                                    </p:set>
                                    <p:animEffect transition="in" filter="fade">
                                      <p:cBhvr>
                                        <p:cTn id="346" dur="750"/>
                                        <p:tgtEl>
                                          <p:spTgt spid="123907">
                                            <p:txEl>
                                              <p:pRg st="11" end="11"/>
                                            </p:txEl>
                                          </p:spTgt>
                                        </p:tgtEl>
                                      </p:cBhvr>
                                    </p:animEffect>
                                  </p:childTnLst>
                                </p:cTn>
                              </p:par>
                              <p:par>
                                <p:cTn id="347" presetID="10" presetClass="entr" presetSubtype="0" fill="hold" grpId="0" nodeType="withEffect">
                                  <p:stCondLst>
                                    <p:cond delay="0"/>
                                  </p:stCondLst>
                                  <p:childTnLst>
                                    <p:set>
                                      <p:cBhvr>
                                        <p:cTn id="348" dur="1" fill="hold">
                                          <p:stCondLst>
                                            <p:cond delay="0"/>
                                          </p:stCondLst>
                                        </p:cTn>
                                        <p:tgtEl>
                                          <p:spTgt spid="123907">
                                            <p:txEl>
                                              <p:pRg st="7" end="7"/>
                                            </p:txEl>
                                          </p:spTgt>
                                        </p:tgtEl>
                                        <p:attrNameLst>
                                          <p:attrName>style.visibility</p:attrName>
                                        </p:attrNameLst>
                                      </p:cBhvr>
                                      <p:to>
                                        <p:strVal val="visible"/>
                                      </p:to>
                                    </p:set>
                                    <p:animEffect transition="in" filter="fade">
                                      <p:cBhvr>
                                        <p:cTn id="349" dur="750"/>
                                        <p:tgtEl>
                                          <p:spTgt spid="123907">
                                            <p:txEl>
                                              <p:pRg st="7" end="7"/>
                                            </p:txEl>
                                          </p:spTgt>
                                        </p:tgtEl>
                                      </p:cBhvr>
                                    </p:animEffect>
                                  </p:childTnLst>
                                </p:cTn>
                              </p:par>
                              <p:par>
                                <p:cTn id="350" presetID="10" presetClass="entr" presetSubtype="0" fill="hold" grpId="0" nodeType="withEffect">
                                  <p:stCondLst>
                                    <p:cond delay="0"/>
                                  </p:stCondLst>
                                  <p:childTnLst>
                                    <p:set>
                                      <p:cBhvr>
                                        <p:cTn id="351" dur="1" fill="hold">
                                          <p:stCondLst>
                                            <p:cond delay="0"/>
                                          </p:stCondLst>
                                        </p:cTn>
                                        <p:tgtEl>
                                          <p:spTgt spid="123907">
                                            <p:txEl>
                                              <p:pRg st="8" end="8"/>
                                            </p:txEl>
                                          </p:spTgt>
                                        </p:tgtEl>
                                        <p:attrNameLst>
                                          <p:attrName>style.visibility</p:attrName>
                                        </p:attrNameLst>
                                      </p:cBhvr>
                                      <p:to>
                                        <p:strVal val="visible"/>
                                      </p:to>
                                    </p:set>
                                    <p:animEffect transition="in" filter="fade">
                                      <p:cBhvr>
                                        <p:cTn id="352" dur="750"/>
                                        <p:tgtEl>
                                          <p:spTgt spid="123907">
                                            <p:txEl>
                                              <p:pRg st="8" end="8"/>
                                            </p:txEl>
                                          </p:spTgt>
                                        </p:tgtEl>
                                      </p:cBhvr>
                                    </p:animEffect>
                                  </p:childTnLst>
                                </p:cTn>
                              </p:par>
                              <p:par>
                                <p:cTn id="353" presetID="10" presetClass="entr" presetSubtype="0" fill="hold" grpId="0" nodeType="withEffect">
                                  <p:stCondLst>
                                    <p:cond delay="0"/>
                                  </p:stCondLst>
                                  <p:childTnLst>
                                    <p:set>
                                      <p:cBhvr>
                                        <p:cTn id="354" dur="1" fill="hold">
                                          <p:stCondLst>
                                            <p:cond delay="0"/>
                                          </p:stCondLst>
                                        </p:cTn>
                                        <p:tgtEl>
                                          <p:spTgt spid="123907">
                                            <p:txEl>
                                              <p:pRg st="9" end="9"/>
                                            </p:txEl>
                                          </p:spTgt>
                                        </p:tgtEl>
                                        <p:attrNameLst>
                                          <p:attrName>style.visibility</p:attrName>
                                        </p:attrNameLst>
                                      </p:cBhvr>
                                      <p:to>
                                        <p:strVal val="visible"/>
                                      </p:to>
                                    </p:set>
                                    <p:animEffect transition="in" filter="fade">
                                      <p:cBhvr>
                                        <p:cTn id="355" dur="750"/>
                                        <p:tgtEl>
                                          <p:spTgt spid="123907">
                                            <p:txEl>
                                              <p:pRg st="9" end="9"/>
                                            </p:txEl>
                                          </p:spTgt>
                                        </p:tgtEl>
                                      </p:cBhvr>
                                    </p:animEffect>
                                  </p:childTnLst>
                                </p:cTn>
                              </p:par>
                              <p:par>
                                <p:cTn id="356" presetID="10" presetClass="entr" presetSubtype="0" fill="hold" grpId="0" nodeType="withEffect">
                                  <p:stCondLst>
                                    <p:cond delay="0"/>
                                  </p:stCondLst>
                                  <p:childTnLst>
                                    <p:set>
                                      <p:cBhvr>
                                        <p:cTn id="357" dur="1" fill="hold">
                                          <p:stCondLst>
                                            <p:cond delay="0"/>
                                          </p:stCondLst>
                                        </p:cTn>
                                        <p:tgtEl>
                                          <p:spTgt spid="123907">
                                            <p:txEl>
                                              <p:pRg st="10" end="10"/>
                                            </p:txEl>
                                          </p:spTgt>
                                        </p:tgtEl>
                                        <p:attrNameLst>
                                          <p:attrName>style.visibility</p:attrName>
                                        </p:attrNameLst>
                                      </p:cBhvr>
                                      <p:to>
                                        <p:strVal val="visible"/>
                                      </p:to>
                                    </p:set>
                                    <p:animEffect transition="in" filter="fade">
                                      <p:cBhvr>
                                        <p:cTn id="358" dur="750"/>
                                        <p:tgtEl>
                                          <p:spTgt spid="123907">
                                            <p:txEl>
                                              <p:pRg st="10" end="10"/>
                                            </p:txEl>
                                          </p:spTgt>
                                        </p:tgtEl>
                                      </p:cBhvr>
                                    </p:animEffect>
                                  </p:childTnLst>
                                </p:cTn>
                              </p:par>
                              <p:par>
                                <p:cTn id="359" presetID="10" presetClass="entr" presetSubtype="0" fill="hold" grpId="0" nodeType="withEffect">
                                  <p:stCondLst>
                                    <p:cond delay="0"/>
                                  </p:stCondLst>
                                  <p:childTnLst>
                                    <p:set>
                                      <p:cBhvr>
                                        <p:cTn id="360" dur="1" fill="hold">
                                          <p:stCondLst>
                                            <p:cond delay="0"/>
                                          </p:stCondLst>
                                        </p:cTn>
                                        <p:tgtEl>
                                          <p:spTgt spid="123907">
                                            <p:txEl>
                                              <p:pRg st="10" end="10"/>
                                            </p:txEl>
                                          </p:spTgt>
                                        </p:tgtEl>
                                        <p:attrNameLst>
                                          <p:attrName>style.visibility</p:attrName>
                                        </p:attrNameLst>
                                      </p:cBhvr>
                                      <p:to>
                                        <p:strVal val="visible"/>
                                      </p:to>
                                    </p:set>
                                    <p:animEffect transition="in" filter="fade">
                                      <p:cBhvr>
                                        <p:cTn id="361" dur="750"/>
                                        <p:tgtEl>
                                          <p:spTgt spid="123907">
                                            <p:txEl>
                                              <p:pRg st="10" end="10"/>
                                            </p:txEl>
                                          </p:spTgt>
                                        </p:tgtEl>
                                      </p:cBhvr>
                                    </p:animEffect>
                                  </p:childTnLst>
                                </p:cTn>
                              </p:par>
                              <p:par>
                                <p:cTn id="362" presetID="10" presetClass="entr" presetSubtype="0" fill="hold" grpId="0" nodeType="withEffect">
                                  <p:stCondLst>
                                    <p:cond delay="0"/>
                                  </p:stCondLst>
                                  <p:childTnLst>
                                    <p:set>
                                      <p:cBhvr>
                                        <p:cTn id="363" dur="1" fill="hold">
                                          <p:stCondLst>
                                            <p:cond delay="0"/>
                                          </p:stCondLst>
                                        </p:cTn>
                                        <p:tgtEl>
                                          <p:spTgt spid="123907">
                                            <p:txEl>
                                              <p:pRg st="9" end="9"/>
                                            </p:txEl>
                                          </p:spTgt>
                                        </p:tgtEl>
                                        <p:attrNameLst>
                                          <p:attrName>style.visibility</p:attrName>
                                        </p:attrNameLst>
                                      </p:cBhvr>
                                      <p:to>
                                        <p:strVal val="visible"/>
                                      </p:to>
                                    </p:set>
                                    <p:animEffect transition="in" filter="fade">
                                      <p:cBhvr>
                                        <p:cTn id="364" dur="750"/>
                                        <p:tgtEl>
                                          <p:spTgt spid="123907">
                                            <p:txEl>
                                              <p:pRg st="9" end="9"/>
                                            </p:txEl>
                                          </p:spTgt>
                                        </p:tgtEl>
                                      </p:cBhvr>
                                    </p:animEffect>
                                  </p:childTnLst>
                                </p:cTn>
                              </p:par>
                              <p:par>
                                <p:cTn id="365" presetID="10" presetClass="entr" presetSubtype="0" fill="hold" grpId="0" nodeType="withEffect">
                                  <p:stCondLst>
                                    <p:cond delay="0"/>
                                  </p:stCondLst>
                                  <p:childTnLst>
                                    <p:set>
                                      <p:cBhvr>
                                        <p:cTn id="366" dur="1" fill="hold">
                                          <p:stCondLst>
                                            <p:cond delay="0"/>
                                          </p:stCondLst>
                                        </p:cTn>
                                        <p:tgtEl>
                                          <p:spTgt spid="123907">
                                            <p:txEl>
                                              <p:pRg st="10" end="10"/>
                                            </p:txEl>
                                          </p:spTgt>
                                        </p:tgtEl>
                                        <p:attrNameLst>
                                          <p:attrName>style.visibility</p:attrName>
                                        </p:attrNameLst>
                                      </p:cBhvr>
                                      <p:to>
                                        <p:strVal val="visible"/>
                                      </p:to>
                                    </p:set>
                                    <p:animEffect transition="in" filter="fade">
                                      <p:cBhvr>
                                        <p:cTn id="367" dur="750"/>
                                        <p:tgtEl>
                                          <p:spTgt spid="123907">
                                            <p:txEl>
                                              <p:pRg st="10" end="10"/>
                                            </p:txEl>
                                          </p:spTgt>
                                        </p:tgtEl>
                                      </p:cBhvr>
                                    </p:animEffect>
                                  </p:childTnLst>
                                </p:cTn>
                              </p:par>
                              <p:par>
                                <p:cTn id="368" presetID="10" presetClass="entr" presetSubtype="0" fill="hold" grpId="0" nodeType="withEffect">
                                  <p:stCondLst>
                                    <p:cond delay="0"/>
                                  </p:stCondLst>
                                  <p:childTnLst>
                                    <p:set>
                                      <p:cBhvr>
                                        <p:cTn id="369" dur="1" fill="hold">
                                          <p:stCondLst>
                                            <p:cond delay="0"/>
                                          </p:stCondLst>
                                        </p:cTn>
                                        <p:tgtEl>
                                          <p:spTgt spid="123907">
                                            <p:txEl>
                                              <p:pRg st="10" end="10"/>
                                            </p:txEl>
                                          </p:spTgt>
                                        </p:tgtEl>
                                        <p:attrNameLst>
                                          <p:attrName>style.visibility</p:attrName>
                                        </p:attrNameLst>
                                      </p:cBhvr>
                                      <p:to>
                                        <p:strVal val="visible"/>
                                      </p:to>
                                    </p:set>
                                    <p:animEffect transition="in" filter="fade">
                                      <p:cBhvr>
                                        <p:cTn id="370" dur="750"/>
                                        <p:tgtEl>
                                          <p:spTgt spid="123907">
                                            <p:txEl>
                                              <p:pRg st="10" end="10"/>
                                            </p:txEl>
                                          </p:spTgt>
                                        </p:tgtEl>
                                      </p:cBhvr>
                                    </p:animEffect>
                                  </p:childTnLst>
                                </p:cTn>
                              </p:par>
                              <p:par>
                                <p:cTn id="371" presetID="10" presetClass="entr" presetSubtype="0" fill="hold" grpId="0" nodeType="withEffect">
                                  <p:stCondLst>
                                    <p:cond delay="0"/>
                                  </p:stCondLst>
                                  <p:childTnLst>
                                    <p:set>
                                      <p:cBhvr>
                                        <p:cTn id="372" dur="1" fill="hold">
                                          <p:stCondLst>
                                            <p:cond delay="0"/>
                                          </p:stCondLst>
                                        </p:cTn>
                                        <p:tgtEl>
                                          <p:spTgt spid="123907">
                                            <p:txEl>
                                              <p:pRg st="11" end="11"/>
                                            </p:txEl>
                                          </p:spTgt>
                                        </p:tgtEl>
                                        <p:attrNameLst>
                                          <p:attrName>style.visibility</p:attrName>
                                        </p:attrNameLst>
                                      </p:cBhvr>
                                      <p:to>
                                        <p:strVal val="visible"/>
                                      </p:to>
                                    </p:set>
                                    <p:animEffect transition="in" filter="fade">
                                      <p:cBhvr>
                                        <p:cTn id="373" dur="750"/>
                                        <p:tgtEl>
                                          <p:spTgt spid="123907">
                                            <p:txEl>
                                              <p:pRg st="11" end="11"/>
                                            </p:txEl>
                                          </p:spTgt>
                                        </p:tgtEl>
                                      </p:cBhvr>
                                    </p:animEffect>
                                  </p:childTnLst>
                                </p:cTn>
                              </p:par>
                              <p:par>
                                <p:cTn id="374" presetID="10" presetClass="entr" presetSubtype="0" fill="hold" grpId="0" nodeType="withEffect">
                                  <p:stCondLst>
                                    <p:cond delay="0"/>
                                  </p:stCondLst>
                                  <p:childTnLst>
                                    <p:set>
                                      <p:cBhvr>
                                        <p:cTn id="375" dur="1" fill="hold">
                                          <p:stCondLst>
                                            <p:cond delay="0"/>
                                          </p:stCondLst>
                                        </p:cTn>
                                        <p:tgtEl>
                                          <p:spTgt spid="123907">
                                            <p:txEl>
                                              <p:pRg st="5" end="5"/>
                                            </p:txEl>
                                          </p:spTgt>
                                        </p:tgtEl>
                                        <p:attrNameLst>
                                          <p:attrName>style.visibility</p:attrName>
                                        </p:attrNameLst>
                                      </p:cBhvr>
                                      <p:to>
                                        <p:strVal val="visible"/>
                                      </p:to>
                                    </p:set>
                                    <p:animEffect transition="in" filter="fade">
                                      <p:cBhvr>
                                        <p:cTn id="376" dur="750"/>
                                        <p:tgtEl>
                                          <p:spTgt spid="123907">
                                            <p:txEl>
                                              <p:pRg st="5" end="5"/>
                                            </p:txEl>
                                          </p:spTgt>
                                        </p:tgtEl>
                                      </p:cBhvr>
                                    </p:animEffect>
                                  </p:childTnLst>
                                </p:cTn>
                              </p:par>
                              <p:par>
                                <p:cTn id="377" presetID="10" presetClass="entr" presetSubtype="0" fill="hold" grpId="0" nodeType="withEffect">
                                  <p:stCondLst>
                                    <p:cond delay="0"/>
                                  </p:stCondLst>
                                  <p:childTnLst>
                                    <p:set>
                                      <p:cBhvr>
                                        <p:cTn id="378" dur="1" fill="hold">
                                          <p:stCondLst>
                                            <p:cond delay="0"/>
                                          </p:stCondLst>
                                        </p:cTn>
                                        <p:tgtEl>
                                          <p:spTgt spid="123907">
                                            <p:txEl>
                                              <p:pRg st="6" end="6"/>
                                            </p:txEl>
                                          </p:spTgt>
                                        </p:tgtEl>
                                        <p:attrNameLst>
                                          <p:attrName>style.visibility</p:attrName>
                                        </p:attrNameLst>
                                      </p:cBhvr>
                                      <p:to>
                                        <p:strVal val="visible"/>
                                      </p:to>
                                    </p:set>
                                    <p:animEffect transition="in" filter="fade">
                                      <p:cBhvr>
                                        <p:cTn id="379" dur="750"/>
                                        <p:tgtEl>
                                          <p:spTgt spid="123907">
                                            <p:txEl>
                                              <p:pRg st="6" end="6"/>
                                            </p:txEl>
                                          </p:spTgt>
                                        </p:tgtEl>
                                      </p:cBhvr>
                                    </p:animEffect>
                                  </p:childTnLst>
                                </p:cTn>
                              </p:par>
                              <p:par>
                                <p:cTn id="380" presetID="10" presetClass="entr" presetSubtype="0" fill="hold" grpId="0" nodeType="withEffect">
                                  <p:stCondLst>
                                    <p:cond delay="0"/>
                                  </p:stCondLst>
                                  <p:childTnLst>
                                    <p:set>
                                      <p:cBhvr>
                                        <p:cTn id="381" dur="1" fill="hold">
                                          <p:stCondLst>
                                            <p:cond delay="0"/>
                                          </p:stCondLst>
                                        </p:cTn>
                                        <p:tgtEl>
                                          <p:spTgt spid="123907">
                                            <p:txEl>
                                              <p:pRg st="7" end="7"/>
                                            </p:txEl>
                                          </p:spTgt>
                                        </p:tgtEl>
                                        <p:attrNameLst>
                                          <p:attrName>style.visibility</p:attrName>
                                        </p:attrNameLst>
                                      </p:cBhvr>
                                      <p:to>
                                        <p:strVal val="visible"/>
                                      </p:to>
                                    </p:set>
                                    <p:animEffect transition="in" filter="fade">
                                      <p:cBhvr>
                                        <p:cTn id="382" dur="750"/>
                                        <p:tgtEl>
                                          <p:spTgt spid="123907">
                                            <p:txEl>
                                              <p:pRg st="7" end="7"/>
                                            </p:txEl>
                                          </p:spTgt>
                                        </p:tgtEl>
                                      </p:cBhvr>
                                    </p:animEffect>
                                  </p:childTnLst>
                                </p:cTn>
                              </p:par>
                              <p:par>
                                <p:cTn id="383" presetID="10" presetClass="entr" presetSubtype="0" fill="hold" grpId="0" nodeType="withEffect">
                                  <p:stCondLst>
                                    <p:cond delay="0"/>
                                  </p:stCondLst>
                                  <p:childTnLst>
                                    <p:set>
                                      <p:cBhvr>
                                        <p:cTn id="384" dur="1" fill="hold">
                                          <p:stCondLst>
                                            <p:cond delay="0"/>
                                          </p:stCondLst>
                                        </p:cTn>
                                        <p:tgtEl>
                                          <p:spTgt spid="123907">
                                            <p:txEl>
                                              <p:pRg st="8" end="8"/>
                                            </p:txEl>
                                          </p:spTgt>
                                        </p:tgtEl>
                                        <p:attrNameLst>
                                          <p:attrName>style.visibility</p:attrName>
                                        </p:attrNameLst>
                                      </p:cBhvr>
                                      <p:to>
                                        <p:strVal val="visible"/>
                                      </p:to>
                                    </p:set>
                                    <p:animEffect transition="in" filter="fade">
                                      <p:cBhvr>
                                        <p:cTn id="385" dur="750"/>
                                        <p:tgtEl>
                                          <p:spTgt spid="123907">
                                            <p:txEl>
                                              <p:pRg st="8" end="8"/>
                                            </p:txEl>
                                          </p:spTgt>
                                        </p:tgtEl>
                                      </p:cBhvr>
                                    </p:animEffect>
                                  </p:childTnLst>
                                </p:cTn>
                              </p:par>
                              <p:par>
                                <p:cTn id="386" presetID="10" presetClass="entr" presetSubtype="0" fill="hold" grpId="0" nodeType="withEffect">
                                  <p:stCondLst>
                                    <p:cond delay="0"/>
                                  </p:stCondLst>
                                  <p:childTnLst>
                                    <p:set>
                                      <p:cBhvr>
                                        <p:cTn id="387" dur="1" fill="hold">
                                          <p:stCondLst>
                                            <p:cond delay="0"/>
                                          </p:stCondLst>
                                        </p:cTn>
                                        <p:tgtEl>
                                          <p:spTgt spid="123907">
                                            <p:txEl>
                                              <p:pRg st="9" end="9"/>
                                            </p:txEl>
                                          </p:spTgt>
                                        </p:tgtEl>
                                        <p:attrNameLst>
                                          <p:attrName>style.visibility</p:attrName>
                                        </p:attrNameLst>
                                      </p:cBhvr>
                                      <p:to>
                                        <p:strVal val="visible"/>
                                      </p:to>
                                    </p:set>
                                    <p:animEffect transition="in" filter="fade">
                                      <p:cBhvr>
                                        <p:cTn id="388" dur="750"/>
                                        <p:tgtEl>
                                          <p:spTgt spid="123907">
                                            <p:txEl>
                                              <p:pRg st="9" end="9"/>
                                            </p:txEl>
                                          </p:spTgt>
                                        </p:tgtEl>
                                      </p:cBhvr>
                                    </p:animEffect>
                                  </p:childTnLst>
                                </p:cTn>
                              </p:par>
                              <p:par>
                                <p:cTn id="389" presetID="10" presetClass="entr" presetSubtype="0" fill="hold" grpId="0" nodeType="withEffect">
                                  <p:stCondLst>
                                    <p:cond delay="0"/>
                                  </p:stCondLst>
                                  <p:childTnLst>
                                    <p:set>
                                      <p:cBhvr>
                                        <p:cTn id="390" dur="1" fill="hold">
                                          <p:stCondLst>
                                            <p:cond delay="0"/>
                                          </p:stCondLst>
                                        </p:cTn>
                                        <p:tgtEl>
                                          <p:spTgt spid="123907">
                                            <p:txEl>
                                              <p:pRg st="10" end="10"/>
                                            </p:txEl>
                                          </p:spTgt>
                                        </p:tgtEl>
                                        <p:attrNameLst>
                                          <p:attrName>style.visibility</p:attrName>
                                        </p:attrNameLst>
                                      </p:cBhvr>
                                      <p:to>
                                        <p:strVal val="visible"/>
                                      </p:to>
                                    </p:set>
                                    <p:animEffect transition="in" filter="fade">
                                      <p:cBhvr>
                                        <p:cTn id="391" dur="750"/>
                                        <p:tgtEl>
                                          <p:spTgt spid="123907">
                                            <p:txEl>
                                              <p:pRg st="10" end="10"/>
                                            </p:txEl>
                                          </p:spTgt>
                                        </p:tgtEl>
                                      </p:cBhvr>
                                    </p:animEffect>
                                  </p:childTnLst>
                                </p:cTn>
                              </p:par>
                              <p:par>
                                <p:cTn id="392" presetID="10" presetClass="entr" presetSubtype="0" fill="hold" grpId="0" nodeType="withEffect">
                                  <p:stCondLst>
                                    <p:cond delay="0"/>
                                  </p:stCondLst>
                                  <p:childTnLst>
                                    <p:set>
                                      <p:cBhvr>
                                        <p:cTn id="393" dur="1" fill="hold">
                                          <p:stCondLst>
                                            <p:cond delay="0"/>
                                          </p:stCondLst>
                                        </p:cTn>
                                        <p:tgtEl>
                                          <p:spTgt spid="123907">
                                            <p:txEl>
                                              <p:pRg st="10" end="10"/>
                                            </p:txEl>
                                          </p:spTgt>
                                        </p:tgtEl>
                                        <p:attrNameLst>
                                          <p:attrName>style.visibility</p:attrName>
                                        </p:attrNameLst>
                                      </p:cBhvr>
                                      <p:to>
                                        <p:strVal val="visible"/>
                                      </p:to>
                                    </p:set>
                                    <p:animEffect transition="in" filter="fade">
                                      <p:cBhvr>
                                        <p:cTn id="394" dur="750"/>
                                        <p:tgtEl>
                                          <p:spTgt spid="123907">
                                            <p:txEl>
                                              <p:pRg st="10" end="10"/>
                                            </p:txEl>
                                          </p:spTgt>
                                        </p:tgtEl>
                                      </p:cBhvr>
                                    </p:animEffect>
                                  </p:childTnLst>
                                </p:cTn>
                              </p:par>
                              <p:par>
                                <p:cTn id="395" presetID="10" presetClass="entr" presetSubtype="0" fill="hold" grpId="0" nodeType="withEffect">
                                  <p:stCondLst>
                                    <p:cond delay="0"/>
                                  </p:stCondLst>
                                  <p:childTnLst>
                                    <p:set>
                                      <p:cBhvr>
                                        <p:cTn id="396" dur="1" fill="hold">
                                          <p:stCondLst>
                                            <p:cond delay="0"/>
                                          </p:stCondLst>
                                        </p:cTn>
                                        <p:tgtEl>
                                          <p:spTgt spid="123907">
                                            <p:txEl>
                                              <p:pRg st="9" end="9"/>
                                            </p:txEl>
                                          </p:spTgt>
                                        </p:tgtEl>
                                        <p:attrNameLst>
                                          <p:attrName>style.visibility</p:attrName>
                                        </p:attrNameLst>
                                      </p:cBhvr>
                                      <p:to>
                                        <p:strVal val="visible"/>
                                      </p:to>
                                    </p:set>
                                    <p:animEffect transition="in" filter="fade">
                                      <p:cBhvr>
                                        <p:cTn id="397" dur="750"/>
                                        <p:tgtEl>
                                          <p:spTgt spid="123907">
                                            <p:txEl>
                                              <p:pRg st="9" end="9"/>
                                            </p:txEl>
                                          </p:spTgt>
                                        </p:tgtEl>
                                      </p:cBhvr>
                                    </p:animEffect>
                                  </p:childTnLst>
                                </p:cTn>
                              </p:par>
                              <p:par>
                                <p:cTn id="398" presetID="10" presetClass="entr" presetSubtype="0" fill="hold" grpId="0" nodeType="withEffect">
                                  <p:stCondLst>
                                    <p:cond delay="0"/>
                                  </p:stCondLst>
                                  <p:childTnLst>
                                    <p:set>
                                      <p:cBhvr>
                                        <p:cTn id="399" dur="1" fill="hold">
                                          <p:stCondLst>
                                            <p:cond delay="0"/>
                                          </p:stCondLst>
                                        </p:cTn>
                                        <p:tgtEl>
                                          <p:spTgt spid="123907">
                                            <p:txEl>
                                              <p:pRg st="10" end="10"/>
                                            </p:txEl>
                                          </p:spTgt>
                                        </p:tgtEl>
                                        <p:attrNameLst>
                                          <p:attrName>style.visibility</p:attrName>
                                        </p:attrNameLst>
                                      </p:cBhvr>
                                      <p:to>
                                        <p:strVal val="visible"/>
                                      </p:to>
                                    </p:set>
                                    <p:animEffect transition="in" filter="fade">
                                      <p:cBhvr>
                                        <p:cTn id="400" dur="750"/>
                                        <p:tgtEl>
                                          <p:spTgt spid="123907">
                                            <p:txEl>
                                              <p:pRg st="10" end="10"/>
                                            </p:txEl>
                                          </p:spTgt>
                                        </p:tgtEl>
                                      </p:cBhvr>
                                    </p:animEffect>
                                  </p:childTnLst>
                                </p:cTn>
                              </p:par>
                              <p:par>
                                <p:cTn id="401" presetID="10" presetClass="entr" presetSubtype="0" fill="hold" grpId="0" nodeType="withEffect">
                                  <p:stCondLst>
                                    <p:cond delay="0"/>
                                  </p:stCondLst>
                                  <p:childTnLst>
                                    <p:set>
                                      <p:cBhvr>
                                        <p:cTn id="402" dur="1" fill="hold">
                                          <p:stCondLst>
                                            <p:cond delay="0"/>
                                          </p:stCondLst>
                                        </p:cTn>
                                        <p:tgtEl>
                                          <p:spTgt spid="123907">
                                            <p:txEl>
                                              <p:pRg st="10" end="10"/>
                                            </p:txEl>
                                          </p:spTgt>
                                        </p:tgtEl>
                                        <p:attrNameLst>
                                          <p:attrName>style.visibility</p:attrName>
                                        </p:attrNameLst>
                                      </p:cBhvr>
                                      <p:to>
                                        <p:strVal val="visible"/>
                                      </p:to>
                                    </p:set>
                                    <p:animEffect transition="in" filter="fade">
                                      <p:cBhvr>
                                        <p:cTn id="403" dur="750"/>
                                        <p:tgtEl>
                                          <p:spTgt spid="123907">
                                            <p:txEl>
                                              <p:pRg st="10" end="10"/>
                                            </p:txEl>
                                          </p:spTgt>
                                        </p:tgtEl>
                                      </p:cBhvr>
                                    </p:animEffect>
                                  </p:childTnLst>
                                </p:cTn>
                              </p:par>
                              <p:par>
                                <p:cTn id="404" presetID="10" presetClass="entr" presetSubtype="0" fill="hold" grpId="0" nodeType="withEffect">
                                  <p:stCondLst>
                                    <p:cond delay="0"/>
                                  </p:stCondLst>
                                  <p:childTnLst>
                                    <p:set>
                                      <p:cBhvr>
                                        <p:cTn id="405" dur="1" fill="hold">
                                          <p:stCondLst>
                                            <p:cond delay="0"/>
                                          </p:stCondLst>
                                        </p:cTn>
                                        <p:tgtEl>
                                          <p:spTgt spid="123907">
                                            <p:txEl>
                                              <p:pRg st="11" end="11"/>
                                            </p:txEl>
                                          </p:spTgt>
                                        </p:tgtEl>
                                        <p:attrNameLst>
                                          <p:attrName>style.visibility</p:attrName>
                                        </p:attrNameLst>
                                      </p:cBhvr>
                                      <p:to>
                                        <p:strVal val="visible"/>
                                      </p:to>
                                    </p:set>
                                    <p:animEffect transition="in" filter="fade">
                                      <p:cBhvr>
                                        <p:cTn id="406" dur="750"/>
                                        <p:tgtEl>
                                          <p:spTgt spid="123907">
                                            <p:txEl>
                                              <p:pRg st="11" end="11"/>
                                            </p:txEl>
                                          </p:spTgt>
                                        </p:tgtEl>
                                      </p:cBhvr>
                                    </p:animEffect>
                                  </p:childTnLst>
                                </p:cTn>
                              </p:par>
                              <p:par>
                                <p:cTn id="407" presetID="10" presetClass="entr" presetSubtype="0" fill="hold" grpId="0" nodeType="withEffect">
                                  <p:stCondLst>
                                    <p:cond delay="0"/>
                                  </p:stCondLst>
                                  <p:childTnLst>
                                    <p:set>
                                      <p:cBhvr>
                                        <p:cTn id="408" dur="1" fill="hold">
                                          <p:stCondLst>
                                            <p:cond delay="0"/>
                                          </p:stCondLst>
                                        </p:cTn>
                                        <p:tgtEl>
                                          <p:spTgt spid="123907">
                                            <p:txEl>
                                              <p:pRg st="7" end="7"/>
                                            </p:txEl>
                                          </p:spTgt>
                                        </p:tgtEl>
                                        <p:attrNameLst>
                                          <p:attrName>style.visibility</p:attrName>
                                        </p:attrNameLst>
                                      </p:cBhvr>
                                      <p:to>
                                        <p:strVal val="visible"/>
                                      </p:to>
                                    </p:set>
                                    <p:animEffect transition="in" filter="fade">
                                      <p:cBhvr>
                                        <p:cTn id="409" dur="750"/>
                                        <p:tgtEl>
                                          <p:spTgt spid="123907">
                                            <p:txEl>
                                              <p:pRg st="7" end="7"/>
                                            </p:txEl>
                                          </p:spTgt>
                                        </p:tgtEl>
                                      </p:cBhvr>
                                    </p:animEffect>
                                  </p:childTnLst>
                                </p:cTn>
                              </p:par>
                              <p:par>
                                <p:cTn id="410" presetID="10" presetClass="entr" presetSubtype="0" fill="hold" grpId="0" nodeType="withEffect">
                                  <p:stCondLst>
                                    <p:cond delay="0"/>
                                  </p:stCondLst>
                                  <p:childTnLst>
                                    <p:set>
                                      <p:cBhvr>
                                        <p:cTn id="411" dur="1" fill="hold">
                                          <p:stCondLst>
                                            <p:cond delay="0"/>
                                          </p:stCondLst>
                                        </p:cTn>
                                        <p:tgtEl>
                                          <p:spTgt spid="123907">
                                            <p:txEl>
                                              <p:pRg st="8" end="8"/>
                                            </p:txEl>
                                          </p:spTgt>
                                        </p:tgtEl>
                                        <p:attrNameLst>
                                          <p:attrName>style.visibility</p:attrName>
                                        </p:attrNameLst>
                                      </p:cBhvr>
                                      <p:to>
                                        <p:strVal val="visible"/>
                                      </p:to>
                                    </p:set>
                                    <p:animEffect transition="in" filter="fade">
                                      <p:cBhvr>
                                        <p:cTn id="412" dur="750"/>
                                        <p:tgtEl>
                                          <p:spTgt spid="123907">
                                            <p:txEl>
                                              <p:pRg st="8" end="8"/>
                                            </p:txEl>
                                          </p:spTgt>
                                        </p:tgtEl>
                                      </p:cBhvr>
                                    </p:animEffect>
                                  </p:childTnLst>
                                </p:cTn>
                              </p:par>
                              <p:par>
                                <p:cTn id="413" presetID="10" presetClass="entr" presetSubtype="0" fill="hold" grpId="0" nodeType="withEffect">
                                  <p:stCondLst>
                                    <p:cond delay="0"/>
                                  </p:stCondLst>
                                  <p:childTnLst>
                                    <p:set>
                                      <p:cBhvr>
                                        <p:cTn id="414" dur="1" fill="hold">
                                          <p:stCondLst>
                                            <p:cond delay="0"/>
                                          </p:stCondLst>
                                        </p:cTn>
                                        <p:tgtEl>
                                          <p:spTgt spid="123907">
                                            <p:txEl>
                                              <p:pRg st="9" end="9"/>
                                            </p:txEl>
                                          </p:spTgt>
                                        </p:tgtEl>
                                        <p:attrNameLst>
                                          <p:attrName>style.visibility</p:attrName>
                                        </p:attrNameLst>
                                      </p:cBhvr>
                                      <p:to>
                                        <p:strVal val="visible"/>
                                      </p:to>
                                    </p:set>
                                    <p:animEffect transition="in" filter="fade">
                                      <p:cBhvr>
                                        <p:cTn id="415" dur="750"/>
                                        <p:tgtEl>
                                          <p:spTgt spid="123907">
                                            <p:txEl>
                                              <p:pRg st="9" end="9"/>
                                            </p:txEl>
                                          </p:spTgt>
                                        </p:tgtEl>
                                      </p:cBhvr>
                                    </p:animEffect>
                                  </p:childTnLst>
                                </p:cTn>
                              </p:par>
                              <p:par>
                                <p:cTn id="416" presetID="10" presetClass="entr" presetSubtype="0" fill="hold" grpId="0" nodeType="withEffect">
                                  <p:stCondLst>
                                    <p:cond delay="0"/>
                                  </p:stCondLst>
                                  <p:childTnLst>
                                    <p:set>
                                      <p:cBhvr>
                                        <p:cTn id="417" dur="1" fill="hold">
                                          <p:stCondLst>
                                            <p:cond delay="0"/>
                                          </p:stCondLst>
                                        </p:cTn>
                                        <p:tgtEl>
                                          <p:spTgt spid="123907">
                                            <p:txEl>
                                              <p:pRg st="10" end="10"/>
                                            </p:txEl>
                                          </p:spTgt>
                                        </p:tgtEl>
                                        <p:attrNameLst>
                                          <p:attrName>style.visibility</p:attrName>
                                        </p:attrNameLst>
                                      </p:cBhvr>
                                      <p:to>
                                        <p:strVal val="visible"/>
                                      </p:to>
                                    </p:set>
                                    <p:animEffect transition="in" filter="fade">
                                      <p:cBhvr>
                                        <p:cTn id="418" dur="750"/>
                                        <p:tgtEl>
                                          <p:spTgt spid="123907">
                                            <p:txEl>
                                              <p:pRg st="10" end="10"/>
                                            </p:txEl>
                                          </p:spTgt>
                                        </p:tgtEl>
                                      </p:cBhvr>
                                    </p:animEffect>
                                  </p:childTnLst>
                                </p:cTn>
                              </p:par>
                              <p:par>
                                <p:cTn id="419" presetID="10" presetClass="entr" presetSubtype="0" fill="hold" grpId="0" nodeType="withEffect">
                                  <p:stCondLst>
                                    <p:cond delay="0"/>
                                  </p:stCondLst>
                                  <p:childTnLst>
                                    <p:set>
                                      <p:cBhvr>
                                        <p:cTn id="420" dur="1" fill="hold">
                                          <p:stCondLst>
                                            <p:cond delay="0"/>
                                          </p:stCondLst>
                                        </p:cTn>
                                        <p:tgtEl>
                                          <p:spTgt spid="123907">
                                            <p:txEl>
                                              <p:pRg st="10" end="10"/>
                                            </p:txEl>
                                          </p:spTgt>
                                        </p:tgtEl>
                                        <p:attrNameLst>
                                          <p:attrName>style.visibility</p:attrName>
                                        </p:attrNameLst>
                                      </p:cBhvr>
                                      <p:to>
                                        <p:strVal val="visible"/>
                                      </p:to>
                                    </p:set>
                                    <p:animEffect transition="in" filter="fade">
                                      <p:cBhvr>
                                        <p:cTn id="421" dur="750"/>
                                        <p:tgtEl>
                                          <p:spTgt spid="123907">
                                            <p:txEl>
                                              <p:pRg st="10" end="10"/>
                                            </p:txEl>
                                          </p:spTgt>
                                        </p:tgtEl>
                                      </p:cBhvr>
                                    </p:animEffect>
                                  </p:childTnLst>
                                </p:cTn>
                              </p:par>
                              <p:par>
                                <p:cTn id="422" presetID="10" presetClass="entr" presetSubtype="0" fill="hold" grpId="0" nodeType="withEffect">
                                  <p:stCondLst>
                                    <p:cond delay="0"/>
                                  </p:stCondLst>
                                  <p:childTnLst>
                                    <p:set>
                                      <p:cBhvr>
                                        <p:cTn id="423" dur="1" fill="hold">
                                          <p:stCondLst>
                                            <p:cond delay="0"/>
                                          </p:stCondLst>
                                        </p:cTn>
                                        <p:tgtEl>
                                          <p:spTgt spid="123907">
                                            <p:txEl>
                                              <p:pRg st="9" end="9"/>
                                            </p:txEl>
                                          </p:spTgt>
                                        </p:tgtEl>
                                        <p:attrNameLst>
                                          <p:attrName>style.visibility</p:attrName>
                                        </p:attrNameLst>
                                      </p:cBhvr>
                                      <p:to>
                                        <p:strVal val="visible"/>
                                      </p:to>
                                    </p:set>
                                    <p:animEffect transition="in" filter="fade">
                                      <p:cBhvr>
                                        <p:cTn id="424" dur="750"/>
                                        <p:tgtEl>
                                          <p:spTgt spid="123907">
                                            <p:txEl>
                                              <p:pRg st="9" end="9"/>
                                            </p:txEl>
                                          </p:spTgt>
                                        </p:tgtEl>
                                      </p:cBhvr>
                                    </p:animEffect>
                                  </p:childTnLst>
                                </p:cTn>
                              </p:par>
                              <p:par>
                                <p:cTn id="425" presetID="10" presetClass="entr" presetSubtype="0" fill="hold" grpId="0" nodeType="withEffect">
                                  <p:stCondLst>
                                    <p:cond delay="0"/>
                                  </p:stCondLst>
                                  <p:childTnLst>
                                    <p:set>
                                      <p:cBhvr>
                                        <p:cTn id="426" dur="1" fill="hold">
                                          <p:stCondLst>
                                            <p:cond delay="0"/>
                                          </p:stCondLst>
                                        </p:cTn>
                                        <p:tgtEl>
                                          <p:spTgt spid="123907">
                                            <p:txEl>
                                              <p:pRg st="10" end="10"/>
                                            </p:txEl>
                                          </p:spTgt>
                                        </p:tgtEl>
                                        <p:attrNameLst>
                                          <p:attrName>style.visibility</p:attrName>
                                        </p:attrNameLst>
                                      </p:cBhvr>
                                      <p:to>
                                        <p:strVal val="visible"/>
                                      </p:to>
                                    </p:set>
                                    <p:animEffect transition="in" filter="fade">
                                      <p:cBhvr>
                                        <p:cTn id="427" dur="750"/>
                                        <p:tgtEl>
                                          <p:spTgt spid="123907">
                                            <p:txEl>
                                              <p:pRg st="10" end="10"/>
                                            </p:txEl>
                                          </p:spTgt>
                                        </p:tgtEl>
                                      </p:cBhvr>
                                    </p:animEffect>
                                  </p:childTnLst>
                                </p:cTn>
                              </p:par>
                              <p:par>
                                <p:cTn id="428" presetID="10" presetClass="entr" presetSubtype="0" fill="hold" grpId="0" nodeType="withEffect">
                                  <p:stCondLst>
                                    <p:cond delay="0"/>
                                  </p:stCondLst>
                                  <p:childTnLst>
                                    <p:set>
                                      <p:cBhvr>
                                        <p:cTn id="429" dur="1" fill="hold">
                                          <p:stCondLst>
                                            <p:cond delay="0"/>
                                          </p:stCondLst>
                                        </p:cTn>
                                        <p:tgtEl>
                                          <p:spTgt spid="123907">
                                            <p:txEl>
                                              <p:pRg st="10" end="10"/>
                                            </p:txEl>
                                          </p:spTgt>
                                        </p:tgtEl>
                                        <p:attrNameLst>
                                          <p:attrName>style.visibility</p:attrName>
                                        </p:attrNameLst>
                                      </p:cBhvr>
                                      <p:to>
                                        <p:strVal val="visible"/>
                                      </p:to>
                                    </p:set>
                                    <p:animEffect transition="in" filter="fade">
                                      <p:cBhvr>
                                        <p:cTn id="430" dur="750"/>
                                        <p:tgtEl>
                                          <p:spTgt spid="123907">
                                            <p:txEl>
                                              <p:pRg st="10" end="10"/>
                                            </p:txEl>
                                          </p:spTgt>
                                        </p:tgtEl>
                                      </p:cBhvr>
                                    </p:animEffect>
                                  </p:childTnLst>
                                </p:cTn>
                              </p:par>
                              <p:par>
                                <p:cTn id="431" presetID="10" presetClass="entr" presetSubtype="0" fill="hold" grpId="0" nodeType="withEffect">
                                  <p:stCondLst>
                                    <p:cond delay="0"/>
                                  </p:stCondLst>
                                  <p:childTnLst>
                                    <p:set>
                                      <p:cBhvr>
                                        <p:cTn id="432" dur="1" fill="hold">
                                          <p:stCondLst>
                                            <p:cond delay="0"/>
                                          </p:stCondLst>
                                        </p:cTn>
                                        <p:tgtEl>
                                          <p:spTgt spid="123907">
                                            <p:txEl>
                                              <p:pRg st="11" end="11"/>
                                            </p:txEl>
                                          </p:spTgt>
                                        </p:tgtEl>
                                        <p:attrNameLst>
                                          <p:attrName>style.visibility</p:attrName>
                                        </p:attrNameLst>
                                      </p:cBhvr>
                                      <p:to>
                                        <p:strVal val="visible"/>
                                      </p:to>
                                    </p:set>
                                    <p:animEffect transition="in" filter="fade">
                                      <p:cBhvr>
                                        <p:cTn id="433" dur="750"/>
                                        <p:tgtEl>
                                          <p:spTgt spid="123907">
                                            <p:txEl>
                                              <p:pRg st="11" end="11"/>
                                            </p:txEl>
                                          </p:spTgt>
                                        </p:tgtEl>
                                      </p:cBhvr>
                                    </p:animEffect>
                                  </p:childTnLst>
                                </p:cTn>
                              </p:par>
                              <p:par>
                                <p:cTn id="434" presetID="10" presetClass="entr" presetSubtype="0" fill="hold" grpId="0" nodeType="withEffect">
                                  <p:stCondLst>
                                    <p:cond delay="0"/>
                                  </p:stCondLst>
                                  <p:childTnLst>
                                    <p:set>
                                      <p:cBhvr>
                                        <p:cTn id="435" dur="1" fill="hold">
                                          <p:stCondLst>
                                            <p:cond delay="0"/>
                                          </p:stCondLst>
                                        </p:cTn>
                                        <p:tgtEl>
                                          <p:spTgt spid="123907">
                                            <p:txEl>
                                              <p:pRg st="6" end="6"/>
                                            </p:txEl>
                                          </p:spTgt>
                                        </p:tgtEl>
                                        <p:attrNameLst>
                                          <p:attrName>style.visibility</p:attrName>
                                        </p:attrNameLst>
                                      </p:cBhvr>
                                      <p:to>
                                        <p:strVal val="visible"/>
                                      </p:to>
                                    </p:set>
                                    <p:animEffect transition="in" filter="fade">
                                      <p:cBhvr>
                                        <p:cTn id="436" dur="750"/>
                                        <p:tgtEl>
                                          <p:spTgt spid="123907">
                                            <p:txEl>
                                              <p:pRg st="6" end="6"/>
                                            </p:txEl>
                                          </p:spTgt>
                                        </p:tgtEl>
                                      </p:cBhvr>
                                    </p:animEffect>
                                  </p:childTnLst>
                                </p:cTn>
                              </p:par>
                              <p:par>
                                <p:cTn id="437" presetID="10" presetClass="entr" presetSubtype="0" fill="hold" grpId="0" nodeType="withEffect">
                                  <p:stCondLst>
                                    <p:cond delay="0"/>
                                  </p:stCondLst>
                                  <p:childTnLst>
                                    <p:set>
                                      <p:cBhvr>
                                        <p:cTn id="438" dur="1" fill="hold">
                                          <p:stCondLst>
                                            <p:cond delay="0"/>
                                          </p:stCondLst>
                                        </p:cTn>
                                        <p:tgtEl>
                                          <p:spTgt spid="123907">
                                            <p:txEl>
                                              <p:pRg st="7" end="7"/>
                                            </p:txEl>
                                          </p:spTgt>
                                        </p:tgtEl>
                                        <p:attrNameLst>
                                          <p:attrName>style.visibility</p:attrName>
                                        </p:attrNameLst>
                                      </p:cBhvr>
                                      <p:to>
                                        <p:strVal val="visible"/>
                                      </p:to>
                                    </p:set>
                                    <p:animEffect transition="in" filter="fade">
                                      <p:cBhvr>
                                        <p:cTn id="439" dur="750"/>
                                        <p:tgtEl>
                                          <p:spTgt spid="123907">
                                            <p:txEl>
                                              <p:pRg st="7" end="7"/>
                                            </p:txEl>
                                          </p:spTgt>
                                        </p:tgtEl>
                                      </p:cBhvr>
                                    </p:animEffect>
                                  </p:childTnLst>
                                </p:cTn>
                              </p:par>
                              <p:par>
                                <p:cTn id="440" presetID="10" presetClass="entr" presetSubtype="0" fill="hold" grpId="0" nodeType="withEffect">
                                  <p:stCondLst>
                                    <p:cond delay="0"/>
                                  </p:stCondLst>
                                  <p:childTnLst>
                                    <p:set>
                                      <p:cBhvr>
                                        <p:cTn id="441" dur="1" fill="hold">
                                          <p:stCondLst>
                                            <p:cond delay="0"/>
                                          </p:stCondLst>
                                        </p:cTn>
                                        <p:tgtEl>
                                          <p:spTgt spid="123907">
                                            <p:txEl>
                                              <p:pRg st="8" end="8"/>
                                            </p:txEl>
                                          </p:spTgt>
                                        </p:tgtEl>
                                        <p:attrNameLst>
                                          <p:attrName>style.visibility</p:attrName>
                                        </p:attrNameLst>
                                      </p:cBhvr>
                                      <p:to>
                                        <p:strVal val="visible"/>
                                      </p:to>
                                    </p:set>
                                    <p:animEffect transition="in" filter="fade">
                                      <p:cBhvr>
                                        <p:cTn id="442" dur="750"/>
                                        <p:tgtEl>
                                          <p:spTgt spid="123907">
                                            <p:txEl>
                                              <p:pRg st="8" end="8"/>
                                            </p:txEl>
                                          </p:spTgt>
                                        </p:tgtEl>
                                      </p:cBhvr>
                                    </p:animEffect>
                                  </p:childTnLst>
                                </p:cTn>
                              </p:par>
                              <p:par>
                                <p:cTn id="443" presetID="10" presetClass="entr" presetSubtype="0" fill="hold" grpId="0" nodeType="withEffect">
                                  <p:stCondLst>
                                    <p:cond delay="0"/>
                                  </p:stCondLst>
                                  <p:childTnLst>
                                    <p:set>
                                      <p:cBhvr>
                                        <p:cTn id="444" dur="1" fill="hold">
                                          <p:stCondLst>
                                            <p:cond delay="0"/>
                                          </p:stCondLst>
                                        </p:cTn>
                                        <p:tgtEl>
                                          <p:spTgt spid="123907">
                                            <p:txEl>
                                              <p:pRg st="9" end="9"/>
                                            </p:txEl>
                                          </p:spTgt>
                                        </p:tgtEl>
                                        <p:attrNameLst>
                                          <p:attrName>style.visibility</p:attrName>
                                        </p:attrNameLst>
                                      </p:cBhvr>
                                      <p:to>
                                        <p:strVal val="visible"/>
                                      </p:to>
                                    </p:set>
                                    <p:animEffect transition="in" filter="fade">
                                      <p:cBhvr>
                                        <p:cTn id="445" dur="750"/>
                                        <p:tgtEl>
                                          <p:spTgt spid="123907">
                                            <p:txEl>
                                              <p:pRg st="9" end="9"/>
                                            </p:txEl>
                                          </p:spTgt>
                                        </p:tgtEl>
                                      </p:cBhvr>
                                    </p:animEffect>
                                  </p:childTnLst>
                                </p:cTn>
                              </p:par>
                              <p:par>
                                <p:cTn id="446" presetID="10" presetClass="entr" presetSubtype="0" fill="hold" grpId="0" nodeType="withEffect">
                                  <p:stCondLst>
                                    <p:cond delay="0"/>
                                  </p:stCondLst>
                                  <p:childTnLst>
                                    <p:set>
                                      <p:cBhvr>
                                        <p:cTn id="447" dur="1" fill="hold">
                                          <p:stCondLst>
                                            <p:cond delay="0"/>
                                          </p:stCondLst>
                                        </p:cTn>
                                        <p:tgtEl>
                                          <p:spTgt spid="123907">
                                            <p:txEl>
                                              <p:pRg st="10" end="10"/>
                                            </p:txEl>
                                          </p:spTgt>
                                        </p:tgtEl>
                                        <p:attrNameLst>
                                          <p:attrName>style.visibility</p:attrName>
                                        </p:attrNameLst>
                                      </p:cBhvr>
                                      <p:to>
                                        <p:strVal val="visible"/>
                                      </p:to>
                                    </p:set>
                                    <p:animEffect transition="in" filter="fade">
                                      <p:cBhvr>
                                        <p:cTn id="448" dur="750"/>
                                        <p:tgtEl>
                                          <p:spTgt spid="123907">
                                            <p:txEl>
                                              <p:pRg st="10" end="10"/>
                                            </p:txEl>
                                          </p:spTgt>
                                        </p:tgtEl>
                                      </p:cBhvr>
                                    </p:animEffect>
                                  </p:childTnLst>
                                </p:cTn>
                              </p:par>
                              <p:par>
                                <p:cTn id="449" presetID="10" presetClass="entr" presetSubtype="0" fill="hold" grpId="0" nodeType="withEffect">
                                  <p:stCondLst>
                                    <p:cond delay="0"/>
                                  </p:stCondLst>
                                  <p:childTnLst>
                                    <p:set>
                                      <p:cBhvr>
                                        <p:cTn id="450" dur="1" fill="hold">
                                          <p:stCondLst>
                                            <p:cond delay="0"/>
                                          </p:stCondLst>
                                        </p:cTn>
                                        <p:tgtEl>
                                          <p:spTgt spid="123907">
                                            <p:txEl>
                                              <p:pRg st="10" end="10"/>
                                            </p:txEl>
                                          </p:spTgt>
                                        </p:tgtEl>
                                        <p:attrNameLst>
                                          <p:attrName>style.visibility</p:attrName>
                                        </p:attrNameLst>
                                      </p:cBhvr>
                                      <p:to>
                                        <p:strVal val="visible"/>
                                      </p:to>
                                    </p:set>
                                    <p:animEffect transition="in" filter="fade">
                                      <p:cBhvr>
                                        <p:cTn id="451" dur="750"/>
                                        <p:tgtEl>
                                          <p:spTgt spid="123907">
                                            <p:txEl>
                                              <p:pRg st="10" end="10"/>
                                            </p:txEl>
                                          </p:spTgt>
                                        </p:tgtEl>
                                      </p:cBhvr>
                                    </p:animEffect>
                                  </p:childTnLst>
                                </p:cTn>
                              </p:par>
                              <p:par>
                                <p:cTn id="452" presetID="10" presetClass="entr" presetSubtype="0" fill="hold" grpId="0" nodeType="withEffect">
                                  <p:stCondLst>
                                    <p:cond delay="0"/>
                                  </p:stCondLst>
                                  <p:childTnLst>
                                    <p:set>
                                      <p:cBhvr>
                                        <p:cTn id="453" dur="1" fill="hold">
                                          <p:stCondLst>
                                            <p:cond delay="0"/>
                                          </p:stCondLst>
                                        </p:cTn>
                                        <p:tgtEl>
                                          <p:spTgt spid="123907">
                                            <p:txEl>
                                              <p:pRg st="9" end="9"/>
                                            </p:txEl>
                                          </p:spTgt>
                                        </p:tgtEl>
                                        <p:attrNameLst>
                                          <p:attrName>style.visibility</p:attrName>
                                        </p:attrNameLst>
                                      </p:cBhvr>
                                      <p:to>
                                        <p:strVal val="visible"/>
                                      </p:to>
                                    </p:set>
                                    <p:animEffect transition="in" filter="fade">
                                      <p:cBhvr>
                                        <p:cTn id="454" dur="750"/>
                                        <p:tgtEl>
                                          <p:spTgt spid="123907">
                                            <p:txEl>
                                              <p:pRg st="9" end="9"/>
                                            </p:txEl>
                                          </p:spTgt>
                                        </p:tgtEl>
                                      </p:cBhvr>
                                    </p:animEffect>
                                  </p:childTnLst>
                                </p:cTn>
                              </p:par>
                              <p:par>
                                <p:cTn id="455" presetID="10" presetClass="entr" presetSubtype="0" fill="hold" grpId="0" nodeType="withEffect">
                                  <p:stCondLst>
                                    <p:cond delay="0"/>
                                  </p:stCondLst>
                                  <p:childTnLst>
                                    <p:set>
                                      <p:cBhvr>
                                        <p:cTn id="456" dur="1" fill="hold">
                                          <p:stCondLst>
                                            <p:cond delay="0"/>
                                          </p:stCondLst>
                                        </p:cTn>
                                        <p:tgtEl>
                                          <p:spTgt spid="123907">
                                            <p:txEl>
                                              <p:pRg st="10" end="10"/>
                                            </p:txEl>
                                          </p:spTgt>
                                        </p:tgtEl>
                                        <p:attrNameLst>
                                          <p:attrName>style.visibility</p:attrName>
                                        </p:attrNameLst>
                                      </p:cBhvr>
                                      <p:to>
                                        <p:strVal val="visible"/>
                                      </p:to>
                                    </p:set>
                                    <p:animEffect transition="in" filter="fade">
                                      <p:cBhvr>
                                        <p:cTn id="457" dur="750"/>
                                        <p:tgtEl>
                                          <p:spTgt spid="123907">
                                            <p:txEl>
                                              <p:pRg st="10" end="10"/>
                                            </p:txEl>
                                          </p:spTgt>
                                        </p:tgtEl>
                                      </p:cBhvr>
                                    </p:animEffect>
                                  </p:childTnLst>
                                </p:cTn>
                              </p:par>
                              <p:par>
                                <p:cTn id="458" presetID="10" presetClass="entr" presetSubtype="0" fill="hold" grpId="0" nodeType="withEffect">
                                  <p:stCondLst>
                                    <p:cond delay="0"/>
                                  </p:stCondLst>
                                  <p:childTnLst>
                                    <p:set>
                                      <p:cBhvr>
                                        <p:cTn id="459" dur="1" fill="hold">
                                          <p:stCondLst>
                                            <p:cond delay="0"/>
                                          </p:stCondLst>
                                        </p:cTn>
                                        <p:tgtEl>
                                          <p:spTgt spid="123907">
                                            <p:txEl>
                                              <p:pRg st="10" end="10"/>
                                            </p:txEl>
                                          </p:spTgt>
                                        </p:tgtEl>
                                        <p:attrNameLst>
                                          <p:attrName>style.visibility</p:attrName>
                                        </p:attrNameLst>
                                      </p:cBhvr>
                                      <p:to>
                                        <p:strVal val="visible"/>
                                      </p:to>
                                    </p:set>
                                    <p:animEffect transition="in" filter="fade">
                                      <p:cBhvr>
                                        <p:cTn id="460" dur="750"/>
                                        <p:tgtEl>
                                          <p:spTgt spid="123907">
                                            <p:txEl>
                                              <p:pRg st="10" end="10"/>
                                            </p:txEl>
                                          </p:spTgt>
                                        </p:tgtEl>
                                      </p:cBhvr>
                                    </p:animEffect>
                                  </p:childTnLst>
                                </p:cTn>
                              </p:par>
                              <p:par>
                                <p:cTn id="461" presetID="10" presetClass="entr" presetSubtype="0" fill="hold" grpId="0" nodeType="withEffect">
                                  <p:stCondLst>
                                    <p:cond delay="0"/>
                                  </p:stCondLst>
                                  <p:childTnLst>
                                    <p:set>
                                      <p:cBhvr>
                                        <p:cTn id="462" dur="1" fill="hold">
                                          <p:stCondLst>
                                            <p:cond delay="0"/>
                                          </p:stCondLst>
                                        </p:cTn>
                                        <p:tgtEl>
                                          <p:spTgt spid="123907">
                                            <p:txEl>
                                              <p:pRg st="11" end="11"/>
                                            </p:txEl>
                                          </p:spTgt>
                                        </p:tgtEl>
                                        <p:attrNameLst>
                                          <p:attrName>style.visibility</p:attrName>
                                        </p:attrNameLst>
                                      </p:cBhvr>
                                      <p:to>
                                        <p:strVal val="visible"/>
                                      </p:to>
                                    </p:set>
                                    <p:animEffect transition="in" filter="fade">
                                      <p:cBhvr>
                                        <p:cTn id="463" dur="750"/>
                                        <p:tgtEl>
                                          <p:spTgt spid="123907">
                                            <p:txEl>
                                              <p:pRg st="11" end="11"/>
                                            </p:txEl>
                                          </p:spTgt>
                                        </p:tgtEl>
                                      </p:cBhvr>
                                    </p:animEffect>
                                  </p:childTnLst>
                                </p:cTn>
                              </p:par>
                              <p:par>
                                <p:cTn id="464" presetID="10" presetClass="entr" presetSubtype="0" fill="hold" grpId="0" nodeType="withEffect">
                                  <p:stCondLst>
                                    <p:cond delay="0"/>
                                  </p:stCondLst>
                                  <p:childTnLst>
                                    <p:set>
                                      <p:cBhvr>
                                        <p:cTn id="465" dur="1" fill="hold">
                                          <p:stCondLst>
                                            <p:cond delay="0"/>
                                          </p:stCondLst>
                                        </p:cTn>
                                        <p:tgtEl>
                                          <p:spTgt spid="123907">
                                            <p:txEl>
                                              <p:pRg st="7" end="7"/>
                                            </p:txEl>
                                          </p:spTgt>
                                        </p:tgtEl>
                                        <p:attrNameLst>
                                          <p:attrName>style.visibility</p:attrName>
                                        </p:attrNameLst>
                                      </p:cBhvr>
                                      <p:to>
                                        <p:strVal val="visible"/>
                                      </p:to>
                                    </p:set>
                                    <p:animEffect transition="in" filter="fade">
                                      <p:cBhvr>
                                        <p:cTn id="466" dur="750"/>
                                        <p:tgtEl>
                                          <p:spTgt spid="123907">
                                            <p:txEl>
                                              <p:pRg st="7" end="7"/>
                                            </p:txEl>
                                          </p:spTgt>
                                        </p:tgtEl>
                                      </p:cBhvr>
                                    </p:animEffect>
                                  </p:childTnLst>
                                </p:cTn>
                              </p:par>
                              <p:par>
                                <p:cTn id="467" presetID="10" presetClass="entr" presetSubtype="0" fill="hold" grpId="0" nodeType="withEffect">
                                  <p:stCondLst>
                                    <p:cond delay="0"/>
                                  </p:stCondLst>
                                  <p:childTnLst>
                                    <p:set>
                                      <p:cBhvr>
                                        <p:cTn id="468" dur="1" fill="hold">
                                          <p:stCondLst>
                                            <p:cond delay="0"/>
                                          </p:stCondLst>
                                        </p:cTn>
                                        <p:tgtEl>
                                          <p:spTgt spid="123907">
                                            <p:txEl>
                                              <p:pRg st="8" end="8"/>
                                            </p:txEl>
                                          </p:spTgt>
                                        </p:tgtEl>
                                        <p:attrNameLst>
                                          <p:attrName>style.visibility</p:attrName>
                                        </p:attrNameLst>
                                      </p:cBhvr>
                                      <p:to>
                                        <p:strVal val="visible"/>
                                      </p:to>
                                    </p:set>
                                    <p:animEffect transition="in" filter="fade">
                                      <p:cBhvr>
                                        <p:cTn id="469" dur="750"/>
                                        <p:tgtEl>
                                          <p:spTgt spid="123907">
                                            <p:txEl>
                                              <p:pRg st="8" end="8"/>
                                            </p:txEl>
                                          </p:spTgt>
                                        </p:tgtEl>
                                      </p:cBhvr>
                                    </p:animEffect>
                                  </p:childTnLst>
                                </p:cTn>
                              </p:par>
                              <p:par>
                                <p:cTn id="470" presetID="10" presetClass="entr" presetSubtype="0" fill="hold" grpId="0" nodeType="withEffect">
                                  <p:stCondLst>
                                    <p:cond delay="0"/>
                                  </p:stCondLst>
                                  <p:childTnLst>
                                    <p:set>
                                      <p:cBhvr>
                                        <p:cTn id="471" dur="1" fill="hold">
                                          <p:stCondLst>
                                            <p:cond delay="0"/>
                                          </p:stCondLst>
                                        </p:cTn>
                                        <p:tgtEl>
                                          <p:spTgt spid="123907">
                                            <p:txEl>
                                              <p:pRg st="9" end="9"/>
                                            </p:txEl>
                                          </p:spTgt>
                                        </p:tgtEl>
                                        <p:attrNameLst>
                                          <p:attrName>style.visibility</p:attrName>
                                        </p:attrNameLst>
                                      </p:cBhvr>
                                      <p:to>
                                        <p:strVal val="visible"/>
                                      </p:to>
                                    </p:set>
                                    <p:animEffect transition="in" filter="fade">
                                      <p:cBhvr>
                                        <p:cTn id="472" dur="750"/>
                                        <p:tgtEl>
                                          <p:spTgt spid="123907">
                                            <p:txEl>
                                              <p:pRg st="9" end="9"/>
                                            </p:txEl>
                                          </p:spTgt>
                                        </p:tgtEl>
                                      </p:cBhvr>
                                    </p:animEffect>
                                  </p:childTnLst>
                                </p:cTn>
                              </p:par>
                              <p:par>
                                <p:cTn id="473" presetID="10" presetClass="entr" presetSubtype="0" fill="hold" grpId="0" nodeType="withEffect">
                                  <p:stCondLst>
                                    <p:cond delay="0"/>
                                  </p:stCondLst>
                                  <p:childTnLst>
                                    <p:set>
                                      <p:cBhvr>
                                        <p:cTn id="474" dur="1" fill="hold">
                                          <p:stCondLst>
                                            <p:cond delay="0"/>
                                          </p:stCondLst>
                                        </p:cTn>
                                        <p:tgtEl>
                                          <p:spTgt spid="123907">
                                            <p:txEl>
                                              <p:pRg st="10" end="10"/>
                                            </p:txEl>
                                          </p:spTgt>
                                        </p:tgtEl>
                                        <p:attrNameLst>
                                          <p:attrName>style.visibility</p:attrName>
                                        </p:attrNameLst>
                                      </p:cBhvr>
                                      <p:to>
                                        <p:strVal val="visible"/>
                                      </p:to>
                                    </p:set>
                                    <p:animEffect transition="in" filter="fade">
                                      <p:cBhvr>
                                        <p:cTn id="475" dur="750"/>
                                        <p:tgtEl>
                                          <p:spTgt spid="123907">
                                            <p:txEl>
                                              <p:pRg st="10" end="10"/>
                                            </p:txEl>
                                          </p:spTgt>
                                        </p:tgtEl>
                                      </p:cBhvr>
                                    </p:animEffect>
                                  </p:childTnLst>
                                </p:cTn>
                              </p:par>
                              <p:par>
                                <p:cTn id="476" presetID="10" presetClass="entr" presetSubtype="0" fill="hold" grpId="0" nodeType="withEffect">
                                  <p:stCondLst>
                                    <p:cond delay="0"/>
                                  </p:stCondLst>
                                  <p:childTnLst>
                                    <p:set>
                                      <p:cBhvr>
                                        <p:cTn id="477" dur="1" fill="hold">
                                          <p:stCondLst>
                                            <p:cond delay="0"/>
                                          </p:stCondLst>
                                        </p:cTn>
                                        <p:tgtEl>
                                          <p:spTgt spid="123907">
                                            <p:txEl>
                                              <p:pRg st="10" end="10"/>
                                            </p:txEl>
                                          </p:spTgt>
                                        </p:tgtEl>
                                        <p:attrNameLst>
                                          <p:attrName>style.visibility</p:attrName>
                                        </p:attrNameLst>
                                      </p:cBhvr>
                                      <p:to>
                                        <p:strVal val="visible"/>
                                      </p:to>
                                    </p:set>
                                    <p:animEffect transition="in" filter="fade">
                                      <p:cBhvr>
                                        <p:cTn id="478" dur="750"/>
                                        <p:tgtEl>
                                          <p:spTgt spid="123907">
                                            <p:txEl>
                                              <p:pRg st="10" end="10"/>
                                            </p:txEl>
                                          </p:spTgt>
                                        </p:tgtEl>
                                      </p:cBhvr>
                                    </p:animEffect>
                                  </p:childTnLst>
                                </p:cTn>
                              </p:par>
                              <p:par>
                                <p:cTn id="479" presetID="10" presetClass="entr" presetSubtype="0" fill="hold" grpId="0" nodeType="withEffect">
                                  <p:stCondLst>
                                    <p:cond delay="0"/>
                                  </p:stCondLst>
                                  <p:childTnLst>
                                    <p:set>
                                      <p:cBhvr>
                                        <p:cTn id="480" dur="1" fill="hold">
                                          <p:stCondLst>
                                            <p:cond delay="0"/>
                                          </p:stCondLst>
                                        </p:cTn>
                                        <p:tgtEl>
                                          <p:spTgt spid="123907">
                                            <p:txEl>
                                              <p:pRg st="9" end="9"/>
                                            </p:txEl>
                                          </p:spTgt>
                                        </p:tgtEl>
                                        <p:attrNameLst>
                                          <p:attrName>style.visibility</p:attrName>
                                        </p:attrNameLst>
                                      </p:cBhvr>
                                      <p:to>
                                        <p:strVal val="visible"/>
                                      </p:to>
                                    </p:set>
                                    <p:animEffect transition="in" filter="fade">
                                      <p:cBhvr>
                                        <p:cTn id="481" dur="750"/>
                                        <p:tgtEl>
                                          <p:spTgt spid="123907">
                                            <p:txEl>
                                              <p:pRg st="9" end="9"/>
                                            </p:txEl>
                                          </p:spTgt>
                                        </p:tgtEl>
                                      </p:cBhvr>
                                    </p:animEffect>
                                  </p:childTnLst>
                                </p:cTn>
                              </p:par>
                              <p:par>
                                <p:cTn id="482" presetID="10" presetClass="entr" presetSubtype="0" fill="hold" grpId="0" nodeType="withEffect">
                                  <p:stCondLst>
                                    <p:cond delay="0"/>
                                  </p:stCondLst>
                                  <p:childTnLst>
                                    <p:set>
                                      <p:cBhvr>
                                        <p:cTn id="483" dur="1" fill="hold">
                                          <p:stCondLst>
                                            <p:cond delay="0"/>
                                          </p:stCondLst>
                                        </p:cTn>
                                        <p:tgtEl>
                                          <p:spTgt spid="123907">
                                            <p:txEl>
                                              <p:pRg st="10" end="10"/>
                                            </p:txEl>
                                          </p:spTgt>
                                        </p:tgtEl>
                                        <p:attrNameLst>
                                          <p:attrName>style.visibility</p:attrName>
                                        </p:attrNameLst>
                                      </p:cBhvr>
                                      <p:to>
                                        <p:strVal val="visible"/>
                                      </p:to>
                                    </p:set>
                                    <p:animEffect transition="in" filter="fade">
                                      <p:cBhvr>
                                        <p:cTn id="484" dur="750"/>
                                        <p:tgtEl>
                                          <p:spTgt spid="123907">
                                            <p:txEl>
                                              <p:pRg st="10" end="10"/>
                                            </p:txEl>
                                          </p:spTgt>
                                        </p:tgtEl>
                                      </p:cBhvr>
                                    </p:animEffect>
                                  </p:childTnLst>
                                </p:cTn>
                              </p:par>
                              <p:par>
                                <p:cTn id="485" presetID="10" presetClass="entr" presetSubtype="0" fill="hold" grpId="0" nodeType="withEffect">
                                  <p:stCondLst>
                                    <p:cond delay="0"/>
                                  </p:stCondLst>
                                  <p:childTnLst>
                                    <p:set>
                                      <p:cBhvr>
                                        <p:cTn id="486" dur="1" fill="hold">
                                          <p:stCondLst>
                                            <p:cond delay="0"/>
                                          </p:stCondLst>
                                        </p:cTn>
                                        <p:tgtEl>
                                          <p:spTgt spid="123907">
                                            <p:txEl>
                                              <p:pRg st="10" end="10"/>
                                            </p:txEl>
                                          </p:spTgt>
                                        </p:tgtEl>
                                        <p:attrNameLst>
                                          <p:attrName>style.visibility</p:attrName>
                                        </p:attrNameLst>
                                      </p:cBhvr>
                                      <p:to>
                                        <p:strVal val="visible"/>
                                      </p:to>
                                    </p:set>
                                    <p:animEffect transition="in" filter="fade">
                                      <p:cBhvr>
                                        <p:cTn id="487" dur="750"/>
                                        <p:tgtEl>
                                          <p:spTgt spid="123907">
                                            <p:txEl>
                                              <p:pRg st="10" end="10"/>
                                            </p:txEl>
                                          </p:spTgt>
                                        </p:tgtEl>
                                      </p:cBhvr>
                                    </p:animEffect>
                                  </p:childTnLst>
                                </p:cTn>
                              </p:par>
                              <p:par>
                                <p:cTn id="488" presetID="10" presetClass="entr" presetSubtype="0" fill="hold" grpId="0" nodeType="withEffect">
                                  <p:stCondLst>
                                    <p:cond delay="0"/>
                                  </p:stCondLst>
                                  <p:childTnLst>
                                    <p:set>
                                      <p:cBhvr>
                                        <p:cTn id="489" dur="1" fill="hold">
                                          <p:stCondLst>
                                            <p:cond delay="0"/>
                                          </p:stCondLst>
                                        </p:cTn>
                                        <p:tgtEl>
                                          <p:spTgt spid="123907">
                                            <p:txEl>
                                              <p:pRg st="11" end="11"/>
                                            </p:txEl>
                                          </p:spTgt>
                                        </p:tgtEl>
                                        <p:attrNameLst>
                                          <p:attrName>style.visibility</p:attrName>
                                        </p:attrNameLst>
                                      </p:cBhvr>
                                      <p:to>
                                        <p:strVal val="visible"/>
                                      </p:to>
                                    </p:set>
                                    <p:animEffect transition="in" filter="fade">
                                      <p:cBhvr>
                                        <p:cTn id="490" dur="750"/>
                                        <p:tgtEl>
                                          <p:spTgt spid="123907">
                                            <p:txEl>
                                              <p:pRg st="11" end="11"/>
                                            </p:txEl>
                                          </p:spTgt>
                                        </p:tgtEl>
                                      </p:cBhvr>
                                    </p:animEffect>
                                  </p:childTnLst>
                                </p:cTn>
                              </p:par>
                              <p:par>
                                <p:cTn id="491" presetID="10" presetClass="entr" presetSubtype="0" fill="hold" grpId="0" nodeType="withEffect">
                                  <p:stCondLst>
                                    <p:cond delay="0"/>
                                  </p:stCondLst>
                                  <p:childTnLst>
                                    <p:set>
                                      <p:cBhvr>
                                        <p:cTn id="492" dur="1" fill="hold">
                                          <p:stCondLst>
                                            <p:cond delay="0"/>
                                          </p:stCondLst>
                                        </p:cTn>
                                        <p:tgtEl>
                                          <p:spTgt spid="123907">
                                            <p:txEl>
                                              <p:pRg st="3" end="3"/>
                                            </p:txEl>
                                          </p:spTgt>
                                        </p:tgtEl>
                                        <p:attrNameLst>
                                          <p:attrName>style.visibility</p:attrName>
                                        </p:attrNameLst>
                                      </p:cBhvr>
                                      <p:to>
                                        <p:strVal val="visible"/>
                                      </p:to>
                                    </p:set>
                                    <p:animEffect transition="in" filter="fade">
                                      <p:cBhvr>
                                        <p:cTn id="493" dur="750"/>
                                        <p:tgtEl>
                                          <p:spTgt spid="123907">
                                            <p:txEl>
                                              <p:pRg st="3" end="3"/>
                                            </p:txEl>
                                          </p:spTgt>
                                        </p:tgtEl>
                                      </p:cBhvr>
                                    </p:animEffect>
                                  </p:childTnLst>
                                </p:cTn>
                              </p:par>
                              <p:par>
                                <p:cTn id="494" presetID="10" presetClass="entr" presetSubtype="0" fill="hold" grpId="0" nodeType="withEffect">
                                  <p:stCondLst>
                                    <p:cond delay="0"/>
                                  </p:stCondLst>
                                  <p:childTnLst>
                                    <p:set>
                                      <p:cBhvr>
                                        <p:cTn id="495" dur="1" fill="hold">
                                          <p:stCondLst>
                                            <p:cond delay="0"/>
                                          </p:stCondLst>
                                        </p:cTn>
                                        <p:tgtEl>
                                          <p:spTgt spid="123907">
                                            <p:txEl>
                                              <p:pRg st="4" end="4"/>
                                            </p:txEl>
                                          </p:spTgt>
                                        </p:tgtEl>
                                        <p:attrNameLst>
                                          <p:attrName>style.visibility</p:attrName>
                                        </p:attrNameLst>
                                      </p:cBhvr>
                                      <p:to>
                                        <p:strVal val="visible"/>
                                      </p:to>
                                    </p:set>
                                    <p:animEffect transition="in" filter="fade">
                                      <p:cBhvr>
                                        <p:cTn id="496" dur="750"/>
                                        <p:tgtEl>
                                          <p:spTgt spid="123907">
                                            <p:txEl>
                                              <p:pRg st="4" end="4"/>
                                            </p:txEl>
                                          </p:spTgt>
                                        </p:tgtEl>
                                      </p:cBhvr>
                                    </p:animEffect>
                                  </p:childTnLst>
                                </p:cTn>
                              </p:par>
                              <p:par>
                                <p:cTn id="497" presetID="10" presetClass="entr" presetSubtype="0" fill="hold" grpId="0" nodeType="withEffect">
                                  <p:stCondLst>
                                    <p:cond delay="0"/>
                                  </p:stCondLst>
                                  <p:childTnLst>
                                    <p:set>
                                      <p:cBhvr>
                                        <p:cTn id="498" dur="1" fill="hold">
                                          <p:stCondLst>
                                            <p:cond delay="0"/>
                                          </p:stCondLst>
                                        </p:cTn>
                                        <p:tgtEl>
                                          <p:spTgt spid="123907">
                                            <p:txEl>
                                              <p:pRg st="5" end="5"/>
                                            </p:txEl>
                                          </p:spTgt>
                                        </p:tgtEl>
                                        <p:attrNameLst>
                                          <p:attrName>style.visibility</p:attrName>
                                        </p:attrNameLst>
                                      </p:cBhvr>
                                      <p:to>
                                        <p:strVal val="visible"/>
                                      </p:to>
                                    </p:set>
                                    <p:animEffect transition="in" filter="fade">
                                      <p:cBhvr>
                                        <p:cTn id="499" dur="750"/>
                                        <p:tgtEl>
                                          <p:spTgt spid="123907">
                                            <p:txEl>
                                              <p:pRg st="5" end="5"/>
                                            </p:txEl>
                                          </p:spTgt>
                                        </p:tgtEl>
                                      </p:cBhvr>
                                    </p:animEffect>
                                  </p:childTnLst>
                                </p:cTn>
                              </p:par>
                              <p:par>
                                <p:cTn id="500" presetID="10" presetClass="entr" presetSubtype="0" fill="hold" grpId="0" nodeType="withEffect">
                                  <p:stCondLst>
                                    <p:cond delay="0"/>
                                  </p:stCondLst>
                                  <p:childTnLst>
                                    <p:set>
                                      <p:cBhvr>
                                        <p:cTn id="501" dur="1" fill="hold">
                                          <p:stCondLst>
                                            <p:cond delay="0"/>
                                          </p:stCondLst>
                                        </p:cTn>
                                        <p:tgtEl>
                                          <p:spTgt spid="123907">
                                            <p:txEl>
                                              <p:pRg st="6" end="6"/>
                                            </p:txEl>
                                          </p:spTgt>
                                        </p:tgtEl>
                                        <p:attrNameLst>
                                          <p:attrName>style.visibility</p:attrName>
                                        </p:attrNameLst>
                                      </p:cBhvr>
                                      <p:to>
                                        <p:strVal val="visible"/>
                                      </p:to>
                                    </p:set>
                                    <p:animEffect transition="in" filter="fade">
                                      <p:cBhvr>
                                        <p:cTn id="502" dur="750"/>
                                        <p:tgtEl>
                                          <p:spTgt spid="123907">
                                            <p:txEl>
                                              <p:pRg st="6" end="6"/>
                                            </p:txEl>
                                          </p:spTgt>
                                        </p:tgtEl>
                                      </p:cBhvr>
                                    </p:animEffect>
                                  </p:childTnLst>
                                </p:cTn>
                              </p:par>
                              <p:par>
                                <p:cTn id="503" presetID="10" presetClass="entr" presetSubtype="0" fill="hold" grpId="0" nodeType="withEffect">
                                  <p:stCondLst>
                                    <p:cond delay="0"/>
                                  </p:stCondLst>
                                  <p:childTnLst>
                                    <p:set>
                                      <p:cBhvr>
                                        <p:cTn id="504" dur="1" fill="hold">
                                          <p:stCondLst>
                                            <p:cond delay="0"/>
                                          </p:stCondLst>
                                        </p:cTn>
                                        <p:tgtEl>
                                          <p:spTgt spid="123907">
                                            <p:txEl>
                                              <p:pRg st="7" end="7"/>
                                            </p:txEl>
                                          </p:spTgt>
                                        </p:tgtEl>
                                        <p:attrNameLst>
                                          <p:attrName>style.visibility</p:attrName>
                                        </p:attrNameLst>
                                      </p:cBhvr>
                                      <p:to>
                                        <p:strVal val="visible"/>
                                      </p:to>
                                    </p:set>
                                    <p:animEffect transition="in" filter="fade">
                                      <p:cBhvr>
                                        <p:cTn id="505" dur="750"/>
                                        <p:tgtEl>
                                          <p:spTgt spid="123907">
                                            <p:txEl>
                                              <p:pRg st="7" end="7"/>
                                            </p:txEl>
                                          </p:spTgt>
                                        </p:tgtEl>
                                      </p:cBhvr>
                                    </p:animEffect>
                                  </p:childTnLst>
                                </p:cTn>
                              </p:par>
                              <p:par>
                                <p:cTn id="506" presetID="10" presetClass="entr" presetSubtype="0" fill="hold" grpId="0" nodeType="withEffect">
                                  <p:stCondLst>
                                    <p:cond delay="0"/>
                                  </p:stCondLst>
                                  <p:childTnLst>
                                    <p:set>
                                      <p:cBhvr>
                                        <p:cTn id="507" dur="1" fill="hold">
                                          <p:stCondLst>
                                            <p:cond delay="0"/>
                                          </p:stCondLst>
                                        </p:cTn>
                                        <p:tgtEl>
                                          <p:spTgt spid="123907">
                                            <p:txEl>
                                              <p:pRg st="8" end="8"/>
                                            </p:txEl>
                                          </p:spTgt>
                                        </p:tgtEl>
                                        <p:attrNameLst>
                                          <p:attrName>style.visibility</p:attrName>
                                        </p:attrNameLst>
                                      </p:cBhvr>
                                      <p:to>
                                        <p:strVal val="visible"/>
                                      </p:to>
                                    </p:set>
                                    <p:animEffect transition="in" filter="fade">
                                      <p:cBhvr>
                                        <p:cTn id="508" dur="750"/>
                                        <p:tgtEl>
                                          <p:spTgt spid="123907">
                                            <p:txEl>
                                              <p:pRg st="8" end="8"/>
                                            </p:txEl>
                                          </p:spTgt>
                                        </p:tgtEl>
                                      </p:cBhvr>
                                    </p:animEffect>
                                  </p:childTnLst>
                                </p:cTn>
                              </p:par>
                              <p:par>
                                <p:cTn id="509" presetID="10" presetClass="entr" presetSubtype="0" fill="hold" grpId="0" nodeType="withEffect">
                                  <p:stCondLst>
                                    <p:cond delay="0"/>
                                  </p:stCondLst>
                                  <p:childTnLst>
                                    <p:set>
                                      <p:cBhvr>
                                        <p:cTn id="510" dur="1" fill="hold">
                                          <p:stCondLst>
                                            <p:cond delay="0"/>
                                          </p:stCondLst>
                                        </p:cTn>
                                        <p:tgtEl>
                                          <p:spTgt spid="123907">
                                            <p:txEl>
                                              <p:pRg st="9" end="9"/>
                                            </p:txEl>
                                          </p:spTgt>
                                        </p:tgtEl>
                                        <p:attrNameLst>
                                          <p:attrName>style.visibility</p:attrName>
                                        </p:attrNameLst>
                                      </p:cBhvr>
                                      <p:to>
                                        <p:strVal val="visible"/>
                                      </p:to>
                                    </p:set>
                                    <p:animEffect transition="in" filter="fade">
                                      <p:cBhvr>
                                        <p:cTn id="511" dur="750"/>
                                        <p:tgtEl>
                                          <p:spTgt spid="123907">
                                            <p:txEl>
                                              <p:pRg st="9" end="9"/>
                                            </p:txEl>
                                          </p:spTgt>
                                        </p:tgtEl>
                                      </p:cBhvr>
                                    </p:animEffect>
                                  </p:childTnLst>
                                </p:cTn>
                              </p:par>
                              <p:par>
                                <p:cTn id="512" presetID="10" presetClass="entr" presetSubtype="0" fill="hold" grpId="0" nodeType="withEffect">
                                  <p:stCondLst>
                                    <p:cond delay="0"/>
                                  </p:stCondLst>
                                  <p:childTnLst>
                                    <p:set>
                                      <p:cBhvr>
                                        <p:cTn id="513" dur="1" fill="hold">
                                          <p:stCondLst>
                                            <p:cond delay="0"/>
                                          </p:stCondLst>
                                        </p:cTn>
                                        <p:tgtEl>
                                          <p:spTgt spid="123907">
                                            <p:txEl>
                                              <p:pRg st="10" end="10"/>
                                            </p:txEl>
                                          </p:spTgt>
                                        </p:tgtEl>
                                        <p:attrNameLst>
                                          <p:attrName>style.visibility</p:attrName>
                                        </p:attrNameLst>
                                      </p:cBhvr>
                                      <p:to>
                                        <p:strVal val="visible"/>
                                      </p:to>
                                    </p:set>
                                    <p:animEffect transition="in" filter="fade">
                                      <p:cBhvr>
                                        <p:cTn id="514" dur="750"/>
                                        <p:tgtEl>
                                          <p:spTgt spid="123907">
                                            <p:txEl>
                                              <p:pRg st="10" end="10"/>
                                            </p:txEl>
                                          </p:spTgt>
                                        </p:tgtEl>
                                      </p:cBhvr>
                                    </p:animEffect>
                                  </p:childTnLst>
                                </p:cTn>
                              </p:par>
                              <p:par>
                                <p:cTn id="515" presetID="10" presetClass="entr" presetSubtype="0" fill="hold" grpId="0" nodeType="withEffect">
                                  <p:stCondLst>
                                    <p:cond delay="0"/>
                                  </p:stCondLst>
                                  <p:childTnLst>
                                    <p:set>
                                      <p:cBhvr>
                                        <p:cTn id="516" dur="1" fill="hold">
                                          <p:stCondLst>
                                            <p:cond delay="0"/>
                                          </p:stCondLst>
                                        </p:cTn>
                                        <p:tgtEl>
                                          <p:spTgt spid="123907">
                                            <p:txEl>
                                              <p:pRg st="10" end="10"/>
                                            </p:txEl>
                                          </p:spTgt>
                                        </p:tgtEl>
                                        <p:attrNameLst>
                                          <p:attrName>style.visibility</p:attrName>
                                        </p:attrNameLst>
                                      </p:cBhvr>
                                      <p:to>
                                        <p:strVal val="visible"/>
                                      </p:to>
                                    </p:set>
                                    <p:animEffect transition="in" filter="fade">
                                      <p:cBhvr>
                                        <p:cTn id="517" dur="750"/>
                                        <p:tgtEl>
                                          <p:spTgt spid="123907">
                                            <p:txEl>
                                              <p:pRg st="10" end="10"/>
                                            </p:txEl>
                                          </p:spTgt>
                                        </p:tgtEl>
                                      </p:cBhvr>
                                    </p:animEffect>
                                  </p:childTnLst>
                                </p:cTn>
                              </p:par>
                              <p:par>
                                <p:cTn id="518" presetID="10" presetClass="entr" presetSubtype="0" fill="hold" grpId="0" nodeType="withEffect">
                                  <p:stCondLst>
                                    <p:cond delay="0"/>
                                  </p:stCondLst>
                                  <p:childTnLst>
                                    <p:set>
                                      <p:cBhvr>
                                        <p:cTn id="519" dur="1" fill="hold">
                                          <p:stCondLst>
                                            <p:cond delay="0"/>
                                          </p:stCondLst>
                                        </p:cTn>
                                        <p:tgtEl>
                                          <p:spTgt spid="123907">
                                            <p:txEl>
                                              <p:pRg st="9" end="9"/>
                                            </p:txEl>
                                          </p:spTgt>
                                        </p:tgtEl>
                                        <p:attrNameLst>
                                          <p:attrName>style.visibility</p:attrName>
                                        </p:attrNameLst>
                                      </p:cBhvr>
                                      <p:to>
                                        <p:strVal val="visible"/>
                                      </p:to>
                                    </p:set>
                                    <p:animEffect transition="in" filter="fade">
                                      <p:cBhvr>
                                        <p:cTn id="520" dur="750"/>
                                        <p:tgtEl>
                                          <p:spTgt spid="123907">
                                            <p:txEl>
                                              <p:pRg st="9" end="9"/>
                                            </p:txEl>
                                          </p:spTgt>
                                        </p:tgtEl>
                                      </p:cBhvr>
                                    </p:animEffect>
                                  </p:childTnLst>
                                </p:cTn>
                              </p:par>
                              <p:par>
                                <p:cTn id="521" presetID="10" presetClass="entr" presetSubtype="0" fill="hold" grpId="0" nodeType="withEffect">
                                  <p:stCondLst>
                                    <p:cond delay="0"/>
                                  </p:stCondLst>
                                  <p:childTnLst>
                                    <p:set>
                                      <p:cBhvr>
                                        <p:cTn id="522" dur="1" fill="hold">
                                          <p:stCondLst>
                                            <p:cond delay="0"/>
                                          </p:stCondLst>
                                        </p:cTn>
                                        <p:tgtEl>
                                          <p:spTgt spid="123907">
                                            <p:txEl>
                                              <p:pRg st="10" end="10"/>
                                            </p:txEl>
                                          </p:spTgt>
                                        </p:tgtEl>
                                        <p:attrNameLst>
                                          <p:attrName>style.visibility</p:attrName>
                                        </p:attrNameLst>
                                      </p:cBhvr>
                                      <p:to>
                                        <p:strVal val="visible"/>
                                      </p:to>
                                    </p:set>
                                    <p:animEffect transition="in" filter="fade">
                                      <p:cBhvr>
                                        <p:cTn id="523" dur="750"/>
                                        <p:tgtEl>
                                          <p:spTgt spid="123907">
                                            <p:txEl>
                                              <p:pRg st="10" end="10"/>
                                            </p:txEl>
                                          </p:spTgt>
                                        </p:tgtEl>
                                      </p:cBhvr>
                                    </p:animEffect>
                                  </p:childTnLst>
                                </p:cTn>
                              </p:par>
                              <p:par>
                                <p:cTn id="524" presetID="10" presetClass="entr" presetSubtype="0" fill="hold" grpId="0" nodeType="withEffect">
                                  <p:stCondLst>
                                    <p:cond delay="0"/>
                                  </p:stCondLst>
                                  <p:childTnLst>
                                    <p:set>
                                      <p:cBhvr>
                                        <p:cTn id="525" dur="1" fill="hold">
                                          <p:stCondLst>
                                            <p:cond delay="0"/>
                                          </p:stCondLst>
                                        </p:cTn>
                                        <p:tgtEl>
                                          <p:spTgt spid="123907">
                                            <p:txEl>
                                              <p:pRg st="10" end="10"/>
                                            </p:txEl>
                                          </p:spTgt>
                                        </p:tgtEl>
                                        <p:attrNameLst>
                                          <p:attrName>style.visibility</p:attrName>
                                        </p:attrNameLst>
                                      </p:cBhvr>
                                      <p:to>
                                        <p:strVal val="visible"/>
                                      </p:to>
                                    </p:set>
                                    <p:animEffect transition="in" filter="fade">
                                      <p:cBhvr>
                                        <p:cTn id="526" dur="750"/>
                                        <p:tgtEl>
                                          <p:spTgt spid="123907">
                                            <p:txEl>
                                              <p:pRg st="10" end="10"/>
                                            </p:txEl>
                                          </p:spTgt>
                                        </p:tgtEl>
                                      </p:cBhvr>
                                    </p:animEffect>
                                  </p:childTnLst>
                                </p:cTn>
                              </p:par>
                              <p:par>
                                <p:cTn id="527" presetID="10" presetClass="entr" presetSubtype="0" fill="hold" grpId="0" nodeType="withEffect">
                                  <p:stCondLst>
                                    <p:cond delay="0"/>
                                  </p:stCondLst>
                                  <p:childTnLst>
                                    <p:set>
                                      <p:cBhvr>
                                        <p:cTn id="528" dur="1" fill="hold">
                                          <p:stCondLst>
                                            <p:cond delay="0"/>
                                          </p:stCondLst>
                                        </p:cTn>
                                        <p:tgtEl>
                                          <p:spTgt spid="123907">
                                            <p:txEl>
                                              <p:pRg st="11" end="11"/>
                                            </p:txEl>
                                          </p:spTgt>
                                        </p:tgtEl>
                                        <p:attrNameLst>
                                          <p:attrName>style.visibility</p:attrName>
                                        </p:attrNameLst>
                                      </p:cBhvr>
                                      <p:to>
                                        <p:strVal val="visible"/>
                                      </p:to>
                                    </p:set>
                                    <p:animEffect transition="in" filter="fade">
                                      <p:cBhvr>
                                        <p:cTn id="529" dur="750"/>
                                        <p:tgtEl>
                                          <p:spTgt spid="123907">
                                            <p:txEl>
                                              <p:pRg st="11" end="11"/>
                                            </p:txEl>
                                          </p:spTgt>
                                        </p:tgtEl>
                                      </p:cBhvr>
                                    </p:animEffect>
                                  </p:childTnLst>
                                </p:cTn>
                              </p:par>
                              <p:par>
                                <p:cTn id="530" presetID="10" presetClass="entr" presetSubtype="0" fill="hold" grpId="0" nodeType="withEffect">
                                  <p:stCondLst>
                                    <p:cond delay="0"/>
                                  </p:stCondLst>
                                  <p:childTnLst>
                                    <p:set>
                                      <p:cBhvr>
                                        <p:cTn id="531" dur="1" fill="hold">
                                          <p:stCondLst>
                                            <p:cond delay="0"/>
                                          </p:stCondLst>
                                        </p:cTn>
                                        <p:tgtEl>
                                          <p:spTgt spid="123907">
                                            <p:txEl>
                                              <p:pRg st="7" end="7"/>
                                            </p:txEl>
                                          </p:spTgt>
                                        </p:tgtEl>
                                        <p:attrNameLst>
                                          <p:attrName>style.visibility</p:attrName>
                                        </p:attrNameLst>
                                      </p:cBhvr>
                                      <p:to>
                                        <p:strVal val="visible"/>
                                      </p:to>
                                    </p:set>
                                    <p:animEffect transition="in" filter="fade">
                                      <p:cBhvr>
                                        <p:cTn id="532" dur="750"/>
                                        <p:tgtEl>
                                          <p:spTgt spid="123907">
                                            <p:txEl>
                                              <p:pRg st="7" end="7"/>
                                            </p:txEl>
                                          </p:spTgt>
                                        </p:tgtEl>
                                      </p:cBhvr>
                                    </p:animEffect>
                                  </p:childTnLst>
                                </p:cTn>
                              </p:par>
                              <p:par>
                                <p:cTn id="533" presetID="10" presetClass="entr" presetSubtype="0" fill="hold" grpId="0" nodeType="withEffect">
                                  <p:stCondLst>
                                    <p:cond delay="0"/>
                                  </p:stCondLst>
                                  <p:childTnLst>
                                    <p:set>
                                      <p:cBhvr>
                                        <p:cTn id="534" dur="1" fill="hold">
                                          <p:stCondLst>
                                            <p:cond delay="0"/>
                                          </p:stCondLst>
                                        </p:cTn>
                                        <p:tgtEl>
                                          <p:spTgt spid="123907">
                                            <p:txEl>
                                              <p:pRg st="8" end="8"/>
                                            </p:txEl>
                                          </p:spTgt>
                                        </p:tgtEl>
                                        <p:attrNameLst>
                                          <p:attrName>style.visibility</p:attrName>
                                        </p:attrNameLst>
                                      </p:cBhvr>
                                      <p:to>
                                        <p:strVal val="visible"/>
                                      </p:to>
                                    </p:set>
                                    <p:animEffect transition="in" filter="fade">
                                      <p:cBhvr>
                                        <p:cTn id="535" dur="750"/>
                                        <p:tgtEl>
                                          <p:spTgt spid="123907">
                                            <p:txEl>
                                              <p:pRg st="8" end="8"/>
                                            </p:txEl>
                                          </p:spTgt>
                                        </p:tgtEl>
                                      </p:cBhvr>
                                    </p:animEffect>
                                  </p:childTnLst>
                                </p:cTn>
                              </p:par>
                              <p:par>
                                <p:cTn id="536" presetID="10" presetClass="entr" presetSubtype="0" fill="hold" grpId="0" nodeType="withEffect">
                                  <p:stCondLst>
                                    <p:cond delay="0"/>
                                  </p:stCondLst>
                                  <p:childTnLst>
                                    <p:set>
                                      <p:cBhvr>
                                        <p:cTn id="537" dur="1" fill="hold">
                                          <p:stCondLst>
                                            <p:cond delay="0"/>
                                          </p:stCondLst>
                                        </p:cTn>
                                        <p:tgtEl>
                                          <p:spTgt spid="123907">
                                            <p:txEl>
                                              <p:pRg st="9" end="9"/>
                                            </p:txEl>
                                          </p:spTgt>
                                        </p:tgtEl>
                                        <p:attrNameLst>
                                          <p:attrName>style.visibility</p:attrName>
                                        </p:attrNameLst>
                                      </p:cBhvr>
                                      <p:to>
                                        <p:strVal val="visible"/>
                                      </p:to>
                                    </p:set>
                                    <p:animEffect transition="in" filter="fade">
                                      <p:cBhvr>
                                        <p:cTn id="538" dur="750"/>
                                        <p:tgtEl>
                                          <p:spTgt spid="123907">
                                            <p:txEl>
                                              <p:pRg st="9" end="9"/>
                                            </p:txEl>
                                          </p:spTgt>
                                        </p:tgtEl>
                                      </p:cBhvr>
                                    </p:animEffect>
                                  </p:childTnLst>
                                </p:cTn>
                              </p:par>
                              <p:par>
                                <p:cTn id="539" presetID="10" presetClass="entr" presetSubtype="0" fill="hold" grpId="0" nodeType="withEffect">
                                  <p:stCondLst>
                                    <p:cond delay="0"/>
                                  </p:stCondLst>
                                  <p:childTnLst>
                                    <p:set>
                                      <p:cBhvr>
                                        <p:cTn id="540" dur="1" fill="hold">
                                          <p:stCondLst>
                                            <p:cond delay="0"/>
                                          </p:stCondLst>
                                        </p:cTn>
                                        <p:tgtEl>
                                          <p:spTgt spid="123907">
                                            <p:txEl>
                                              <p:pRg st="10" end="10"/>
                                            </p:txEl>
                                          </p:spTgt>
                                        </p:tgtEl>
                                        <p:attrNameLst>
                                          <p:attrName>style.visibility</p:attrName>
                                        </p:attrNameLst>
                                      </p:cBhvr>
                                      <p:to>
                                        <p:strVal val="visible"/>
                                      </p:to>
                                    </p:set>
                                    <p:animEffect transition="in" filter="fade">
                                      <p:cBhvr>
                                        <p:cTn id="541" dur="750"/>
                                        <p:tgtEl>
                                          <p:spTgt spid="123907">
                                            <p:txEl>
                                              <p:pRg st="10" end="10"/>
                                            </p:txEl>
                                          </p:spTgt>
                                        </p:tgtEl>
                                      </p:cBhvr>
                                    </p:animEffect>
                                  </p:childTnLst>
                                </p:cTn>
                              </p:par>
                              <p:par>
                                <p:cTn id="542" presetID="10" presetClass="entr" presetSubtype="0" fill="hold" grpId="0" nodeType="withEffect">
                                  <p:stCondLst>
                                    <p:cond delay="0"/>
                                  </p:stCondLst>
                                  <p:childTnLst>
                                    <p:set>
                                      <p:cBhvr>
                                        <p:cTn id="543" dur="1" fill="hold">
                                          <p:stCondLst>
                                            <p:cond delay="0"/>
                                          </p:stCondLst>
                                        </p:cTn>
                                        <p:tgtEl>
                                          <p:spTgt spid="123907">
                                            <p:txEl>
                                              <p:pRg st="10" end="10"/>
                                            </p:txEl>
                                          </p:spTgt>
                                        </p:tgtEl>
                                        <p:attrNameLst>
                                          <p:attrName>style.visibility</p:attrName>
                                        </p:attrNameLst>
                                      </p:cBhvr>
                                      <p:to>
                                        <p:strVal val="visible"/>
                                      </p:to>
                                    </p:set>
                                    <p:animEffect transition="in" filter="fade">
                                      <p:cBhvr>
                                        <p:cTn id="544" dur="750"/>
                                        <p:tgtEl>
                                          <p:spTgt spid="123907">
                                            <p:txEl>
                                              <p:pRg st="10" end="10"/>
                                            </p:txEl>
                                          </p:spTgt>
                                        </p:tgtEl>
                                      </p:cBhvr>
                                    </p:animEffect>
                                  </p:childTnLst>
                                </p:cTn>
                              </p:par>
                              <p:par>
                                <p:cTn id="545" presetID="10" presetClass="entr" presetSubtype="0" fill="hold" grpId="0" nodeType="withEffect">
                                  <p:stCondLst>
                                    <p:cond delay="0"/>
                                  </p:stCondLst>
                                  <p:childTnLst>
                                    <p:set>
                                      <p:cBhvr>
                                        <p:cTn id="546" dur="1" fill="hold">
                                          <p:stCondLst>
                                            <p:cond delay="0"/>
                                          </p:stCondLst>
                                        </p:cTn>
                                        <p:tgtEl>
                                          <p:spTgt spid="123907">
                                            <p:txEl>
                                              <p:pRg st="9" end="9"/>
                                            </p:txEl>
                                          </p:spTgt>
                                        </p:tgtEl>
                                        <p:attrNameLst>
                                          <p:attrName>style.visibility</p:attrName>
                                        </p:attrNameLst>
                                      </p:cBhvr>
                                      <p:to>
                                        <p:strVal val="visible"/>
                                      </p:to>
                                    </p:set>
                                    <p:animEffect transition="in" filter="fade">
                                      <p:cBhvr>
                                        <p:cTn id="547" dur="750"/>
                                        <p:tgtEl>
                                          <p:spTgt spid="123907">
                                            <p:txEl>
                                              <p:pRg st="9" end="9"/>
                                            </p:txEl>
                                          </p:spTgt>
                                        </p:tgtEl>
                                      </p:cBhvr>
                                    </p:animEffect>
                                  </p:childTnLst>
                                </p:cTn>
                              </p:par>
                              <p:par>
                                <p:cTn id="548" presetID="10" presetClass="entr" presetSubtype="0" fill="hold" grpId="0" nodeType="withEffect">
                                  <p:stCondLst>
                                    <p:cond delay="0"/>
                                  </p:stCondLst>
                                  <p:childTnLst>
                                    <p:set>
                                      <p:cBhvr>
                                        <p:cTn id="549" dur="1" fill="hold">
                                          <p:stCondLst>
                                            <p:cond delay="0"/>
                                          </p:stCondLst>
                                        </p:cTn>
                                        <p:tgtEl>
                                          <p:spTgt spid="123907">
                                            <p:txEl>
                                              <p:pRg st="10" end="10"/>
                                            </p:txEl>
                                          </p:spTgt>
                                        </p:tgtEl>
                                        <p:attrNameLst>
                                          <p:attrName>style.visibility</p:attrName>
                                        </p:attrNameLst>
                                      </p:cBhvr>
                                      <p:to>
                                        <p:strVal val="visible"/>
                                      </p:to>
                                    </p:set>
                                    <p:animEffect transition="in" filter="fade">
                                      <p:cBhvr>
                                        <p:cTn id="550" dur="750"/>
                                        <p:tgtEl>
                                          <p:spTgt spid="123907">
                                            <p:txEl>
                                              <p:pRg st="10" end="10"/>
                                            </p:txEl>
                                          </p:spTgt>
                                        </p:tgtEl>
                                      </p:cBhvr>
                                    </p:animEffect>
                                  </p:childTnLst>
                                </p:cTn>
                              </p:par>
                              <p:par>
                                <p:cTn id="551" presetID="10" presetClass="entr" presetSubtype="0" fill="hold" grpId="0" nodeType="withEffect">
                                  <p:stCondLst>
                                    <p:cond delay="0"/>
                                  </p:stCondLst>
                                  <p:childTnLst>
                                    <p:set>
                                      <p:cBhvr>
                                        <p:cTn id="552" dur="1" fill="hold">
                                          <p:stCondLst>
                                            <p:cond delay="0"/>
                                          </p:stCondLst>
                                        </p:cTn>
                                        <p:tgtEl>
                                          <p:spTgt spid="123907">
                                            <p:txEl>
                                              <p:pRg st="10" end="10"/>
                                            </p:txEl>
                                          </p:spTgt>
                                        </p:tgtEl>
                                        <p:attrNameLst>
                                          <p:attrName>style.visibility</p:attrName>
                                        </p:attrNameLst>
                                      </p:cBhvr>
                                      <p:to>
                                        <p:strVal val="visible"/>
                                      </p:to>
                                    </p:set>
                                    <p:animEffect transition="in" filter="fade">
                                      <p:cBhvr>
                                        <p:cTn id="553" dur="750"/>
                                        <p:tgtEl>
                                          <p:spTgt spid="123907">
                                            <p:txEl>
                                              <p:pRg st="10" end="10"/>
                                            </p:txEl>
                                          </p:spTgt>
                                        </p:tgtEl>
                                      </p:cBhvr>
                                    </p:animEffect>
                                  </p:childTnLst>
                                </p:cTn>
                              </p:par>
                              <p:par>
                                <p:cTn id="554" presetID="10" presetClass="entr" presetSubtype="0" fill="hold" grpId="0" nodeType="withEffect">
                                  <p:stCondLst>
                                    <p:cond delay="0"/>
                                  </p:stCondLst>
                                  <p:childTnLst>
                                    <p:set>
                                      <p:cBhvr>
                                        <p:cTn id="555" dur="1" fill="hold">
                                          <p:stCondLst>
                                            <p:cond delay="0"/>
                                          </p:stCondLst>
                                        </p:cTn>
                                        <p:tgtEl>
                                          <p:spTgt spid="123907">
                                            <p:txEl>
                                              <p:pRg st="11" end="11"/>
                                            </p:txEl>
                                          </p:spTgt>
                                        </p:tgtEl>
                                        <p:attrNameLst>
                                          <p:attrName>style.visibility</p:attrName>
                                        </p:attrNameLst>
                                      </p:cBhvr>
                                      <p:to>
                                        <p:strVal val="visible"/>
                                      </p:to>
                                    </p:set>
                                    <p:animEffect transition="in" filter="fade">
                                      <p:cBhvr>
                                        <p:cTn id="556" dur="750"/>
                                        <p:tgtEl>
                                          <p:spTgt spid="123907">
                                            <p:txEl>
                                              <p:pRg st="11" end="11"/>
                                            </p:txEl>
                                          </p:spTgt>
                                        </p:tgtEl>
                                      </p:cBhvr>
                                    </p:animEffect>
                                  </p:childTnLst>
                                </p:cTn>
                              </p:par>
                              <p:par>
                                <p:cTn id="557" presetID="10" presetClass="entr" presetSubtype="0" fill="hold" grpId="0" nodeType="withEffect">
                                  <p:stCondLst>
                                    <p:cond delay="0"/>
                                  </p:stCondLst>
                                  <p:childTnLst>
                                    <p:set>
                                      <p:cBhvr>
                                        <p:cTn id="558" dur="1" fill="hold">
                                          <p:stCondLst>
                                            <p:cond delay="0"/>
                                          </p:stCondLst>
                                        </p:cTn>
                                        <p:tgtEl>
                                          <p:spTgt spid="123907">
                                            <p:txEl>
                                              <p:pRg st="6" end="6"/>
                                            </p:txEl>
                                          </p:spTgt>
                                        </p:tgtEl>
                                        <p:attrNameLst>
                                          <p:attrName>style.visibility</p:attrName>
                                        </p:attrNameLst>
                                      </p:cBhvr>
                                      <p:to>
                                        <p:strVal val="visible"/>
                                      </p:to>
                                    </p:set>
                                    <p:animEffect transition="in" filter="fade">
                                      <p:cBhvr>
                                        <p:cTn id="559" dur="750"/>
                                        <p:tgtEl>
                                          <p:spTgt spid="123907">
                                            <p:txEl>
                                              <p:pRg st="6" end="6"/>
                                            </p:txEl>
                                          </p:spTgt>
                                        </p:tgtEl>
                                      </p:cBhvr>
                                    </p:animEffect>
                                  </p:childTnLst>
                                </p:cTn>
                              </p:par>
                              <p:par>
                                <p:cTn id="560" presetID="10" presetClass="entr" presetSubtype="0" fill="hold" grpId="0" nodeType="withEffect">
                                  <p:stCondLst>
                                    <p:cond delay="0"/>
                                  </p:stCondLst>
                                  <p:childTnLst>
                                    <p:set>
                                      <p:cBhvr>
                                        <p:cTn id="561" dur="1" fill="hold">
                                          <p:stCondLst>
                                            <p:cond delay="0"/>
                                          </p:stCondLst>
                                        </p:cTn>
                                        <p:tgtEl>
                                          <p:spTgt spid="123907">
                                            <p:txEl>
                                              <p:pRg st="7" end="7"/>
                                            </p:txEl>
                                          </p:spTgt>
                                        </p:tgtEl>
                                        <p:attrNameLst>
                                          <p:attrName>style.visibility</p:attrName>
                                        </p:attrNameLst>
                                      </p:cBhvr>
                                      <p:to>
                                        <p:strVal val="visible"/>
                                      </p:to>
                                    </p:set>
                                    <p:animEffect transition="in" filter="fade">
                                      <p:cBhvr>
                                        <p:cTn id="562" dur="750"/>
                                        <p:tgtEl>
                                          <p:spTgt spid="123907">
                                            <p:txEl>
                                              <p:pRg st="7" end="7"/>
                                            </p:txEl>
                                          </p:spTgt>
                                        </p:tgtEl>
                                      </p:cBhvr>
                                    </p:animEffect>
                                  </p:childTnLst>
                                </p:cTn>
                              </p:par>
                              <p:par>
                                <p:cTn id="563" presetID="10" presetClass="entr" presetSubtype="0" fill="hold" grpId="0" nodeType="withEffect">
                                  <p:stCondLst>
                                    <p:cond delay="0"/>
                                  </p:stCondLst>
                                  <p:childTnLst>
                                    <p:set>
                                      <p:cBhvr>
                                        <p:cTn id="564" dur="1" fill="hold">
                                          <p:stCondLst>
                                            <p:cond delay="0"/>
                                          </p:stCondLst>
                                        </p:cTn>
                                        <p:tgtEl>
                                          <p:spTgt spid="123907">
                                            <p:txEl>
                                              <p:pRg st="8" end="8"/>
                                            </p:txEl>
                                          </p:spTgt>
                                        </p:tgtEl>
                                        <p:attrNameLst>
                                          <p:attrName>style.visibility</p:attrName>
                                        </p:attrNameLst>
                                      </p:cBhvr>
                                      <p:to>
                                        <p:strVal val="visible"/>
                                      </p:to>
                                    </p:set>
                                    <p:animEffect transition="in" filter="fade">
                                      <p:cBhvr>
                                        <p:cTn id="565" dur="750"/>
                                        <p:tgtEl>
                                          <p:spTgt spid="123907">
                                            <p:txEl>
                                              <p:pRg st="8" end="8"/>
                                            </p:txEl>
                                          </p:spTgt>
                                        </p:tgtEl>
                                      </p:cBhvr>
                                    </p:animEffect>
                                  </p:childTnLst>
                                </p:cTn>
                              </p:par>
                              <p:par>
                                <p:cTn id="566" presetID="10" presetClass="entr" presetSubtype="0" fill="hold" grpId="0" nodeType="withEffect">
                                  <p:stCondLst>
                                    <p:cond delay="0"/>
                                  </p:stCondLst>
                                  <p:childTnLst>
                                    <p:set>
                                      <p:cBhvr>
                                        <p:cTn id="567" dur="1" fill="hold">
                                          <p:stCondLst>
                                            <p:cond delay="0"/>
                                          </p:stCondLst>
                                        </p:cTn>
                                        <p:tgtEl>
                                          <p:spTgt spid="123907">
                                            <p:txEl>
                                              <p:pRg st="9" end="9"/>
                                            </p:txEl>
                                          </p:spTgt>
                                        </p:tgtEl>
                                        <p:attrNameLst>
                                          <p:attrName>style.visibility</p:attrName>
                                        </p:attrNameLst>
                                      </p:cBhvr>
                                      <p:to>
                                        <p:strVal val="visible"/>
                                      </p:to>
                                    </p:set>
                                    <p:animEffect transition="in" filter="fade">
                                      <p:cBhvr>
                                        <p:cTn id="568" dur="750"/>
                                        <p:tgtEl>
                                          <p:spTgt spid="123907">
                                            <p:txEl>
                                              <p:pRg st="9" end="9"/>
                                            </p:txEl>
                                          </p:spTgt>
                                        </p:tgtEl>
                                      </p:cBhvr>
                                    </p:animEffect>
                                  </p:childTnLst>
                                </p:cTn>
                              </p:par>
                              <p:par>
                                <p:cTn id="569" presetID="10" presetClass="entr" presetSubtype="0" fill="hold" grpId="0" nodeType="withEffect">
                                  <p:stCondLst>
                                    <p:cond delay="0"/>
                                  </p:stCondLst>
                                  <p:childTnLst>
                                    <p:set>
                                      <p:cBhvr>
                                        <p:cTn id="570" dur="1" fill="hold">
                                          <p:stCondLst>
                                            <p:cond delay="0"/>
                                          </p:stCondLst>
                                        </p:cTn>
                                        <p:tgtEl>
                                          <p:spTgt spid="123907">
                                            <p:txEl>
                                              <p:pRg st="10" end="10"/>
                                            </p:txEl>
                                          </p:spTgt>
                                        </p:tgtEl>
                                        <p:attrNameLst>
                                          <p:attrName>style.visibility</p:attrName>
                                        </p:attrNameLst>
                                      </p:cBhvr>
                                      <p:to>
                                        <p:strVal val="visible"/>
                                      </p:to>
                                    </p:set>
                                    <p:animEffect transition="in" filter="fade">
                                      <p:cBhvr>
                                        <p:cTn id="571" dur="750"/>
                                        <p:tgtEl>
                                          <p:spTgt spid="123907">
                                            <p:txEl>
                                              <p:pRg st="10" end="10"/>
                                            </p:txEl>
                                          </p:spTgt>
                                        </p:tgtEl>
                                      </p:cBhvr>
                                    </p:animEffect>
                                  </p:childTnLst>
                                </p:cTn>
                              </p:par>
                              <p:par>
                                <p:cTn id="572" presetID="10" presetClass="entr" presetSubtype="0" fill="hold" grpId="0" nodeType="withEffect">
                                  <p:stCondLst>
                                    <p:cond delay="0"/>
                                  </p:stCondLst>
                                  <p:childTnLst>
                                    <p:set>
                                      <p:cBhvr>
                                        <p:cTn id="573" dur="1" fill="hold">
                                          <p:stCondLst>
                                            <p:cond delay="0"/>
                                          </p:stCondLst>
                                        </p:cTn>
                                        <p:tgtEl>
                                          <p:spTgt spid="123907">
                                            <p:txEl>
                                              <p:pRg st="10" end="10"/>
                                            </p:txEl>
                                          </p:spTgt>
                                        </p:tgtEl>
                                        <p:attrNameLst>
                                          <p:attrName>style.visibility</p:attrName>
                                        </p:attrNameLst>
                                      </p:cBhvr>
                                      <p:to>
                                        <p:strVal val="visible"/>
                                      </p:to>
                                    </p:set>
                                    <p:animEffect transition="in" filter="fade">
                                      <p:cBhvr>
                                        <p:cTn id="574" dur="750"/>
                                        <p:tgtEl>
                                          <p:spTgt spid="123907">
                                            <p:txEl>
                                              <p:pRg st="10" end="10"/>
                                            </p:txEl>
                                          </p:spTgt>
                                        </p:tgtEl>
                                      </p:cBhvr>
                                    </p:animEffect>
                                  </p:childTnLst>
                                </p:cTn>
                              </p:par>
                              <p:par>
                                <p:cTn id="575" presetID="10" presetClass="entr" presetSubtype="0" fill="hold" grpId="0" nodeType="withEffect">
                                  <p:stCondLst>
                                    <p:cond delay="0"/>
                                  </p:stCondLst>
                                  <p:childTnLst>
                                    <p:set>
                                      <p:cBhvr>
                                        <p:cTn id="576" dur="1" fill="hold">
                                          <p:stCondLst>
                                            <p:cond delay="0"/>
                                          </p:stCondLst>
                                        </p:cTn>
                                        <p:tgtEl>
                                          <p:spTgt spid="123907">
                                            <p:txEl>
                                              <p:pRg st="9" end="9"/>
                                            </p:txEl>
                                          </p:spTgt>
                                        </p:tgtEl>
                                        <p:attrNameLst>
                                          <p:attrName>style.visibility</p:attrName>
                                        </p:attrNameLst>
                                      </p:cBhvr>
                                      <p:to>
                                        <p:strVal val="visible"/>
                                      </p:to>
                                    </p:set>
                                    <p:animEffect transition="in" filter="fade">
                                      <p:cBhvr>
                                        <p:cTn id="577" dur="750"/>
                                        <p:tgtEl>
                                          <p:spTgt spid="123907">
                                            <p:txEl>
                                              <p:pRg st="9" end="9"/>
                                            </p:txEl>
                                          </p:spTgt>
                                        </p:tgtEl>
                                      </p:cBhvr>
                                    </p:animEffect>
                                  </p:childTnLst>
                                </p:cTn>
                              </p:par>
                              <p:par>
                                <p:cTn id="578" presetID="10" presetClass="entr" presetSubtype="0" fill="hold" grpId="0" nodeType="withEffect">
                                  <p:stCondLst>
                                    <p:cond delay="0"/>
                                  </p:stCondLst>
                                  <p:childTnLst>
                                    <p:set>
                                      <p:cBhvr>
                                        <p:cTn id="579" dur="1" fill="hold">
                                          <p:stCondLst>
                                            <p:cond delay="0"/>
                                          </p:stCondLst>
                                        </p:cTn>
                                        <p:tgtEl>
                                          <p:spTgt spid="123907">
                                            <p:txEl>
                                              <p:pRg st="10" end="10"/>
                                            </p:txEl>
                                          </p:spTgt>
                                        </p:tgtEl>
                                        <p:attrNameLst>
                                          <p:attrName>style.visibility</p:attrName>
                                        </p:attrNameLst>
                                      </p:cBhvr>
                                      <p:to>
                                        <p:strVal val="visible"/>
                                      </p:to>
                                    </p:set>
                                    <p:animEffect transition="in" filter="fade">
                                      <p:cBhvr>
                                        <p:cTn id="580" dur="750"/>
                                        <p:tgtEl>
                                          <p:spTgt spid="123907">
                                            <p:txEl>
                                              <p:pRg st="10" end="10"/>
                                            </p:txEl>
                                          </p:spTgt>
                                        </p:tgtEl>
                                      </p:cBhvr>
                                    </p:animEffect>
                                  </p:childTnLst>
                                </p:cTn>
                              </p:par>
                              <p:par>
                                <p:cTn id="581" presetID="10" presetClass="entr" presetSubtype="0" fill="hold" grpId="0" nodeType="withEffect">
                                  <p:stCondLst>
                                    <p:cond delay="0"/>
                                  </p:stCondLst>
                                  <p:childTnLst>
                                    <p:set>
                                      <p:cBhvr>
                                        <p:cTn id="582" dur="1" fill="hold">
                                          <p:stCondLst>
                                            <p:cond delay="0"/>
                                          </p:stCondLst>
                                        </p:cTn>
                                        <p:tgtEl>
                                          <p:spTgt spid="123907">
                                            <p:txEl>
                                              <p:pRg st="10" end="10"/>
                                            </p:txEl>
                                          </p:spTgt>
                                        </p:tgtEl>
                                        <p:attrNameLst>
                                          <p:attrName>style.visibility</p:attrName>
                                        </p:attrNameLst>
                                      </p:cBhvr>
                                      <p:to>
                                        <p:strVal val="visible"/>
                                      </p:to>
                                    </p:set>
                                    <p:animEffect transition="in" filter="fade">
                                      <p:cBhvr>
                                        <p:cTn id="583" dur="750"/>
                                        <p:tgtEl>
                                          <p:spTgt spid="123907">
                                            <p:txEl>
                                              <p:pRg st="10" end="10"/>
                                            </p:txEl>
                                          </p:spTgt>
                                        </p:tgtEl>
                                      </p:cBhvr>
                                    </p:animEffect>
                                  </p:childTnLst>
                                </p:cTn>
                              </p:par>
                              <p:par>
                                <p:cTn id="584" presetID="10" presetClass="entr" presetSubtype="0" fill="hold" grpId="0" nodeType="withEffect">
                                  <p:stCondLst>
                                    <p:cond delay="0"/>
                                  </p:stCondLst>
                                  <p:childTnLst>
                                    <p:set>
                                      <p:cBhvr>
                                        <p:cTn id="585" dur="1" fill="hold">
                                          <p:stCondLst>
                                            <p:cond delay="0"/>
                                          </p:stCondLst>
                                        </p:cTn>
                                        <p:tgtEl>
                                          <p:spTgt spid="123907">
                                            <p:txEl>
                                              <p:pRg st="11" end="11"/>
                                            </p:txEl>
                                          </p:spTgt>
                                        </p:tgtEl>
                                        <p:attrNameLst>
                                          <p:attrName>style.visibility</p:attrName>
                                        </p:attrNameLst>
                                      </p:cBhvr>
                                      <p:to>
                                        <p:strVal val="visible"/>
                                      </p:to>
                                    </p:set>
                                    <p:animEffect transition="in" filter="fade">
                                      <p:cBhvr>
                                        <p:cTn id="586" dur="750"/>
                                        <p:tgtEl>
                                          <p:spTgt spid="123907">
                                            <p:txEl>
                                              <p:pRg st="11" end="11"/>
                                            </p:txEl>
                                          </p:spTgt>
                                        </p:tgtEl>
                                      </p:cBhvr>
                                    </p:animEffect>
                                  </p:childTnLst>
                                </p:cTn>
                              </p:par>
                              <p:par>
                                <p:cTn id="587" presetID="10" presetClass="entr" presetSubtype="0" fill="hold" grpId="0" nodeType="withEffect">
                                  <p:stCondLst>
                                    <p:cond delay="0"/>
                                  </p:stCondLst>
                                  <p:childTnLst>
                                    <p:set>
                                      <p:cBhvr>
                                        <p:cTn id="588" dur="1" fill="hold">
                                          <p:stCondLst>
                                            <p:cond delay="0"/>
                                          </p:stCondLst>
                                        </p:cTn>
                                        <p:tgtEl>
                                          <p:spTgt spid="123907">
                                            <p:txEl>
                                              <p:pRg st="7" end="7"/>
                                            </p:txEl>
                                          </p:spTgt>
                                        </p:tgtEl>
                                        <p:attrNameLst>
                                          <p:attrName>style.visibility</p:attrName>
                                        </p:attrNameLst>
                                      </p:cBhvr>
                                      <p:to>
                                        <p:strVal val="visible"/>
                                      </p:to>
                                    </p:set>
                                    <p:animEffect transition="in" filter="fade">
                                      <p:cBhvr>
                                        <p:cTn id="589" dur="750"/>
                                        <p:tgtEl>
                                          <p:spTgt spid="123907">
                                            <p:txEl>
                                              <p:pRg st="7" end="7"/>
                                            </p:txEl>
                                          </p:spTgt>
                                        </p:tgtEl>
                                      </p:cBhvr>
                                    </p:animEffect>
                                  </p:childTnLst>
                                </p:cTn>
                              </p:par>
                              <p:par>
                                <p:cTn id="590" presetID="10" presetClass="entr" presetSubtype="0" fill="hold" grpId="0" nodeType="withEffect">
                                  <p:stCondLst>
                                    <p:cond delay="0"/>
                                  </p:stCondLst>
                                  <p:childTnLst>
                                    <p:set>
                                      <p:cBhvr>
                                        <p:cTn id="591" dur="1" fill="hold">
                                          <p:stCondLst>
                                            <p:cond delay="0"/>
                                          </p:stCondLst>
                                        </p:cTn>
                                        <p:tgtEl>
                                          <p:spTgt spid="123907">
                                            <p:txEl>
                                              <p:pRg st="8" end="8"/>
                                            </p:txEl>
                                          </p:spTgt>
                                        </p:tgtEl>
                                        <p:attrNameLst>
                                          <p:attrName>style.visibility</p:attrName>
                                        </p:attrNameLst>
                                      </p:cBhvr>
                                      <p:to>
                                        <p:strVal val="visible"/>
                                      </p:to>
                                    </p:set>
                                    <p:animEffect transition="in" filter="fade">
                                      <p:cBhvr>
                                        <p:cTn id="592" dur="750"/>
                                        <p:tgtEl>
                                          <p:spTgt spid="123907">
                                            <p:txEl>
                                              <p:pRg st="8" end="8"/>
                                            </p:txEl>
                                          </p:spTgt>
                                        </p:tgtEl>
                                      </p:cBhvr>
                                    </p:animEffect>
                                  </p:childTnLst>
                                </p:cTn>
                              </p:par>
                              <p:par>
                                <p:cTn id="593" presetID="10" presetClass="entr" presetSubtype="0" fill="hold" grpId="0" nodeType="withEffect">
                                  <p:stCondLst>
                                    <p:cond delay="0"/>
                                  </p:stCondLst>
                                  <p:childTnLst>
                                    <p:set>
                                      <p:cBhvr>
                                        <p:cTn id="594" dur="1" fill="hold">
                                          <p:stCondLst>
                                            <p:cond delay="0"/>
                                          </p:stCondLst>
                                        </p:cTn>
                                        <p:tgtEl>
                                          <p:spTgt spid="123907">
                                            <p:txEl>
                                              <p:pRg st="9" end="9"/>
                                            </p:txEl>
                                          </p:spTgt>
                                        </p:tgtEl>
                                        <p:attrNameLst>
                                          <p:attrName>style.visibility</p:attrName>
                                        </p:attrNameLst>
                                      </p:cBhvr>
                                      <p:to>
                                        <p:strVal val="visible"/>
                                      </p:to>
                                    </p:set>
                                    <p:animEffect transition="in" filter="fade">
                                      <p:cBhvr>
                                        <p:cTn id="595" dur="750"/>
                                        <p:tgtEl>
                                          <p:spTgt spid="123907">
                                            <p:txEl>
                                              <p:pRg st="9" end="9"/>
                                            </p:txEl>
                                          </p:spTgt>
                                        </p:tgtEl>
                                      </p:cBhvr>
                                    </p:animEffect>
                                  </p:childTnLst>
                                </p:cTn>
                              </p:par>
                              <p:par>
                                <p:cTn id="596" presetID="10" presetClass="entr" presetSubtype="0" fill="hold" grpId="0" nodeType="withEffect">
                                  <p:stCondLst>
                                    <p:cond delay="0"/>
                                  </p:stCondLst>
                                  <p:childTnLst>
                                    <p:set>
                                      <p:cBhvr>
                                        <p:cTn id="597" dur="1" fill="hold">
                                          <p:stCondLst>
                                            <p:cond delay="0"/>
                                          </p:stCondLst>
                                        </p:cTn>
                                        <p:tgtEl>
                                          <p:spTgt spid="123907">
                                            <p:txEl>
                                              <p:pRg st="10" end="10"/>
                                            </p:txEl>
                                          </p:spTgt>
                                        </p:tgtEl>
                                        <p:attrNameLst>
                                          <p:attrName>style.visibility</p:attrName>
                                        </p:attrNameLst>
                                      </p:cBhvr>
                                      <p:to>
                                        <p:strVal val="visible"/>
                                      </p:to>
                                    </p:set>
                                    <p:animEffect transition="in" filter="fade">
                                      <p:cBhvr>
                                        <p:cTn id="598" dur="750"/>
                                        <p:tgtEl>
                                          <p:spTgt spid="123907">
                                            <p:txEl>
                                              <p:pRg st="10" end="10"/>
                                            </p:txEl>
                                          </p:spTgt>
                                        </p:tgtEl>
                                      </p:cBhvr>
                                    </p:animEffect>
                                  </p:childTnLst>
                                </p:cTn>
                              </p:par>
                              <p:par>
                                <p:cTn id="599" presetID="10" presetClass="entr" presetSubtype="0" fill="hold" grpId="0" nodeType="withEffect">
                                  <p:stCondLst>
                                    <p:cond delay="0"/>
                                  </p:stCondLst>
                                  <p:childTnLst>
                                    <p:set>
                                      <p:cBhvr>
                                        <p:cTn id="600" dur="1" fill="hold">
                                          <p:stCondLst>
                                            <p:cond delay="0"/>
                                          </p:stCondLst>
                                        </p:cTn>
                                        <p:tgtEl>
                                          <p:spTgt spid="123907">
                                            <p:txEl>
                                              <p:pRg st="10" end="10"/>
                                            </p:txEl>
                                          </p:spTgt>
                                        </p:tgtEl>
                                        <p:attrNameLst>
                                          <p:attrName>style.visibility</p:attrName>
                                        </p:attrNameLst>
                                      </p:cBhvr>
                                      <p:to>
                                        <p:strVal val="visible"/>
                                      </p:to>
                                    </p:set>
                                    <p:animEffect transition="in" filter="fade">
                                      <p:cBhvr>
                                        <p:cTn id="601" dur="750"/>
                                        <p:tgtEl>
                                          <p:spTgt spid="123907">
                                            <p:txEl>
                                              <p:pRg st="10" end="10"/>
                                            </p:txEl>
                                          </p:spTgt>
                                        </p:tgtEl>
                                      </p:cBhvr>
                                    </p:animEffect>
                                  </p:childTnLst>
                                </p:cTn>
                              </p:par>
                              <p:par>
                                <p:cTn id="602" presetID="10" presetClass="entr" presetSubtype="0" fill="hold" grpId="0" nodeType="withEffect">
                                  <p:stCondLst>
                                    <p:cond delay="0"/>
                                  </p:stCondLst>
                                  <p:childTnLst>
                                    <p:set>
                                      <p:cBhvr>
                                        <p:cTn id="603" dur="1" fill="hold">
                                          <p:stCondLst>
                                            <p:cond delay="0"/>
                                          </p:stCondLst>
                                        </p:cTn>
                                        <p:tgtEl>
                                          <p:spTgt spid="123907">
                                            <p:txEl>
                                              <p:pRg st="9" end="9"/>
                                            </p:txEl>
                                          </p:spTgt>
                                        </p:tgtEl>
                                        <p:attrNameLst>
                                          <p:attrName>style.visibility</p:attrName>
                                        </p:attrNameLst>
                                      </p:cBhvr>
                                      <p:to>
                                        <p:strVal val="visible"/>
                                      </p:to>
                                    </p:set>
                                    <p:animEffect transition="in" filter="fade">
                                      <p:cBhvr>
                                        <p:cTn id="604" dur="750"/>
                                        <p:tgtEl>
                                          <p:spTgt spid="123907">
                                            <p:txEl>
                                              <p:pRg st="9" end="9"/>
                                            </p:txEl>
                                          </p:spTgt>
                                        </p:tgtEl>
                                      </p:cBhvr>
                                    </p:animEffect>
                                  </p:childTnLst>
                                </p:cTn>
                              </p:par>
                              <p:par>
                                <p:cTn id="605" presetID="10" presetClass="entr" presetSubtype="0" fill="hold" grpId="0" nodeType="withEffect">
                                  <p:stCondLst>
                                    <p:cond delay="0"/>
                                  </p:stCondLst>
                                  <p:childTnLst>
                                    <p:set>
                                      <p:cBhvr>
                                        <p:cTn id="606" dur="1" fill="hold">
                                          <p:stCondLst>
                                            <p:cond delay="0"/>
                                          </p:stCondLst>
                                        </p:cTn>
                                        <p:tgtEl>
                                          <p:spTgt spid="123907">
                                            <p:txEl>
                                              <p:pRg st="10" end="10"/>
                                            </p:txEl>
                                          </p:spTgt>
                                        </p:tgtEl>
                                        <p:attrNameLst>
                                          <p:attrName>style.visibility</p:attrName>
                                        </p:attrNameLst>
                                      </p:cBhvr>
                                      <p:to>
                                        <p:strVal val="visible"/>
                                      </p:to>
                                    </p:set>
                                    <p:animEffect transition="in" filter="fade">
                                      <p:cBhvr>
                                        <p:cTn id="607" dur="750"/>
                                        <p:tgtEl>
                                          <p:spTgt spid="123907">
                                            <p:txEl>
                                              <p:pRg st="10" end="10"/>
                                            </p:txEl>
                                          </p:spTgt>
                                        </p:tgtEl>
                                      </p:cBhvr>
                                    </p:animEffect>
                                  </p:childTnLst>
                                </p:cTn>
                              </p:par>
                              <p:par>
                                <p:cTn id="608" presetID="10" presetClass="entr" presetSubtype="0" fill="hold" grpId="0" nodeType="withEffect">
                                  <p:stCondLst>
                                    <p:cond delay="0"/>
                                  </p:stCondLst>
                                  <p:childTnLst>
                                    <p:set>
                                      <p:cBhvr>
                                        <p:cTn id="609" dur="1" fill="hold">
                                          <p:stCondLst>
                                            <p:cond delay="0"/>
                                          </p:stCondLst>
                                        </p:cTn>
                                        <p:tgtEl>
                                          <p:spTgt spid="123907">
                                            <p:txEl>
                                              <p:pRg st="10" end="10"/>
                                            </p:txEl>
                                          </p:spTgt>
                                        </p:tgtEl>
                                        <p:attrNameLst>
                                          <p:attrName>style.visibility</p:attrName>
                                        </p:attrNameLst>
                                      </p:cBhvr>
                                      <p:to>
                                        <p:strVal val="visible"/>
                                      </p:to>
                                    </p:set>
                                    <p:animEffect transition="in" filter="fade">
                                      <p:cBhvr>
                                        <p:cTn id="610" dur="750"/>
                                        <p:tgtEl>
                                          <p:spTgt spid="123907">
                                            <p:txEl>
                                              <p:pRg st="10" end="10"/>
                                            </p:txEl>
                                          </p:spTgt>
                                        </p:tgtEl>
                                      </p:cBhvr>
                                    </p:animEffect>
                                  </p:childTnLst>
                                </p:cTn>
                              </p:par>
                              <p:par>
                                <p:cTn id="611" presetID="10" presetClass="entr" presetSubtype="0" fill="hold" grpId="0" nodeType="withEffect">
                                  <p:stCondLst>
                                    <p:cond delay="0"/>
                                  </p:stCondLst>
                                  <p:childTnLst>
                                    <p:set>
                                      <p:cBhvr>
                                        <p:cTn id="612" dur="1" fill="hold">
                                          <p:stCondLst>
                                            <p:cond delay="0"/>
                                          </p:stCondLst>
                                        </p:cTn>
                                        <p:tgtEl>
                                          <p:spTgt spid="123907">
                                            <p:txEl>
                                              <p:pRg st="11" end="11"/>
                                            </p:txEl>
                                          </p:spTgt>
                                        </p:tgtEl>
                                        <p:attrNameLst>
                                          <p:attrName>style.visibility</p:attrName>
                                        </p:attrNameLst>
                                      </p:cBhvr>
                                      <p:to>
                                        <p:strVal val="visible"/>
                                      </p:to>
                                    </p:set>
                                    <p:animEffect transition="in" filter="fade">
                                      <p:cBhvr>
                                        <p:cTn id="613" dur="750"/>
                                        <p:tgtEl>
                                          <p:spTgt spid="123907">
                                            <p:txEl>
                                              <p:pRg st="11" end="11"/>
                                            </p:txEl>
                                          </p:spTgt>
                                        </p:tgtEl>
                                      </p:cBhvr>
                                    </p:animEffect>
                                  </p:childTnLst>
                                </p:cTn>
                              </p:par>
                              <p:par>
                                <p:cTn id="614" presetID="10" presetClass="entr" presetSubtype="0" fill="hold" grpId="0" nodeType="withEffect">
                                  <p:stCondLst>
                                    <p:cond delay="0"/>
                                  </p:stCondLst>
                                  <p:childTnLst>
                                    <p:set>
                                      <p:cBhvr>
                                        <p:cTn id="615" dur="1" fill="hold">
                                          <p:stCondLst>
                                            <p:cond delay="0"/>
                                          </p:stCondLst>
                                        </p:cTn>
                                        <p:tgtEl>
                                          <p:spTgt spid="123907">
                                            <p:txEl>
                                              <p:pRg st="5" end="5"/>
                                            </p:txEl>
                                          </p:spTgt>
                                        </p:tgtEl>
                                        <p:attrNameLst>
                                          <p:attrName>style.visibility</p:attrName>
                                        </p:attrNameLst>
                                      </p:cBhvr>
                                      <p:to>
                                        <p:strVal val="visible"/>
                                      </p:to>
                                    </p:set>
                                    <p:animEffect transition="in" filter="fade">
                                      <p:cBhvr>
                                        <p:cTn id="616" dur="750"/>
                                        <p:tgtEl>
                                          <p:spTgt spid="123907">
                                            <p:txEl>
                                              <p:pRg st="5" end="5"/>
                                            </p:txEl>
                                          </p:spTgt>
                                        </p:tgtEl>
                                      </p:cBhvr>
                                    </p:animEffect>
                                  </p:childTnLst>
                                </p:cTn>
                              </p:par>
                              <p:par>
                                <p:cTn id="617" presetID="10" presetClass="entr" presetSubtype="0" fill="hold" grpId="0" nodeType="withEffect">
                                  <p:stCondLst>
                                    <p:cond delay="0"/>
                                  </p:stCondLst>
                                  <p:childTnLst>
                                    <p:set>
                                      <p:cBhvr>
                                        <p:cTn id="618" dur="1" fill="hold">
                                          <p:stCondLst>
                                            <p:cond delay="0"/>
                                          </p:stCondLst>
                                        </p:cTn>
                                        <p:tgtEl>
                                          <p:spTgt spid="123907">
                                            <p:txEl>
                                              <p:pRg st="6" end="6"/>
                                            </p:txEl>
                                          </p:spTgt>
                                        </p:tgtEl>
                                        <p:attrNameLst>
                                          <p:attrName>style.visibility</p:attrName>
                                        </p:attrNameLst>
                                      </p:cBhvr>
                                      <p:to>
                                        <p:strVal val="visible"/>
                                      </p:to>
                                    </p:set>
                                    <p:animEffect transition="in" filter="fade">
                                      <p:cBhvr>
                                        <p:cTn id="619" dur="750"/>
                                        <p:tgtEl>
                                          <p:spTgt spid="123907">
                                            <p:txEl>
                                              <p:pRg st="6" end="6"/>
                                            </p:txEl>
                                          </p:spTgt>
                                        </p:tgtEl>
                                      </p:cBhvr>
                                    </p:animEffect>
                                  </p:childTnLst>
                                </p:cTn>
                              </p:par>
                              <p:par>
                                <p:cTn id="620" presetID="10" presetClass="entr" presetSubtype="0" fill="hold" grpId="0" nodeType="withEffect">
                                  <p:stCondLst>
                                    <p:cond delay="0"/>
                                  </p:stCondLst>
                                  <p:childTnLst>
                                    <p:set>
                                      <p:cBhvr>
                                        <p:cTn id="621" dur="1" fill="hold">
                                          <p:stCondLst>
                                            <p:cond delay="0"/>
                                          </p:stCondLst>
                                        </p:cTn>
                                        <p:tgtEl>
                                          <p:spTgt spid="123907">
                                            <p:txEl>
                                              <p:pRg st="7" end="7"/>
                                            </p:txEl>
                                          </p:spTgt>
                                        </p:tgtEl>
                                        <p:attrNameLst>
                                          <p:attrName>style.visibility</p:attrName>
                                        </p:attrNameLst>
                                      </p:cBhvr>
                                      <p:to>
                                        <p:strVal val="visible"/>
                                      </p:to>
                                    </p:set>
                                    <p:animEffect transition="in" filter="fade">
                                      <p:cBhvr>
                                        <p:cTn id="622" dur="750"/>
                                        <p:tgtEl>
                                          <p:spTgt spid="123907">
                                            <p:txEl>
                                              <p:pRg st="7" end="7"/>
                                            </p:txEl>
                                          </p:spTgt>
                                        </p:tgtEl>
                                      </p:cBhvr>
                                    </p:animEffect>
                                  </p:childTnLst>
                                </p:cTn>
                              </p:par>
                              <p:par>
                                <p:cTn id="623" presetID="10" presetClass="entr" presetSubtype="0" fill="hold" grpId="0" nodeType="withEffect">
                                  <p:stCondLst>
                                    <p:cond delay="0"/>
                                  </p:stCondLst>
                                  <p:childTnLst>
                                    <p:set>
                                      <p:cBhvr>
                                        <p:cTn id="624" dur="1" fill="hold">
                                          <p:stCondLst>
                                            <p:cond delay="0"/>
                                          </p:stCondLst>
                                        </p:cTn>
                                        <p:tgtEl>
                                          <p:spTgt spid="123907">
                                            <p:txEl>
                                              <p:pRg st="8" end="8"/>
                                            </p:txEl>
                                          </p:spTgt>
                                        </p:tgtEl>
                                        <p:attrNameLst>
                                          <p:attrName>style.visibility</p:attrName>
                                        </p:attrNameLst>
                                      </p:cBhvr>
                                      <p:to>
                                        <p:strVal val="visible"/>
                                      </p:to>
                                    </p:set>
                                    <p:animEffect transition="in" filter="fade">
                                      <p:cBhvr>
                                        <p:cTn id="625" dur="750"/>
                                        <p:tgtEl>
                                          <p:spTgt spid="123907">
                                            <p:txEl>
                                              <p:pRg st="8" end="8"/>
                                            </p:txEl>
                                          </p:spTgt>
                                        </p:tgtEl>
                                      </p:cBhvr>
                                    </p:animEffect>
                                  </p:childTnLst>
                                </p:cTn>
                              </p:par>
                              <p:par>
                                <p:cTn id="626" presetID="10" presetClass="entr" presetSubtype="0" fill="hold" grpId="0" nodeType="withEffect">
                                  <p:stCondLst>
                                    <p:cond delay="0"/>
                                  </p:stCondLst>
                                  <p:childTnLst>
                                    <p:set>
                                      <p:cBhvr>
                                        <p:cTn id="627" dur="1" fill="hold">
                                          <p:stCondLst>
                                            <p:cond delay="0"/>
                                          </p:stCondLst>
                                        </p:cTn>
                                        <p:tgtEl>
                                          <p:spTgt spid="123907">
                                            <p:txEl>
                                              <p:pRg st="9" end="9"/>
                                            </p:txEl>
                                          </p:spTgt>
                                        </p:tgtEl>
                                        <p:attrNameLst>
                                          <p:attrName>style.visibility</p:attrName>
                                        </p:attrNameLst>
                                      </p:cBhvr>
                                      <p:to>
                                        <p:strVal val="visible"/>
                                      </p:to>
                                    </p:set>
                                    <p:animEffect transition="in" filter="fade">
                                      <p:cBhvr>
                                        <p:cTn id="628" dur="750"/>
                                        <p:tgtEl>
                                          <p:spTgt spid="123907">
                                            <p:txEl>
                                              <p:pRg st="9" end="9"/>
                                            </p:txEl>
                                          </p:spTgt>
                                        </p:tgtEl>
                                      </p:cBhvr>
                                    </p:animEffect>
                                  </p:childTnLst>
                                </p:cTn>
                              </p:par>
                              <p:par>
                                <p:cTn id="629" presetID="10" presetClass="entr" presetSubtype="0" fill="hold" grpId="0" nodeType="withEffect">
                                  <p:stCondLst>
                                    <p:cond delay="0"/>
                                  </p:stCondLst>
                                  <p:childTnLst>
                                    <p:set>
                                      <p:cBhvr>
                                        <p:cTn id="630" dur="1" fill="hold">
                                          <p:stCondLst>
                                            <p:cond delay="0"/>
                                          </p:stCondLst>
                                        </p:cTn>
                                        <p:tgtEl>
                                          <p:spTgt spid="123907">
                                            <p:txEl>
                                              <p:pRg st="10" end="10"/>
                                            </p:txEl>
                                          </p:spTgt>
                                        </p:tgtEl>
                                        <p:attrNameLst>
                                          <p:attrName>style.visibility</p:attrName>
                                        </p:attrNameLst>
                                      </p:cBhvr>
                                      <p:to>
                                        <p:strVal val="visible"/>
                                      </p:to>
                                    </p:set>
                                    <p:animEffect transition="in" filter="fade">
                                      <p:cBhvr>
                                        <p:cTn id="631" dur="750"/>
                                        <p:tgtEl>
                                          <p:spTgt spid="123907">
                                            <p:txEl>
                                              <p:pRg st="10" end="10"/>
                                            </p:txEl>
                                          </p:spTgt>
                                        </p:tgtEl>
                                      </p:cBhvr>
                                    </p:animEffect>
                                  </p:childTnLst>
                                </p:cTn>
                              </p:par>
                              <p:par>
                                <p:cTn id="632" presetID="10" presetClass="entr" presetSubtype="0" fill="hold" grpId="0" nodeType="withEffect">
                                  <p:stCondLst>
                                    <p:cond delay="0"/>
                                  </p:stCondLst>
                                  <p:childTnLst>
                                    <p:set>
                                      <p:cBhvr>
                                        <p:cTn id="633" dur="1" fill="hold">
                                          <p:stCondLst>
                                            <p:cond delay="0"/>
                                          </p:stCondLst>
                                        </p:cTn>
                                        <p:tgtEl>
                                          <p:spTgt spid="123907">
                                            <p:txEl>
                                              <p:pRg st="10" end="10"/>
                                            </p:txEl>
                                          </p:spTgt>
                                        </p:tgtEl>
                                        <p:attrNameLst>
                                          <p:attrName>style.visibility</p:attrName>
                                        </p:attrNameLst>
                                      </p:cBhvr>
                                      <p:to>
                                        <p:strVal val="visible"/>
                                      </p:to>
                                    </p:set>
                                    <p:animEffect transition="in" filter="fade">
                                      <p:cBhvr>
                                        <p:cTn id="634" dur="750"/>
                                        <p:tgtEl>
                                          <p:spTgt spid="123907">
                                            <p:txEl>
                                              <p:pRg st="10" end="10"/>
                                            </p:txEl>
                                          </p:spTgt>
                                        </p:tgtEl>
                                      </p:cBhvr>
                                    </p:animEffect>
                                  </p:childTnLst>
                                </p:cTn>
                              </p:par>
                              <p:par>
                                <p:cTn id="635" presetID="10" presetClass="entr" presetSubtype="0" fill="hold" grpId="0" nodeType="withEffect">
                                  <p:stCondLst>
                                    <p:cond delay="0"/>
                                  </p:stCondLst>
                                  <p:childTnLst>
                                    <p:set>
                                      <p:cBhvr>
                                        <p:cTn id="636" dur="1" fill="hold">
                                          <p:stCondLst>
                                            <p:cond delay="0"/>
                                          </p:stCondLst>
                                        </p:cTn>
                                        <p:tgtEl>
                                          <p:spTgt spid="123907">
                                            <p:txEl>
                                              <p:pRg st="9" end="9"/>
                                            </p:txEl>
                                          </p:spTgt>
                                        </p:tgtEl>
                                        <p:attrNameLst>
                                          <p:attrName>style.visibility</p:attrName>
                                        </p:attrNameLst>
                                      </p:cBhvr>
                                      <p:to>
                                        <p:strVal val="visible"/>
                                      </p:to>
                                    </p:set>
                                    <p:animEffect transition="in" filter="fade">
                                      <p:cBhvr>
                                        <p:cTn id="637" dur="750"/>
                                        <p:tgtEl>
                                          <p:spTgt spid="123907">
                                            <p:txEl>
                                              <p:pRg st="9" end="9"/>
                                            </p:txEl>
                                          </p:spTgt>
                                        </p:tgtEl>
                                      </p:cBhvr>
                                    </p:animEffect>
                                  </p:childTnLst>
                                </p:cTn>
                              </p:par>
                              <p:par>
                                <p:cTn id="638" presetID="10" presetClass="entr" presetSubtype="0" fill="hold" grpId="0" nodeType="withEffect">
                                  <p:stCondLst>
                                    <p:cond delay="0"/>
                                  </p:stCondLst>
                                  <p:childTnLst>
                                    <p:set>
                                      <p:cBhvr>
                                        <p:cTn id="639" dur="1" fill="hold">
                                          <p:stCondLst>
                                            <p:cond delay="0"/>
                                          </p:stCondLst>
                                        </p:cTn>
                                        <p:tgtEl>
                                          <p:spTgt spid="123907">
                                            <p:txEl>
                                              <p:pRg st="10" end="10"/>
                                            </p:txEl>
                                          </p:spTgt>
                                        </p:tgtEl>
                                        <p:attrNameLst>
                                          <p:attrName>style.visibility</p:attrName>
                                        </p:attrNameLst>
                                      </p:cBhvr>
                                      <p:to>
                                        <p:strVal val="visible"/>
                                      </p:to>
                                    </p:set>
                                    <p:animEffect transition="in" filter="fade">
                                      <p:cBhvr>
                                        <p:cTn id="640" dur="750"/>
                                        <p:tgtEl>
                                          <p:spTgt spid="123907">
                                            <p:txEl>
                                              <p:pRg st="10" end="10"/>
                                            </p:txEl>
                                          </p:spTgt>
                                        </p:tgtEl>
                                      </p:cBhvr>
                                    </p:animEffect>
                                  </p:childTnLst>
                                </p:cTn>
                              </p:par>
                              <p:par>
                                <p:cTn id="641" presetID="10" presetClass="entr" presetSubtype="0" fill="hold" grpId="0" nodeType="withEffect">
                                  <p:stCondLst>
                                    <p:cond delay="0"/>
                                  </p:stCondLst>
                                  <p:childTnLst>
                                    <p:set>
                                      <p:cBhvr>
                                        <p:cTn id="642" dur="1" fill="hold">
                                          <p:stCondLst>
                                            <p:cond delay="0"/>
                                          </p:stCondLst>
                                        </p:cTn>
                                        <p:tgtEl>
                                          <p:spTgt spid="123907">
                                            <p:txEl>
                                              <p:pRg st="10" end="10"/>
                                            </p:txEl>
                                          </p:spTgt>
                                        </p:tgtEl>
                                        <p:attrNameLst>
                                          <p:attrName>style.visibility</p:attrName>
                                        </p:attrNameLst>
                                      </p:cBhvr>
                                      <p:to>
                                        <p:strVal val="visible"/>
                                      </p:to>
                                    </p:set>
                                    <p:animEffect transition="in" filter="fade">
                                      <p:cBhvr>
                                        <p:cTn id="643" dur="750"/>
                                        <p:tgtEl>
                                          <p:spTgt spid="123907">
                                            <p:txEl>
                                              <p:pRg st="10" end="10"/>
                                            </p:txEl>
                                          </p:spTgt>
                                        </p:tgtEl>
                                      </p:cBhvr>
                                    </p:animEffect>
                                  </p:childTnLst>
                                </p:cTn>
                              </p:par>
                              <p:par>
                                <p:cTn id="644" presetID="10" presetClass="entr" presetSubtype="0" fill="hold" grpId="0" nodeType="withEffect">
                                  <p:stCondLst>
                                    <p:cond delay="0"/>
                                  </p:stCondLst>
                                  <p:childTnLst>
                                    <p:set>
                                      <p:cBhvr>
                                        <p:cTn id="645" dur="1" fill="hold">
                                          <p:stCondLst>
                                            <p:cond delay="0"/>
                                          </p:stCondLst>
                                        </p:cTn>
                                        <p:tgtEl>
                                          <p:spTgt spid="123907">
                                            <p:txEl>
                                              <p:pRg st="11" end="11"/>
                                            </p:txEl>
                                          </p:spTgt>
                                        </p:tgtEl>
                                        <p:attrNameLst>
                                          <p:attrName>style.visibility</p:attrName>
                                        </p:attrNameLst>
                                      </p:cBhvr>
                                      <p:to>
                                        <p:strVal val="visible"/>
                                      </p:to>
                                    </p:set>
                                    <p:animEffect transition="in" filter="fade">
                                      <p:cBhvr>
                                        <p:cTn id="646" dur="750"/>
                                        <p:tgtEl>
                                          <p:spTgt spid="123907">
                                            <p:txEl>
                                              <p:pRg st="11" end="11"/>
                                            </p:txEl>
                                          </p:spTgt>
                                        </p:tgtEl>
                                      </p:cBhvr>
                                    </p:animEffect>
                                  </p:childTnLst>
                                </p:cTn>
                              </p:par>
                              <p:par>
                                <p:cTn id="647" presetID="10" presetClass="entr" presetSubtype="0" fill="hold" grpId="0" nodeType="withEffect">
                                  <p:stCondLst>
                                    <p:cond delay="0"/>
                                  </p:stCondLst>
                                  <p:childTnLst>
                                    <p:set>
                                      <p:cBhvr>
                                        <p:cTn id="648" dur="1" fill="hold">
                                          <p:stCondLst>
                                            <p:cond delay="0"/>
                                          </p:stCondLst>
                                        </p:cTn>
                                        <p:tgtEl>
                                          <p:spTgt spid="123907">
                                            <p:txEl>
                                              <p:pRg st="7" end="7"/>
                                            </p:txEl>
                                          </p:spTgt>
                                        </p:tgtEl>
                                        <p:attrNameLst>
                                          <p:attrName>style.visibility</p:attrName>
                                        </p:attrNameLst>
                                      </p:cBhvr>
                                      <p:to>
                                        <p:strVal val="visible"/>
                                      </p:to>
                                    </p:set>
                                    <p:animEffect transition="in" filter="fade">
                                      <p:cBhvr>
                                        <p:cTn id="649" dur="750"/>
                                        <p:tgtEl>
                                          <p:spTgt spid="123907">
                                            <p:txEl>
                                              <p:pRg st="7" end="7"/>
                                            </p:txEl>
                                          </p:spTgt>
                                        </p:tgtEl>
                                      </p:cBhvr>
                                    </p:animEffect>
                                  </p:childTnLst>
                                </p:cTn>
                              </p:par>
                              <p:par>
                                <p:cTn id="650" presetID="10" presetClass="entr" presetSubtype="0" fill="hold" grpId="0" nodeType="withEffect">
                                  <p:stCondLst>
                                    <p:cond delay="0"/>
                                  </p:stCondLst>
                                  <p:childTnLst>
                                    <p:set>
                                      <p:cBhvr>
                                        <p:cTn id="651" dur="1" fill="hold">
                                          <p:stCondLst>
                                            <p:cond delay="0"/>
                                          </p:stCondLst>
                                        </p:cTn>
                                        <p:tgtEl>
                                          <p:spTgt spid="123907">
                                            <p:txEl>
                                              <p:pRg st="8" end="8"/>
                                            </p:txEl>
                                          </p:spTgt>
                                        </p:tgtEl>
                                        <p:attrNameLst>
                                          <p:attrName>style.visibility</p:attrName>
                                        </p:attrNameLst>
                                      </p:cBhvr>
                                      <p:to>
                                        <p:strVal val="visible"/>
                                      </p:to>
                                    </p:set>
                                    <p:animEffect transition="in" filter="fade">
                                      <p:cBhvr>
                                        <p:cTn id="652" dur="750"/>
                                        <p:tgtEl>
                                          <p:spTgt spid="123907">
                                            <p:txEl>
                                              <p:pRg st="8" end="8"/>
                                            </p:txEl>
                                          </p:spTgt>
                                        </p:tgtEl>
                                      </p:cBhvr>
                                    </p:animEffect>
                                  </p:childTnLst>
                                </p:cTn>
                              </p:par>
                              <p:par>
                                <p:cTn id="653" presetID="10" presetClass="entr" presetSubtype="0" fill="hold" grpId="0" nodeType="withEffect">
                                  <p:stCondLst>
                                    <p:cond delay="0"/>
                                  </p:stCondLst>
                                  <p:childTnLst>
                                    <p:set>
                                      <p:cBhvr>
                                        <p:cTn id="654" dur="1" fill="hold">
                                          <p:stCondLst>
                                            <p:cond delay="0"/>
                                          </p:stCondLst>
                                        </p:cTn>
                                        <p:tgtEl>
                                          <p:spTgt spid="123907">
                                            <p:txEl>
                                              <p:pRg st="9" end="9"/>
                                            </p:txEl>
                                          </p:spTgt>
                                        </p:tgtEl>
                                        <p:attrNameLst>
                                          <p:attrName>style.visibility</p:attrName>
                                        </p:attrNameLst>
                                      </p:cBhvr>
                                      <p:to>
                                        <p:strVal val="visible"/>
                                      </p:to>
                                    </p:set>
                                    <p:animEffect transition="in" filter="fade">
                                      <p:cBhvr>
                                        <p:cTn id="655" dur="750"/>
                                        <p:tgtEl>
                                          <p:spTgt spid="123907">
                                            <p:txEl>
                                              <p:pRg st="9" end="9"/>
                                            </p:txEl>
                                          </p:spTgt>
                                        </p:tgtEl>
                                      </p:cBhvr>
                                    </p:animEffect>
                                  </p:childTnLst>
                                </p:cTn>
                              </p:par>
                              <p:par>
                                <p:cTn id="656" presetID="10" presetClass="entr" presetSubtype="0" fill="hold" grpId="0" nodeType="withEffect">
                                  <p:stCondLst>
                                    <p:cond delay="0"/>
                                  </p:stCondLst>
                                  <p:childTnLst>
                                    <p:set>
                                      <p:cBhvr>
                                        <p:cTn id="657" dur="1" fill="hold">
                                          <p:stCondLst>
                                            <p:cond delay="0"/>
                                          </p:stCondLst>
                                        </p:cTn>
                                        <p:tgtEl>
                                          <p:spTgt spid="123907">
                                            <p:txEl>
                                              <p:pRg st="10" end="10"/>
                                            </p:txEl>
                                          </p:spTgt>
                                        </p:tgtEl>
                                        <p:attrNameLst>
                                          <p:attrName>style.visibility</p:attrName>
                                        </p:attrNameLst>
                                      </p:cBhvr>
                                      <p:to>
                                        <p:strVal val="visible"/>
                                      </p:to>
                                    </p:set>
                                    <p:animEffect transition="in" filter="fade">
                                      <p:cBhvr>
                                        <p:cTn id="658" dur="750"/>
                                        <p:tgtEl>
                                          <p:spTgt spid="123907">
                                            <p:txEl>
                                              <p:pRg st="10" end="10"/>
                                            </p:txEl>
                                          </p:spTgt>
                                        </p:tgtEl>
                                      </p:cBhvr>
                                    </p:animEffect>
                                  </p:childTnLst>
                                </p:cTn>
                              </p:par>
                              <p:par>
                                <p:cTn id="659" presetID="10" presetClass="entr" presetSubtype="0" fill="hold" grpId="0" nodeType="withEffect">
                                  <p:stCondLst>
                                    <p:cond delay="0"/>
                                  </p:stCondLst>
                                  <p:childTnLst>
                                    <p:set>
                                      <p:cBhvr>
                                        <p:cTn id="660" dur="1" fill="hold">
                                          <p:stCondLst>
                                            <p:cond delay="0"/>
                                          </p:stCondLst>
                                        </p:cTn>
                                        <p:tgtEl>
                                          <p:spTgt spid="123907">
                                            <p:txEl>
                                              <p:pRg st="10" end="10"/>
                                            </p:txEl>
                                          </p:spTgt>
                                        </p:tgtEl>
                                        <p:attrNameLst>
                                          <p:attrName>style.visibility</p:attrName>
                                        </p:attrNameLst>
                                      </p:cBhvr>
                                      <p:to>
                                        <p:strVal val="visible"/>
                                      </p:to>
                                    </p:set>
                                    <p:animEffect transition="in" filter="fade">
                                      <p:cBhvr>
                                        <p:cTn id="661" dur="750"/>
                                        <p:tgtEl>
                                          <p:spTgt spid="123907">
                                            <p:txEl>
                                              <p:pRg st="10" end="10"/>
                                            </p:txEl>
                                          </p:spTgt>
                                        </p:tgtEl>
                                      </p:cBhvr>
                                    </p:animEffect>
                                  </p:childTnLst>
                                </p:cTn>
                              </p:par>
                              <p:par>
                                <p:cTn id="662" presetID="10" presetClass="entr" presetSubtype="0" fill="hold" grpId="0" nodeType="withEffect">
                                  <p:stCondLst>
                                    <p:cond delay="0"/>
                                  </p:stCondLst>
                                  <p:childTnLst>
                                    <p:set>
                                      <p:cBhvr>
                                        <p:cTn id="663" dur="1" fill="hold">
                                          <p:stCondLst>
                                            <p:cond delay="0"/>
                                          </p:stCondLst>
                                        </p:cTn>
                                        <p:tgtEl>
                                          <p:spTgt spid="123907">
                                            <p:txEl>
                                              <p:pRg st="9" end="9"/>
                                            </p:txEl>
                                          </p:spTgt>
                                        </p:tgtEl>
                                        <p:attrNameLst>
                                          <p:attrName>style.visibility</p:attrName>
                                        </p:attrNameLst>
                                      </p:cBhvr>
                                      <p:to>
                                        <p:strVal val="visible"/>
                                      </p:to>
                                    </p:set>
                                    <p:animEffect transition="in" filter="fade">
                                      <p:cBhvr>
                                        <p:cTn id="664" dur="750"/>
                                        <p:tgtEl>
                                          <p:spTgt spid="123907">
                                            <p:txEl>
                                              <p:pRg st="9" end="9"/>
                                            </p:txEl>
                                          </p:spTgt>
                                        </p:tgtEl>
                                      </p:cBhvr>
                                    </p:animEffect>
                                  </p:childTnLst>
                                </p:cTn>
                              </p:par>
                              <p:par>
                                <p:cTn id="665" presetID="10" presetClass="entr" presetSubtype="0" fill="hold" grpId="0" nodeType="withEffect">
                                  <p:stCondLst>
                                    <p:cond delay="0"/>
                                  </p:stCondLst>
                                  <p:childTnLst>
                                    <p:set>
                                      <p:cBhvr>
                                        <p:cTn id="666" dur="1" fill="hold">
                                          <p:stCondLst>
                                            <p:cond delay="0"/>
                                          </p:stCondLst>
                                        </p:cTn>
                                        <p:tgtEl>
                                          <p:spTgt spid="123907">
                                            <p:txEl>
                                              <p:pRg st="10" end="10"/>
                                            </p:txEl>
                                          </p:spTgt>
                                        </p:tgtEl>
                                        <p:attrNameLst>
                                          <p:attrName>style.visibility</p:attrName>
                                        </p:attrNameLst>
                                      </p:cBhvr>
                                      <p:to>
                                        <p:strVal val="visible"/>
                                      </p:to>
                                    </p:set>
                                    <p:animEffect transition="in" filter="fade">
                                      <p:cBhvr>
                                        <p:cTn id="667" dur="750"/>
                                        <p:tgtEl>
                                          <p:spTgt spid="123907">
                                            <p:txEl>
                                              <p:pRg st="10" end="10"/>
                                            </p:txEl>
                                          </p:spTgt>
                                        </p:tgtEl>
                                      </p:cBhvr>
                                    </p:animEffect>
                                  </p:childTnLst>
                                </p:cTn>
                              </p:par>
                              <p:par>
                                <p:cTn id="668" presetID="10" presetClass="entr" presetSubtype="0" fill="hold" grpId="0" nodeType="withEffect">
                                  <p:stCondLst>
                                    <p:cond delay="0"/>
                                  </p:stCondLst>
                                  <p:childTnLst>
                                    <p:set>
                                      <p:cBhvr>
                                        <p:cTn id="669" dur="1" fill="hold">
                                          <p:stCondLst>
                                            <p:cond delay="0"/>
                                          </p:stCondLst>
                                        </p:cTn>
                                        <p:tgtEl>
                                          <p:spTgt spid="123907">
                                            <p:txEl>
                                              <p:pRg st="10" end="10"/>
                                            </p:txEl>
                                          </p:spTgt>
                                        </p:tgtEl>
                                        <p:attrNameLst>
                                          <p:attrName>style.visibility</p:attrName>
                                        </p:attrNameLst>
                                      </p:cBhvr>
                                      <p:to>
                                        <p:strVal val="visible"/>
                                      </p:to>
                                    </p:set>
                                    <p:animEffect transition="in" filter="fade">
                                      <p:cBhvr>
                                        <p:cTn id="670" dur="750"/>
                                        <p:tgtEl>
                                          <p:spTgt spid="123907">
                                            <p:txEl>
                                              <p:pRg st="10" end="10"/>
                                            </p:txEl>
                                          </p:spTgt>
                                        </p:tgtEl>
                                      </p:cBhvr>
                                    </p:animEffect>
                                  </p:childTnLst>
                                </p:cTn>
                              </p:par>
                              <p:par>
                                <p:cTn id="671" presetID="10" presetClass="entr" presetSubtype="0" fill="hold" grpId="0" nodeType="withEffect">
                                  <p:stCondLst>
                                    <p:cond delay="0"/>
                                  </p:stCondLst>
                                  <p:childTnLst>
                                    <p:set>
                                      <p:cBhvr>
                                        <p:cTn id="672" dur="1" fill="hold">
                                          <p:stCondLst>
                                            <p:cond delay="0"/>
                                          </p:stCondLst>
                                        </p:cTn>
                                        <p:tgtEl>
                                          <p:spTgt spid="123907">
                                            <p:txEl>
                                              <p:pRg st="11" end="11"/>
                                            </p:txEl>
                                          </p:spTgt>
                                        </p:tgtEl>
                                        <p:attrNameLst>
                                          <p:attrName>style.visibility</p:attrName>
                                        </p:attrNameLst>
                                      </p:cBhvr>
                                      <p:to>
                                        <p:strVal val="visible"/>
                                      </p:to>
                                    </p:set>
                                    <p:animEffect transition="in" filter="fade">
                                      <p:cBhvr>
                                        <p:cTn id="673" dur="750"/>
                                        <p:tgtEl>
                                          <p:spTgt spid="123907">
                                            <p:txEl>
                                              <p:pRg st="11" end="11"/>
                                            </p:txEl>
                                          </p:spTgt>
                                        </p:tgtEl>
                                      </p:cBhvr>
                                    </p:animEffect>
                                  </p:childTnLst>
                                </p:cTn>
                              </p:par>
                              <p:par>
                                <p:cTn id="674" presetID="10" presetClass="entr" presetSubtype="0" fill="hold" grpId="0" nodeType="withEffect">
                                  <p:stCondLst>
                                    <p:cond delay="0"/>
                                  </p:stCondLst>
                                  <p:childTnLst>
                                    <p:set>
                                      <p:cBhvr>
                                        <p:cTn id="675" dur="1" fill="hold">
                                          <p:stCondLst>
                                            <p:cond delay="0"/>
                                          </p:stCondLst>
                                        </p:cTn>
                                        <p:tgtEl>
                                          <p:spTgt spid="123907">
                                            <p:txEl>
                                              <p:pRg st="6" end="6"/>
                                            </p:txEl>
                                          </p:spTgt>
                                        </p:tgtEl>
                                        <p:attrNameLst>
                                          <p:attrName>style.visibility</p:attrName>
                                        </p:attrNameLst>
                                      </p:cBhvr>
                                      <p:to>
                                        <p:strVal val="visible"/>
                                      </p:to>
                                    </p:set>
                                    <p:animEffect transition="in" filter="fade">
                                      <p:cBhvr>
                                        <p:cTn id="676" dur="750"/>
                                        <p:tgtEl>
                                          <p:spTgt spid="123907">
                                            <p:txEl>
                                              <p:pRg st="6" end="6"/>
                                            </p:txEl>
                                          </p:spTgt>
                                        </p:tgtEl>
                                      </p:cBhvr>
                                    </p:animEffect>
                                  </p:childTnLst>
                                </p:cTn>
                              </p:par>
                              <p:par>
                                <p:cTn id="677" presetID="10" presetClass="entr" presetSubtype="0" fill="hold" grpId="0" nodeType="withEffect">
                                  <p:stCondLst>
                                    <p:cond delay="0"/>
                                  </p:stCondLst>
                                  <p:childTnLst>
                                    <p:set>
                                      <p:cBhvr>
                                        <p:cTn id="678" dur="1" fill="hold">
                                          <p:stCondLst>
                                            <p:cond delay="0"/>
                                          </p:stCondLst>
                                        </p:cTn>
                                        <p:tgtEl>
                                          <p:spTgt spid="123907">
                                            <p:txEl>
                                              <p:pRg st="7" end="7"/>
                                            </p:txEl>
                                          </p:spTgt>
                                        </p:tgtEl>
                                        <p:attrNameLst>
                                          <p:attrName>style.visibility</p:attrName>
                                        </p:attrNameLst>
                                      </p:cBhvr>
                                      <p:to>
                                        <p:strVal val="visible"/>
                                      </p:to>
                                    </p:set>
                                    <p:animEffect transition="in" filter="fade">
                                      <p:cBhvr>
                                        <p:cTn id="679" dur="750"/>
                                        <p:tgtEl>
                                          <p:spTgt spid="123907">
                                            <p:txEl>
                                              <p:pRg st="7" end="7"/>
                                            </p:txEl>
                                          </p:spTgt>
                                        </p:tgtEl>
                                      </p:cBhvr>
                                    </p:animEffect>
                                  </p:childTnLst>
                                </p:cTn>
                              </p:par>
                              <p:par>
                                <p:cTn id="680" presetID="10" presetClass="entr" presetSubtype="0" fill="hold" grpId="0" nodeType="withEffect">
                                  <p:stCondLst>
                                    <p:cond delay="0"/>
                                  </p:stCondLst>
                                  <p:childTnLst>
                                    <p:set>
                                      <p:cBhvr>
                                        <p:cTn id="681" dur="1" fill="hold">
                                          <p:stCondLst>
                                            <p:cond delay="0"/>
                                          </p:stCondLst>
                                        </p:cTn>
                                        <p:tgtEl>
                                          <p:spTgt spid="123907">
                                            <p:txEl>
                                              <p:pRg st="8" end="8"/>
                                            </p:txEl>
                                          </p:spTgt>
                                        </p:tgtEl>
                                        <p:attrNameLst>
                                          <p:attrName>style.visibility</p:attrName>
                                        </p:attrNameLst>
                                      </p:cBhvr>
                                      <p:to>
                                        <p:strVal val="visible"/>
                                      </p:to>
                                    </p:set>
                                    <p:animEffect transition="in" filter="fade">
                                      <p:cBhvr>
                                        <p:cTn id="682" dur="750"/>
                                        <p:tgtEl>
                                          <p:spTgt spid="123907">
                                            <p:txEl>
                                              <p:pRg st="8" end="8"/>
                                            </p:txEl>
                                          </p:spTgt>
                                        </p:tgtEl>
                                      </p:cBhvr>
                                    </p:animEffect>
                                  </p:childTnLst>
                                </p:cTn>
                              </p:par>
                              <p:par>
                                <p:cTn id="683" presetID="10" presetClass="entr" presetSubtype="0" fill="hold" grpId="0" nodeType="withEffect">
                                  <p:stCondLst>
                                    <p:cond delay="0"/>
                                  </p:stCondLst>
                                  <p:childTnLst>
                                    <p:set>
                                      <p:cBhvr>
                                        <p:cTn id="684" dur="1" fill="hold">
                                          <p:stCondLst>
                                            <p:cond delay="0"/>
                                          </p:stCondLst>
                                        </p:cTn>
                                        <p:tgtEl>
                                          <p:spTgt spid="123907">
                                            <p:txEl>
                                              <p:pRg st="9" end="9"/>
                                            </p:txEl>
                                          </p:spTgt>
                                        </p:tgtEl>
                                        <p:attrNameLst>
                                          <p:attrName>style.visibility</p:attrName>
                                        </p:attrNameLst>
                                      </p:cBhvr>
                                      <p:to>
                                        <p:strVal val="visible"/>
                                      </p:to>
                                    </p:set>
                                    <p:animEffect transition="in" filter="fade">
                                      <p:cBhvr>
                                        <p:cTn id="685" dur="750"/>
                                        <p:tgtEl>
                                          <p:spTgt spid="123907">
                                            <p:txEl>
                                              <p:pRg st="9" end="9"/>
                                            </p:txEl>
                                          </p:spTgt>
                                        </p:tgtEl>
                                      </p:cBhvr>
                                    </p:animEffect>
                                  </p:childTnLst>
                                </p:cTn>
                              </p:par>
                              <p:par>
                                <p:cTn id="686" presetID="10" presetClass="entr" presetSubtype="0" fill="hold" grpId="0" nodeType="withEffect">
                                  <p:stCondLst>
                                    <p:cond delay="0"/>
                                  </p:stCondLst>
                                  <p:childTnLst>
                                    <p:set>
                                      <p:cBhvr>
                                        <p:cTn id="687" dur="1" fill="hold">
                                          <p:stCondLst>
                                            <p:cond delay="0"/>
                                          </p:stCondLst>
                                        </p:cTn>
                                        <p:tgtEl>
                                          <p:spTgt spid="123907">
                                            <p:txEl>
                                              <p:pRg st="10" end="10"/>
                                            </p:txEl>
                                          </p:spTgt>
                                        </p:tgtEl>
                                        <p:attrNameLst>
                                          <p:attrName>style.visibility</p:attrName>
                                        </p:attrNameLst>
                                      </p:cBhvr>
                                      <p:to>
                                        <p:strVal val="visible"/>
                                      </p:to>
                                    </p:set>
                                    <p:animEffect transition="in" filter="fade">
                                      <p:cBhvr>
                                        <p:cTn id="688" dur="750"/>
                                        <p:tgtEl>
                                          <p:spTgt spid="123907">
                                            <p:txEl>
                                              <p:pRg st="10" end="10"/>
                                            </p:txEl>
                                          </p:spTgt>
                                        </p:tgtEl>
                                      </p:cBhvr>
                                    </p:animEffect>
                                  </p:childTnLst>
                                </p:cTn>
                              </p:par>
                              <p:par>
                                <p:cTn id="689" presetID="10" presetClass="entr" presetSubtype="0" fill="hold" grpId="0" nodeType="withEffect">
                                  <p:stCondLst>
                                    <p:cond delay="0"/>
                                  </p:stCondLst>
                                  <p:childTnLst>
                                    <p:set>
                                      <p:cBhvr>
                                        <p:cTn id="690" dur="1" fill="hold">
                                          <p:stCondLst>
                                            <p:cond delay="0"/>
                                          </p:stCondLst>
                                        </p:cTn>
                                        <p:tgtEl>
                                          <p:spTgt spid="123907">
                                            <p:txEl>
                                              <p:pRg st="10" end="10"/>
                                            </p:txEl>
                                          </p:spTgt>
                                        </p:tgtEl>
                                        <p:attrNameLst>
                                          <p:attrName>style.visibility</p:attrName>
                                        </p:attrNameLst>
                                      </p:cBhvr>
                                      <p:to>
                                        <p:strVal val="visible"/>
                                      </p:to>
                                    </p:set>
                                    <p:animEffect transition="in" filter="fade">
                                      <p:cBhvr>
                                        <p:cTn id="691" dur="750"/>
                                        <p:tgtEl>
                                          <p:spTgt spid="123907">
                                            <p:txEl>
                                              <p:pRg st="10" end="10"/>
                                            </p:txEl>
                                          </p:spTgt>
                                        </p:tgtEl>
                                      </p:cBhvr>
                                    </p:animEffect>
                                  </p:childTnLst>
                                </p:cTn>
                              </p:par>
                              <p:par>
                                <p:cTn id="692" presetID="10" presetClass="entr" presetSubtype="0" fill="hold" grpId="0" nodeType="withEffect">
                                  <p:stCondLst>
                                    <p:cond delay="0"/>
                                  </p:stCondLst>
                                  <p:childTnLst>
                                    <p:set>
                                      <p:cBhvr>
                                        <p:cTn id="693" dur="1" fill="hold">
                                          <p:stCondLst>
                                            <p:cond delay="0"/>
                                          </p:stCondLst>
                                        </p:cTn>
                                        <p:tgtEl>
                                          <p:spTgt spid="123907">
                                            <p:txEl>
                                              <p:pRg st="9" end="9"/>
                                            </p:txEl>
                                          </p:spTgt>
                                        </p:tgtEl>
                                        <p:attrNameLst>
                                          <p:attrName>style.visibility</p:attrName>
                                        </p:attrNameLst>
                                      </p:cBhvr>
                                      <p:to>
                                        <p:strVal val="visible"/>
                                      </p:to>
                                    </p:set>
                                    <p:animEffect transition="in" filter="fade">
                                      <p:cBhvr>
                                        <p:cTn id="694" dur="750"/>
                                        <p:tgtEl>
                                          <p:spTgt spid="123907">
                                            <p:txEl>
                                              <p:pRg st="9" end="9"/>
                                            </p:txEl>
                                          </p:spTgt>
                                        </p:tgtEl>
                                      </p:cBhvr>
                                    </p:animEffect>
                                  </p:childTnLst>
                                </p:cTn>
                              </p:par>
                              <p:par>
                                <p:cTn id="695" presetID="10" presetClass="entr" presetSubtype="0" fill="hold" grpId="0" nodeType="withEffect">
                                  <p:stCondLst>
                                    <p:cond delay="0"/>
                                  </p:stCondLst>
                                  <p:childTnLst>
                                    <p:set>
                                      <p:cBhvr>
                                        <p:cTn id="696" dur="1" fill="hold">
                                          <p:stCondLst>
                                            <p:cond delay="0"/>
                                          </p:stCondLst>
                                        </p:cTn>
                                        <p:tgtEl>
                                          <p:spTgt spid="123907">
                                            <p:txEl>
                                              <p:pRg st="10" end="10"/>
                                            </p:txEl>
                                          </p:spTgt>
                                        </p:tgtEl>
                                        <p:attrNameLst>
                                          <p:attrName>style.visibility</p:attrName>
                                        </p:attrNameLst>
                                      </p:cBhvr>
                                      <p:to>
                                        <p:strVal val="visible"/>
                                      </p:to>
                                    </p:set>
                                    <p:animEffect transition="in" filter="fade">
                                      <p:cBhvr>
                                        <p:cTn id="697" dur="750"/>
                                        <p:tgtEl>
                                          <p:spTgt spid="123907">
                                            <p:txEl>
                                              <p:pRg st="10" end="10"/>
                                            </p:txEl>
                                          </p:spTgt>
                                        </p:tgtEl>
                                      </p:cBhvr>
                                    </p:animEffect>
                                  </p:childTnLst>
                                </p:cTn>
                              </p:par>
                              <p:par>
                                <p:cTn id="698" presetID="10" presetClass="entr" presetSubtype="0" fill="hold" grpId="0" nodeType="withEffect">
                                  <p:stCondLst>
                                    <p:cond delay="0"/>
                                  </p:stCondLst>
                                  <p:childTnLst>
                                    <p:set>
                                      <p:cBhvr>
                                        <p:cTn id="699" dur="1" fill="hold">
                                          <p:stCondLst>
                                            <p:cond delay="0"/>
                                          </p:stCondLst>
                                        </p:cTn>
                                        <p:tgtEl>
                                          <p:spTgt spid="123907">
                                            <p:txEl>
                                              <p:pRg st="10" end="10"/>
                                            </p:txEl>
                                          </p:spTgt>
                                        </p:tgtEl>
                                        <p:attrNameLst>
                                          <p:attrName>style.visibility</p:attrName>
                                        </p:attrNameLst>
                                      </p:cBhvr>
                                      <p:to>
                                        <p:strVal val="visible"/>
                                      </p:to>
                                    </p:set>
                                    <p:animEffect transition="in" filter="fade">
                                      <p:cBhvr>
                                        <p:cTn id="700" dur="750"/>
                                        <p:tgtEl>
                                          <p:spTgt spid="123907">
                                            <p:txEl>
                                              <p:pRg st="10" end="10"/>
                                            </p:txEl>
                                          </p:spTgt>
                                        </p:tgtEl>
                                      </p:cBhvr>
                                    </p:animEffect>
                                  </p:childTnLst>
                                </p:cTn>
                              </p:par>
                              <p:par>
                                <p:cTn id="701" presetID="10" presetClass="entr" presetSubtype="0" fill="hold" grpId="0" nodeType="withEffect">
                                  <p:stCondLst>
                                    <p:cond delay="0"/>
                                  </p:stCondLst>
                                  <p:childTnLst>
                                    <p:set>
                                      <p:cBhvr>
                                        <p:cTn id="702" dur="1" fill="hold">
                                          <p:stCondLst>
                                            <p:cond delay="0"/>
                                          </p:stCondLst>
                                        </p:cTn>
                                        <p:tgtEl>
                                          <p:spTgt spid="123907">
                                            <p:txEl>
                                              <p:pRg st="11" end="11"/>
                                            </p:txEl>
                                          </p:spTgt>
                                        </p:tgtEl>
                                        <p:attrNameLst>
                                          <p:attrName>style.visibility</p:attrName>
                                        </p:attrNameLst>
                                      </p:cBhvr>
                                      <p:to>
                                        <p:strVal val="visible"/>
                                      </p:to>
                                    </p:set>
                                    <p:animEffect transition="in" filter="fade">
                                      <p:cBhvr>
                                        <p:cTn id="703" dur="750"/>
                                        <p:tgtEl>
                                          <p:spTgt spid="123907">
                                            <p:txEl>
                                              <p:pRg st="11" end="11"/>
                                            </p:txEl>
                                          </p:spTgt>
                                        </p:tgtEl>
                                      </p:cBhvr>
                                    </p:animEffect>
                                  </p:childTnLst>
                                </p:cTn>
                              </p:par>
                              <p:par>
                                <p:cTn id="704" presetID="10" presetClass="entr" presetSubtype="0" fill="hold" grpId="0" nodeType="withEffect">
                                  <p:stCondLst>
                                    <p:cond delay="0"/>
                                  </p:stCondLst>
                                  <p:childTnLst>
                                    <p:set>
                                      <p:cBhvr>
                                        <p:cTn id="705" dur="1" fill="hold">
                                          <p:stCondLst>
                                            <p:cond delay="0"/>
                                          </p:stCondLst>
                                        </p:cTn>
                                        <p:tgtEl>
                                          <p:spTgt spid="123907">
                                            <p:txEl>
                                              <p:pRg st="7" end="7"/>
                                            </p:txEl>
                                          </p:spTgt>
                                        </p:tgtEl>
                                        <p:attrNameLst>
                                          <p:attrName>style.visibility</p:attrName>
                                        </p:attrNameLst>
                                      </p:cBhvr>
                                      <p:to>
                                        <p:strVal val="visible"/>
                                      </p:to>
                                    </p:set>
                                    <p:animEffect transition="in" filter="fade">
                                      <p:cBhvr>
                                        <p:cTn id="706" dur="750"/>
                                        <p:tgtEl>
                                          <p:spTgt spid="123907">
                                            <p:txEl>
                                              <p:pRg st="7" end="7"/>
                                            </p:txEl>
                                          </p:spTgt>
                                        </p:tgtEl>
                                      </p:cBhvr>
                                    </p:animEffect>
                                  </p:childTnLst>
                                </p:cTn>
                              </p:par>
                              <p:par>
                                <p:cTn id="707" presetID="10" presetClass="entr" presetSubtype="0" fill="hold" grpId="0" nodeType="withEffect">
                                  <p:stCondLst>
                                    <p:cond delay="0"/>
                                  </p:stCondLst>
                                  <p:childTnLst>
                                    <p:set>
                                      <p:cBhvr>
                                        <p:cTn id="708" dur="1" fill="hold">
                                          <p:stCondLst>
                                            <p:cond delay="0"/>
                                          </p:stCondLst>
                                        </p:cTn>
                                        <p:tgtEl>
                                          <p:spTgt spid="123907">
                                            <p:txEl>
                                              <p:pRg st="8" end="8"/>
                                            </p:txEl>
                                          </p:spTgt>
                                        </p:tgtEl>
                                        <p:attrNameLst>
                                          <p:attrName>style.visibility</p:attrName>
                                        </p:attrNameLst>
                                      </p:cBhvr>
                                      <p:to>
                                        <p:strVal val="visible"/>
                                      </p:to>
                                    </p:set>
                                    <p:animEffect transition="in" filter="fade">
                                      <p:cBhvr>
                                        <p:cTn id="709" dur="750"/>
                                        <p:tgtEl>
                                          <p:spTgt spid="123907">
                                            <p:txEl>
                                              <p:pRg st="8" end="8"/>
                                            </p:txEl>
                                          </p:spTgt>
                                        </p:tgtEl>
                                      </p:cBhvr>
                                    </p:animEffect>
                                  </p:childTnLst>
                                </p:cTn>
                              </p:par>
                              <p:par>
                                <p:cTn id="710" presetID="10" presetClass="entr" presetSubtype="0" fill="hold" grpId="0" nodeType="withEffect">
                                  <p:stCondLst>
                                    <p:cond delay="0"/>
                                  </p:stCondLst>
                                  <p:childTnLst>
                                    <p:set>
                                      <p:cBhvr>
                                        <p:cTn id="711" dur="1" fill="hold">
                                          <p:stCondLst>
                                            <p:cond delay="0"/>
                                          </p:stCondLst>
                                        </p:cTn>
                                        <p:tgtEl>
                                          <p:spTgt spid="123907">
                                            <p:txEl>
                                              <p:pRg st="9" end="9"/>
                                            </p:txEl>
                                          </p:spTgt>
                                        </p:tgtEl>
                                        <p:attrNameLst>
                                          <p:attrName>style.visibility</p:attrName>
                                        </p:attrNameLst>
                                      </p:cBhvr>
                                      <p:to>
                                        <p:strVal val="visible"/>
                                      </p:to>
                                    </p:set>
                                    <p:animEffect transition="in" filter="fade">
                                      <p:cBhvr>
                                        <p:cTn id="712" dur="750"/>
                                        <p:tgtEl>
                                          <p:spTgt spid="123907">
                                            <p:txEl>
                                              <p:pRg st="9" end="9"/>
                                            </p:txEl>
                                          </p:spTgt>
                                        </p:tgtEl>
                                      </p:cBhvr>
                                    </p:animEffect>
                                  </p:childTnLst>
                                </p:cTn>
                              </p:par>
                              <p:par>
                                <p:cTn id="713" presetID="10" presetClass="entr" presetSubtype="0" fill="hold" grpId="0" nodeType="withEffect">
                                  <p:stCondLst>
                                    <p:cond delay="0"/>
                                  </p:stCondLst>
                                  <p:childTnLst>
                                    <p:set>
                                      <p:cBhvr>
                                        <p:cTn id="714" dur="1" fill="hold">
                                          <p:stCondLst>
                                            <p:cond delay="0"/>
                                          </p:stCondLst>
                                        </p:cTn>
                                        <p:tgtEl>
                                          <p:spTgt spid="123907">
                                            <p:txEl>
                                              <p:pRg st="10" end="10"/>
                                            </p:txEl>
                                          </p:spTgt>
                                        </p:tgtEl>
                                        <p:attrNameLst>
                                          <p:attrName>style.visibility</p:attrName>
                                        </p:attrNameLst>
                                      </p:cBhvr>
                                      <p:to>
                                        <p:strVal val="visible"/>
                                      </p:to>
                                    </p:set>
                                    <p:animEffect transition="in" filter="fade">
                                      <p:cBhvr>
                                        <p:cTn id="715" dur="750"/>
                                        <p:tgtEl>
                                          <p:spTgt spid="123907">
                                            <p:txEl>
                                              <p:pRg st="10" end="10"/>
                                            </p:txEl>
                                          </p:spTgt>
                                        </p:tgtEl>
                                      </p:cBhvr>
                                    </p:animEffect>
                                  </p:childTnLst>
                                </p:cTn>
                              </p:par>
                              <p:par>
                                <p:cTn id="716" presetID="10" presetClass="entr" presetSubtype="0" fill="hold" grpId="0" nodeType="withEffect">
                                  <p:stCondLst>
                                    <p:cond delay="0"/>
                                  </p:stCondLst>
                                  <p:childTnLst>
                                    <p:set>
                                      <p:cBhvr>
                                        <p:cTn id="717" dur="1" fill="hold">
                                          <p:stCondLst>
                                            <p:cond delay="0"/>
                                          </p:stCondLst>
                                        </p:cTn>
                                        <p:tgtEl>
                                          <p:spTgt spid="123907">
                                            <p:txEl>
                                              <p:pRg st="10" end="10"/>
                                            </p:txEl>
                                          </p:spTgt>
                                        </p:tgtEl>
                                        <p:attrNameLst>
                                          <p:attrName>style.visibility</p:attrName>
                                        </p:attrNameLst>
                                      </p:cBhvr>
                                      <p:to>
                                        <p:strVal val="visible"/>
                                      </p:to>
                                    </p:set>
                                    <p:animEffect transition="in" filter="fade">
                                      <p:cBhvr>
                                        <p:cTn id="718" dur="750"/>
                                        <p:tgtEl>
                                          <p:spTgt spid="123907">
                                            <p:txEl>
                                              <p:pRg st="10" end="10"/>
                                            </p:txEl>
                                          </p:spTgt>
                                        </p:tgtEl>
                                      </p:cBhvr>
                                    </p:animEffect>
                                  </p:childTnLst>
                                </p:cTn>
                              </p:par>
                              <p:par>
                                <p:cTn id="719" presetID="10" presetClass="entr" presetSubtype="0" fill="hold" grpId="0" nodeType="withEffect">
                                  <p:stCondLst>
                                    <p:cond delay="0"/>
                                  </p:stCondLst>
                                  <p:childTnLst>
                                    <p:set>
                                      <p:cBhvr>
                                        <p:cTn id="720" dur="1" fill="hold">
                                          <p:stCondLst>
                                            <p:cond delay="0"/>
                                          </p:stCondLst>
                                        </p:cTn>
                                        <p:tgtEl>
                                          <p:spTgt spid="123907">
                                            <p:txEl>
                                              <p:pRg st="9" end="9"/>
                                            </p:txEl>
                                          </p:spTgt>
                                        </p:tgtEl>
                                        <p:attrNameLst>
                                          <p:attrName>style.visibility</p:attrName>
                                        </p:attrNameLst>
                                      </p:cBhvr>
                                      <p:to>
                                        <p:strVal val="visible"/>
                                      </p:to>
                                    </p:set>
                                    <p:animEffect transition="in" filter="fade">
                                      <p:cBhvr>
                                        <p:cTn id="721" dur="750"/>
                                        <p:tgtEl>
                                          <p:spTgt spid="123907">
                                            <p:txEl>
                                              <p:pRg st="9" end="9"/>
                                            </p:txEl>
                                          </p:spTgt>
                                        </p:tgtEl>
                                      </p:cBhvr>
                                    </p:animEffect>
                                  </p:childTnLst>
                                </p:cTn>
                              </p:par>
                              <p:par>
                                <p:cTn id="722" presetID="10" presetClass="entr" presetSubtype="0" fill="hold" grpId="0" nodeType="withEffect">
                                  <p:stCondLst>
                                    <p:cond delay="0"/>
                                  </p:stCondLst>
                                  <p:childTnLst>
                                    <p:set>
                                      <p:cBhvr>
                                        <p:cTn id="723" dur="1" fill="hold">
                                          <p:stCondLst>
                                            <p:cond delay="0"/>
                                          </p:stCondLst>
                                        </p:cTn>
                                        <p:tgtEl>
                                          <p:spTgt spid="123907">
                                            <p:txEl>
                                              <p:pRg st="10" end="10"/>
                                            </p:txEl>
                                          </p:spTgt>
                                        </p:tgtEl>
                                        <p:attrNameLst>
                                          <p:attrName>style.visibility</p:attrName>
                                        </p:attrNameLst>
                                      </p:cBhvr>
                                      <p:to>
                                        <p:strVal val="visible"/>
                                      </p:to>
                                    </p:set>
                                    <p:animEffect transition="in" filter="fade">
                                      <p:cBhvr>
                                        <p:cTn id="724" dur="750"/>
                                        <p:tgtEl>
                                          <p:spTgt spid="123907">
                                            <p:txEl>
                                              <p:pRg st="10" end="10"/>
                                            </p:txEl>
                                          </p:spTgt>
                                        </p:tgtEl>
                                      </p:cBhvr>
                                    </p:animEffect>
                                  </p:childTnLst>
                                </p:cTn>
                              </p:par>
                              <p:par>
                                <p:cTn id="725" presetID="10" presetClass="entr" presetSubtype="0" fill="hold" grpId="0" nodeType="withEffect">
                                  <p:stCondLst>
                                    <p:cond delay="0"/>
                                  </p:stCondLst>
                                  <p:childTnLst>
                                    <p:set>
                                      <p:cBhvr>
                                        <p:cTn id="726" dur="1" fill="hold">
                                          <p:stCondLst>
                                            <p:cond delay="0"/>
                                          </p:stCondLst>
                                        </p:cTn>
                                        <p:tgtEl>
                                          <p:spTgt spid="123907">
                                            <p:txEl>
                                              <p:pRg st="10" end="10"/>
                                            </p:txEl>
                                          </p:spTgt>
                                        </p:tgtEl>
                                        <p:attrNameLst>
                                          <p:attrName>style.visibility</p:attrName>
                                        </p:attrNameLst>
                                      </p:cBhvr>
                                      <p:to>
                                        <p:strVal val="visible"/>
                                      </p:to>
                                    </p:set>
                                    <p:animEffect transition="in" filter="fade">
                                      <p:cBhvr>
                                        <p:cTn id="727" dur="750"/>
                                        <p:tgtEl>
                                          <p:spTgt spid="123907">
                                            <p:txEl>
                                              <p:pRg st="10" end="10"/>
                                            </p:txEl>
                                          </p:spTgt>
                                        </p:tgtEl>
                                      </p:cBhvr>
                                    </p:animEffect>
                                  </p:childTnLst>
                                </p:cTn>
                              </p:par>
                              <p:par>
                                <p:cTn id="728" presetID="10" presetClass="entr" presetSubtype="0" fill="hold" grpId="0" nodeType="withEffect">
                                  <p:stCondLst>
                                    <p:cond delay="0"/>
                                  </p:stCondLst>
                                  <p:childTnLst>
                                    <p:set>
                                      <p:cBhvr>
                                        <p:cTn id="729" dur="1" fill="hold">
                                          <p:stCondLst>
                                            <p:cond delay="0"/>
                                          </p:stCondLst>
                                        </p:cTn>
                                        <p:tgtEl>
                                          <p:spTgt spid="123907">
                                            <p:txEl>
                                              <p:pRg st="11" end="11"/>
                                            </p:txEl>
                                          </p:spTgt>
                                        </p:tgtEl>
                                        <p:attrNameLst>
                                          <p:attrName>style.visibility</p:attrName>
                                        </p:attrNameLst>
                                      </p:cBhvr>
                                      <p:to>
                                        <p:strVal val="visible"/>
                                      </p:to>
                                    </p:set>
                                    <p:animEffect transition="in" filter="fade">
                                      <p:cBhvr>
                                        <p:cTn id="730" dur="750"/>
                                        <p:tgtEl>
                                          <p:spTgt spid="123907">
                                            <p:txEl>
                                              <p:pRg st="11" end="11"/>
                                            </p:txEl>
                                          </p:spTgt>
                                        </p:tgtEl>
                                      </p:cBhvr>
                                    </p:animEffect>
                                  </p:childTnLst>
                                </p:cTn>
                              </p:par>
                              <p:par>
                                <p:cTn id="731" presetID="10" presetClass="entr" presetSubtype="0" fill="hold" grpId="0" nodeType="withEffect">
                                  <p:stCondLst>
                                    <p:cond delay="0"/>
                                  </p:stCondLst>
                                  <p:childTnLst>
                                    <p:set>
                                      <p:cBhvr>
                                        <p:cTn id="732" dur="1" fill="hold">
                                          <p:stCondLst>
                                            <p:cond delay="0"/>
                                          </p:stCondLst>
                                        </p:cTn>
                                        <p:tgtEl>
                                          <p:spTgt spid="123907">
                                            <p:txEl>
                                              <p:pRg st="4" end="4"/>
                                            </p:txEl>
                                          </p:spTgt>
                                        </p:tgtEl>
                                        <p:attrNameLst>
                                          <p:attrName>style.visibility</p:attrName>
                                        </p:attrNameLst>
                                      </p:cBhvr>
                                      <p:to>
                                        <p:strVal val="visible"/>
                                      </p:to>
                                    </p:set>
                                    <p:animEffect transition="in" filter="fade">
                                      <p:cBhvr>
                                        <p:cTn id="733" dur="750"/>
                                        <p:tgtEl>
                                          <p:spTgt spid="123907">
                                            <p:txEl>
                                              <p:pRg st="4" end="4"/>
                                            </p:txEl>
                                          </p:spTgt>
                                        </p:tgtEl>
                                      </p:cBhvr>
                                    </p:animEffect>
                                  </p:childTnLst>
                                </p:cTn>
                              </p:par>
                              <p:par>
                                <p:cTn id="734" presetID="10" presetClass="entr" presetSubtype="0" fill="hold" grpId="0" nodeType="withEffect">
                                  <p:stCondLst>
                                    <p:cond delay="0"/>
                                  </p:stCondLst>
                                  <p:childTnLst>
                                    <p:set>
                                      <p:cBhvr>
                                        <p:cTn id="735" dur="1" fill="hold">
                                          <p:stCondLst>
                                            <p:cond delay="0"/>
                                          </p:stCondLst>
                                        </p:cTn>
                                        <p:tgtEl>
                                          <p:spTgt spid="123907">
                                            <p:txEl>
                                              <p:pRg st="5" end="5"/>
                                            </p:txEl>
                                          </p:spTgt>
                                        </p:tgtEl>
                                        <p:attrNameLst>
                                          <p:attrName>style.visibility</p:attrName>
                                        </p:attrNameLst>
                                      </p:cBhvr>
                                      <p:to>
                                        <p:strVal val="visible"/>
                                      </p:to>
                                    </p:set>
                                    <p:animEffect transition="in" filter="fade">
                                      <p:cBhvr>
                                        <p:cTn id="736" dur="750"/>
                                        <p:tgtEl>
                                          <p:spTgt spid="123907">
                                            <p:txEl>
                                              <p:pRg st="5" end="5"/>
                                            </p:txEl>
                                          </p:spTgt>
                                        </p:tgtEl>
                                      </p:cBhvr>
                                    </p:animEffect>
                                  </p:childTnLst>
                                </p:cTn>
                              </p:par>
                              <p:par>
                                <p:cTn id="737" presetID="10" presetClass="entr" presetSubtype="0" fill="hold" grpId="0" nodeType="withEffect">
                                  <p:stCondLst>
                                    <p:cond delay="0"/>
                                  </p:stCondLst>
                                  <p:childTnLst>
                                    <p:set>
                                      <p:cBhvr>
                                        <p:cTn id="738" dur="1" fill="hold">
                                          <p:stCondLst>
                                            <p:cond delay="0"/>
                                          </p:stCondLst>
                                        </p:cTn>
                                        <p:tgtEl>
                                          <p:spTgt spid="123907">
                                            <p:txEl>
                                              <p:pRg st="6" end="6"/>
                                            </p:txEl>
                                          </p:spTgt>
                                        </p:tgtEl>
                                        <p:attrNameLst>
                                          <p:attrName>style.visibility</p:attrName>
                                        </p:attrNameLst>
                                      </p:cBhvr>
                                      <p:to>
                                        <p:strVal val="visible"/>
                                      </p:to>
                                    </p:set>
                                    <p:animEffect transition="in" filter="fade">
                                      <p:cBhvr>
                                        <p:cTn id="739" dur="750"/>
                                        <p:tgtEl>
                                          <p:spTgt spid="123907">
                                            <p:txEl>
                                              <p:pRg st="6" end="6"/>
                                            </p:txEl>
                                          </p:spTgt>
                                        </p:tgtEl>
                                      </p:cBhvr>
                                    </p:animEffect>
                                  </p:childTnLst>
                                </p:cTn>
                              </p:par>
                              <p:par>
                                <p:cTn id="740" presetID="10" presetClass="entr" presetSubtype="0" fill="hold" grpId="0" nodeType="withEffect">
                                  <p:stCondLst>
                                    <p:cond delay="0"/>
                                  </p:stCondLst>
                                  <p:childTnLst>
                                    <p:set>
                                      <p:cBhvr>
                                        <p:cTn id="741" dur="1" fill="hold">
                                          <p:stCondLst>
                                            <p:cond delay="0"/>
                                          </p:stCondLst>
                                        </p:cTn>
                                        <p:tgtEl>
                                          <p:spTgt spid="123907">
                                            <p:txEl>
                                              <p:pRg st="7" end="7"/>
                                            </p:txEl>
                                          </p:spTgt>
                                        </p:tgtEl>
                                        <p:attrNameLst>
                                          <p:attrName>style.visibility</p:attrName>
                                        </p:attrNameLst>
                                      </p:cBhvr>
                                      <p:to>
                                        <p:strVal val="visible"/>
                                      </p:to>
                                    </p:set>
                                    <p:animEffect transition="in" filter="fade">
                                      <p:cBhvr>
                                        <p:cTn id="742" dur="750"/>
                                        <p:tgtEl>
                                          <p:spTgt spid="123907">
                                            <p:txEl>
                                              <p:pRg st="7" end="7"/>
                                            </p:txEl>
                                          </p:spTgt>
                                        </p:tgtEl>
                                      </p:cBhvr>
                                    </p:animEffect>
                                  </p:childTnLst>
                                </p:cTn>
                              </p:par>
                              <p:par>
                                <p:cTn id="743" presetID="10" presetClass="entr" presetSubtype="0" fill="hold" grpId="0" nodeType="withEffect">
                                  <p:stCondLst>
                                    <p:cond delay="0"/>
                                  </p:stCondLst>
                                  <p:childTnLst>
                                    <p:set>
                                      <p:cBhvr>
                                        <p:cTn id="744" dur="1" fill="hold">
                                          <p:stCondLst>
                                            <p:cond delay="0"/>
                                          </p:stCondLst>
                                        </p:cTn>
                                        <p:tgtEl>
                                          <p:spTgt spid="123907">
                                            <p:txEl>
                                              <p:pRg st="8" end="8"/>
                                            </p:txEl>
                                          </p:spTgt>
                                        </p:tgtEl>
                                        <p:attrNameLst>
                                          <p:attrName>style.visibility</p:attrName>
                                        </p:attrNameLst>
                                      </p:cBhvr>
                                      <p:to>
                                        <p:strVal val="visible"/>
                                      </p:to>
                                    </p:set>
                                    <p:animEffect transition="in" filter="fade">
                                      <p:cBhvr>
                                        <p:cTn id="745" dur="750"/>
                                        <p:tgtEl>
                                          <p:spTgt spid="123907">
                                            <p:txEl>
                                              <p:pRg st="8" end="8"/>
                                            </p:txEl>
                                          </p:spTgt>
                                        </p:tgtEl>
                                      </p:cBhvr>
                                    </p:animEffect>
                                  </p:childTnLst>
                                </p:cTn>
                              </p:par>
                              <p:par>
                                <p:cTn id="746" presetID="10" presetClass="entr" presetSubtype="0" fill="hold" grpId="0" nodeType="withEffect">
                                  <p:stCondLst>
                                    <p:cond delay="0"/>
                                  </p:stCondLst>
                                  <p:childTnLst>
                                    <p:set>
                                      <p:cBhvr>
                                        <p:cTn id="747" dur="1" fill="hold">
                                          <p:stCondLst>
                                            <p:cond delay="0"/>
                                          </p:stCondLst>
                                        </p:cTn>
                                        <p:tgtEl>
                                          <p:spTgt spid="123907">
                                            <p:txEl>
                                              <p:pRg st="9" end="9"/>
                                            </p:txEl>
                                          </p:spTgt>
                                        </p:tgtEl>
                                        <p:attrNameLst>
                                          <p:attrName>style.visibility</p:attrName>
                                        </p:attrNameLst>
                                      </p:cBhvr>
                                      <p:to>
                                        <p:strVal val="visible"/>
                                      </p:to>
                                    </p:set>
                                    <p:animEffect transition="in" filter="fade">
                                      <p:cBhvr>
                                        <p:cTn id="748" dur="750"/>
                                        <p:tgtEl>
                                          <p:spTgt spid="123907">
                                            <p:txEl>
                                              <p:pRg st="9" end="9"/>
                                            </p:txEl>
                                          </p:spTgt>
                                        </p:tgtEl>
                                      </p:cBhvr>
                                    </p:animEffect>
                                  </p:childTnLst>
                                </p:cTn>
                              </p:par>
                              <p:par>
                                <p:cTn id="749" presetID="10" presetClass="entr" presetSubtype="0" fill="hold" grpId="0" nodeType="withEffect">
                                  <p:stCondLst>
                                    <p:cond delay="0"/>
                                  </p:stCondLst>
                                  <p:childTnLst>
                                    <p:set>
                                      <p:cBhvr>
                                        <p:cTn id="750" dur="1" fill="hold">
                                          <p:stCondLst>
                                            <p:cond delay="0"/>
                                          </p:stCondLst>
                                        </p:cTn>
                                        <p:tgtEl>
                                          <p:spTgt spid="123907">
                                            <p:txEl>
                                              <p:pRg st="10" end="10"/>
                                            </p:txEl>
                                          </p:spTgt>
                                        </p:tgtEl>
                                        <p:attrNameLst>
                                          <p:attrName>style.visibility</p:attrName>
                                        </p:attrNameLst>
                                      </p:cBhvr>
                                      <p:to>
                                        <p:strVal val="visible"/>
                                      </p:to>
                                    </p:set>
                                    <p:animEffect transition="in" filter="fade">
                                      <p:cBhvr>
                                        <p:cTn id="751" dur="750"/>
                                        <p:tgtEl>
                                          <p:spTgt spid="123907">
                                            <p:txEl>
                                              <p:pRg st="10" end="10"/>
                                            </p:txEl>
                                          </p:spTgt>
                                        </p:tgtEl>
                                      </p:cBhvr>
                                    </p:animEffect>
                                  </p:childTnLst>
                                </p:cTn>
                              </p:par>
                              <p:par>
                                <p:cTn id="752" presetID="10" presetClass="entr" presetSubtype="0" fill="hold" grpId="0" nodeType="withEffect">
                                  <p:stCondLst>
                                    <p:cond delay="0"/>
                                  </p:stCondLst>
                                  <p:childTnLst>
                                    <p:set>
                                      <p:cBhvr>
                                        <p:cTn id="753" dur="1" fill="hold">
                                          <p:stCondLst>
                                            <p:cond delay="0"/>
                                          </p:stCondLst>
                                        </p:cTn>
                                        <p:tgtEl>
                                          <p:spTgt spid="123907">
                                            <p:txEl>
                                              <p:pRg st="10" end="10"/>
                                            </p:txEl>
                                          </p:spTgt>
                                        </p:tgtEl>
                                        <p:attrNameLst>
                                          <p:attrName>style.visibility</p:attrName>
                                        </p:attrNameLst>
                                      </p:cBhvr>
                                      <p:to>
                                        <p:strVal val="visible"/>
                                      </p:to>
                                    </p:set>
                                    <p:animEffect transition="in" filter="fade">
                                      <p:cBhvr>
                                        <p:cTn id="754" dur="750"/>
                                        <p:tgtEl>
                                          <p:spTgt spid="123907">
                                            <p:txEl>
                                              <p:pRg st="10" end="10"/>
                                            </p:txEl>
                                          </p:spTgt>
                                        </p:tgtEl>
                                      </p:cBhvr>
                                    </p:animEffect>
                                  </p:childTnLst>
                                </p:cTn>
                              </p:par>
                              <p:par>
                                <p:cTn id="755" presetID="10" presetClass="entr" presetSubtype="0" fill="hold" grpId="0" nodeType="withEffect">
                                  <p:stCondLst>
                                    <p:cond delay="0"/>
                                  </p:stCondLst>
                                  <p:childTnLst>
                                    <p:set>
                                      <p:cBhvr>
                                        <p:cTn id="756" dur="1" fill="hold">
                                          <p:stCondLst>
                                            <p:cond delay="0"/>
                                          </p:stCondLst>
                                        </p:cTn>
                                        <p:tgtEl>
                                          <p:spTgt spid="123907">
                                            <p:txEl>
                                              <p:pRg st="9" end="9"/>
                                            </p:txEl>
                                          </p:spTgt>
                                        </p:tgtEl>
                                        <p:attrNameLst>
                                          <p:attrName>style.visibility</p:attrName>
                                        </p:attrNameLst>
                                      </p:cBhvr>
                                      <p:to>
                                        <p:strVal val="visible"/>
                                      </p:to>
                                    </p:set>
                                    <p:animEffect transition="in" filter="fade">
                                      <p:cBhvr>
                                        <p:cTn id="757" dur="750"/>
                                        <p:tgtEl>
                                          <p:spTgt spid="123907">
                                            <p:txEl>
                                              <p:pRg st="9" end="9"/>
                                            </p:txEl>
                                          </p:spTgt>
                                        </p:tgtEl>
                                      </p:cBhvr>
                                    </p:animEffect>
                                  </p:childTnLst>
                                </p:cTn>
                              </p:par>
                              <p:par>
                                <p:cTn id="758" presetID="10" presetClass="entr" presetSubtype="0" fill="hold" grpId="0" nodeType="withEffect">
                                  <p:stCondLst>
                                    <p:cond delay="0"/>
                                  </p:stCondLst>
                                  <p:childTnLst>
                                    <p:set>
                                      <p:cBhvr>
                                        <p:cTn id="759" dur="1" fill="hold">
                                          <p:stCondLst>
                                            <p:cond delay="0"/>
                                          </p:stCondLst>
                                        </p:cTn>
                                        <p:tgtEl>
                                          <p:spTgt spid="123907">
                                            <p:txEl>
                                              <p:pRg st="10" end="10"/>
                                            </p:txEl>
                                          </p:spTgt>
                                        </p:tgtEl>
                                        <p:attrNameLst>
                                          <p:attrName>style.visibility</p:attrName>
                                        </p:attrNameLst>
                                      </p:cBhvr>
                                      <p:to>
                                        <p:strVal val="visible"/>
                                      </p:to>
                                    </p:set>
                                    <p:animEffect transition="in" filter="fade">
                                      <p:cBhvr>
                                        <p:cTn id="760" dur="750"/>
                                        <p:tgtEl>
                                          <p:spTgt spid="123907">
                                            <p:txEl>
                                              <p:pRg st="10" end="10"/>
                                            </p:txEl>
                                          </p:spTgt>
                                        </p:tgtEl>
                                      </p:cBhvr>
                                    </p:animEffect>
                                  </p:childTnLst>
                                </p:cTn>
                              </p:par>
                              <p:par>
                                <p:cTn id="761" presetID="10" presetClass="entr" presetSubtype="0" fill="hold" grpId="0" nodeType="withEffect">
                                  <p:stCondLst>
                                    <p:cond delay="0"/>
                                  </p:stCondLst>
                                  <p:childTnLst>
                                    <p:set>
                                      <p:cBhvr>
                                        <p:cTn id="762" dur="1" fill="hold">
                                          <p:stCondLst>
                                            <p:cond delay="0"/>
                                          </p:stCondLst>
                                        </p:cTn>
                                        <p:tgtEl>
                                          <p:spTgt spid="123907">
                                            <p:txEl>
                                              <p:pRg st="10" end="10"/>
                                            </p:txEl>
                                          </p:spTgt>
                                        </p:tgtEl>
                                        <p:attrNameLst>
                                          <p:attrName>style.visibility</p:attrName>
                                        </p:attrNameLst>
                                      </p:cBhvr>
                                      <p:to>
                                        <p:strVal val="visible"/>
                                      </p:to>
                                    </p:set>
                                    <p:animEffect transition="in" filter="fade">
                                      <p:cBhvr>
                                        <p:cTn id="763" dur="750"/>
                                        <p:tgtEl>
                                          <p:spTgt spid="123907">
                                            <p:txEl>
                                              <p:pRg st="10" end="10"/>
                                            </p:txEl>
                                          </p:spTgt>
                                        </p:tgtEl>
                                      </p:cBhvr>
                                    </p:animEffect>
                                  </p:childTnLst>
                                </p:cTn>
                              </p:par>
                              <p:par>
                                <p:cTn id="764" presetID="10" presetClass="entr" presetSubtype="0" fill="hold" grpId="0" nodeType="withEffect">
                                  <p:stCondLst>
                                    <p:cond delay="0"/>
                                  </p:stCondLst>
                                  <p:childTnLst>
                                    <p:set>
                                      <p:cBhvr>
                                        <p:cTn id="765" dur="1" fill="hold">
                                          <p:stCondLst>
                                            <p:cond delay="0"/>
                                          </p:stCondLst>
                                        </p:cTn>
                                        <p:tgtEl>
                                          <p:spTgt spid="123907">
                                            <p:txEl>
                                              <p:pRg st="11" end="11"/>
                                            </p:txEl>
                                          </p:spTgt>
                                        </p:tgtEl>
                                        <p:attrNameLst>
                                          <p:attrName>style.visibility</p:attrName>
                                        </p:attrNameLst>
                                      </p:cBhvr>
                                      <p:to>
                                        <p:strVal val="visible"/>
                                      </p:to>
                                    </p:set>
                                    <p:animEffect transition="in" filter="fade">
                                      <p:cBhvr>
                                        <p:cTn id="766" dur="750"/>
                                        <p:tgtEl>
                                          <p:spTgt spid="123907">
                                            <p:txEl>
                                              <p:pRg st="11" end="11"/>
                                            </p:txEl>
                                          </p:spTgt>
                                        </p:tgtEl>
                                      </p:cBhvr>
                                    </p:animEffect>
                                  </p:childTnLst>
                                </p:cTn>
                              </p:par>
                              <p:par>
                                <p:cTn id="767" presetID="10" presetClass="entr" presetSubtype="0" fill="hold" grpId="0" nodeType="withEffect">
                                  <p:stCondLst>
                                    <p:cond delay="0"/>
                                  </p:stCondLst>
                                  <p:childTnLst>
                                    <p:set>
                                      <p:cBhvr>
                                        <p:cTn id="768" dur="1" fill="hold">
                                          <p:stCondLst>
                                            <p:cond delay="0"/>
                                          </p:stCondLst>
                                        </p:cTn>
                                        <p:tgtEl>
                                          <p:spTgt spid="123907">
                                            <p:txEl>
                                              <p:pRg st="7" end="7"/>
                                            </p:txEl>
                                          </p:spTgt>
                                        </p:tgtEl>
                                        <p:attrNameLst>
                                          <p:attrName>style.visibility</p:attrName>
                                        </p:attrNameLst>
                                      </p:cBhvr>
                                      <p:to>
                                        <p:strVal val="visible"/>
                                      </p:to>
                                    </p:set>
                                    <p:animEffect transition="in" filter="fade">
                                      <p:cBhvr>
                                        <p:cTn id="769" dur="750"/>
                                        <p:tgtEl>
                                          <p:spTgt spid="123907">
                                            <p:txEl>
                                              <p:pRg st="7" end="7"/>
                                            </p:txEl>
                                          </p:spTgt>
                                        </p:tgtEl>
                                      </p:cBhvr>
                                    </p:animEffect>
                                  </p:childTnLst>
                                </p:cTn>
                              </p:par>
                              <p:par>
                                <p:cTn id="770" presetID="10" presetClass="entr" presetSubtype="0" fill="hold" grpId="0" nodeType="withEffect">
                                  <p:stCondLst>
                                    <p:cond delay="0"/>
                                  </p:stCondLst>
                                  <p:childTnLst>
                                    <p:set>
                                      <p:cBhvr>
                                        <p:cTn id="771" dur="1" fill="hold">
                                          <p:stCondLst>
                                            <p:cond delay="0"/>
                                          </p:stCondLst>
                                        </p:cTn>
                                        <p:tgtEl>
                                          <p:spTgt spid="123907">
                                            <p:txEl>
                                              <p:pRg st="8" end="8"/>
                                            </p:txEl>
                                          </p:spTgt>
                                        </p:tgtEl>
                                        <p:attrNameLst>
                                          <p:attrName>style.visibility</p:attrName>
                                        </p:attrNameLst>
                                      </p:cBhvr>
                                      <p:to>
                                        <p:strVal val="visible"/>
                                      </p:to>
                                    </p:set>
                                    <p:animEffect transition="in" filter="fade">
                                      <p:cBhvr>
                                        <p:cTn id="772" dur="750"/>
                                        <p:tgtEl>
                                          <p:spTgt spid="123907">
                                            <p:txEl>
                                              <p:pRg st="8" end="8"/>
                                            </p:txEl>
                                          </p:spTgt>
                                        </p:tgtEl>
                                      </p:cBhvr>
                                    </p:animEffect>
                                  </p:childTnLst>
                                </p:cTn>
                              </p:par>
                              <p:par>
                                <p:cTn id="773" presetID="10" presetClass="entr" presetSubtype="0" fill="hold" grpId="0" nodeType="withEffect">
                                  <p:stCondLst>
                                    <p:cond delay="0"/>
                                  </p:stCondLst>
                                  <p:childTnLst>
                                    <p:set>
                                      <p:cBhvr>
                                        <p:cTn id="774" dur="1" fill="hold">
                                          <p:stCondLst>
                                            <p:cond delay="0"/>
                                          </p:stCondLst>
                                        </p:cTn>
                                        <p:tgtEl>
                                          <p:spTgt spid="123907">
                                            <p:txEl>
                                              <p:pRg st="9" end="9"/>
                                            </p:txEl>
                                          </p:spTgt>
                                        </p:tgtEl>
                                        <p:attrNameLst>
                                          <p:attrName>style.visibility</p:attrName>
                                        </p:attrNameLst>
                                      </p:cBhvr>
                                      <p:to>
                                        <p:strVal val="visible"/>
                                      </p:to>
                                    </p:set>
                                    <p:animEffect transition="in" filter="fade">
                                      <p:cBhvr>
                                        <p:cTn id="775" dur="750"/>
                                        <p:tgtEl>
                                          <p:spTgt spid="123907">
                                            <p:txEl>
                                              <p:pRg st="9" end="9"/>
                                            </p:txEl>
                                          </p:spTgt>
                                        </p:tgtEl>
                                      </p:cBhvr>
                                    </p:animEffect>
                                  </p:childTnLst>
                                </p:cTn>
                              </p:par>
                              <p:par>
                                <p:cTn id="776" presetID="10" presetClass="entr" presetSubtype="0" fill="hold" grpId="0" nodeType="withEffect">
                                  <p:stCondLst>
                                    <p:cond delay="0"/>
                                  </p:stCondLst>
                                  <p:childTnLst>
                                    <p:set>
                                      <p:cBhvr>
                                        <p:cTn id="777" dur="1" fill="hold">
                                          <p:stCondLst>
                                            <p:cond delay="0"/>
                                          </p:stCondLst>
                                        </p:cTn>
                                        <p:tgtEl>
                                          <p:spTgt spid="123907">
                                            <p:txEl>
                                              <p:pRg st="10" end="10"/>
                                            </p:txEl>
                                          </p:spTgt>
                                        </p:tgtEl>
                                        <p:attrNameLst>
                                          <p:attrName>style.visibility</p:attrName>
                                        </p:attrNameLst>
                                      </p:cBhvr>
                                      <p:to>
                                        <p:strVal val="visible"/>
                                      </p:to>
                                    </p:set>
                                    <p:animEffect transition="in" filter="fade">
                                      <p:cBhvr>
                                        <p:cTn id="778" dur="750"/>
                                        <p:tgtEl>
                                          <p:spTgt spid="123907">
                                            <p:txEl>
                                              <p:pRg st="10" end="10"/>
                                            </p:txEl>
                                          </p:spTgt>
                                        </p:tgtEl>
                                      </p:cBhvr>
                                    </p:animEffect>
                                  </p:childTnLst>
                                </p:cTn>
                              </p:par>
                              <p:par>
                                <p:cTn id="779" presetID="10" presetClass="entr" presetSubtype="0" fill="hold" grpId="0" nodeType="withEffect">
                                  <p:stCondLst>
                                    <p:cond delay="0"/>
                                  </p:stCondLst>
                                  <p:childTnLst>
                                    <p:set>
                                      <p:cBhvr>
                                        <p:cTn id="780" dur="1" fill="hold">
                                          <p:stCondLst>
                                            <p:cond delay="0"/>
                                          </p:stCondLst>
                                        </p:cTn>
                                        <p:tgtEl>
                                          <p:spTgt spid="123907">
                                            <p:txEl>
                                              <p:pRg st="10" end="10"/>
                                            </p:txEl>
                                          </p:spTgt>
                                        </p:tgtEl>
                                        <p:attrNameLst>
                                          <p:attrName>style.visibility</p:attrName>
                                        </p:attrNameLst>
                                      </p:cBhvr>
                                      <p:to>
                                        <p:strVal val="visible"/>
                                      </p:to>
                                    </p:set>
                                    <p:animEffect transition="in" filter="fade">
                                      <p:cBhvr>
                                        <p:cTn id="781" dur="750"/>
                                        <p:tgtEl>
                                          <p:spTgt spid="123907">
                                            <p:txEl>
                                              <p:pRg st="10" end="10"/>
                                            </p:txEl>
                                          </p:spTgt>
                                        </p:tgtEl>
                                      </p:cBhvr>
                                    </p:animEffect>
                                  </p:childTnLst>
                                </p:cTn>
                              </p:par>
                              <p:par>
                                <p:cTn id="782" presetID="10" presetClass="entr" presetSubtype="0" fill="hold" grpId="0" nodeType="withEffect">
                                  <p:stCondLst>
                                    <p:cond delay="0"/>
                                  </p:stCondLst>
                                  <p:childTnLst>
                                    <p:set>
                                      <p:cBhvr>
                                        <p:cTn id="783" dur="1" fill="hold">
                                          <p:stCondLst>
                                            <p:cond delay="0"/>
                                          </p:stCondLst>
                                        </p:cTn>
                                        <p:tgtEl>
                                          <p:spTgt spid="123907">
                                            <p:txEl>
                                              <p:pRg st="9" end="9"/>
                                            </p:txEl>
                                          </p:spTgt>
                                        </p:tgtEl>
                                        <p:attrNameLst>
                                          <p:attrName>style.visibility</p:attrName>
                                        </p:attrNameLst>
                                      </p:cBhvr>
                                      <p:to>
                                        <p:strVal val="visible"/>
                                      </p:to>
                                    </p:set>
                                    <p:animEffect transition="in" filter="fade">
                                      <p:cBhvr>
                                        <p:cTn id="784" dur="750"/>
                                        <p:tgtEl>
                                          <p:spTgt spid="123907">
                                            <p:txEl>
                                              <p:pRg st="9" end="9"/>
                                            </p:txEl>
                                          </p:spTgt>
                                        </p:tgtEl>
                                      </p:cBhvr>
                                    </p:animEffect>
                                  </p:childTnLst>
                                </p:cTn>
                              </p:par>
                              <p:par>
                                <p:cTn id="785" presetID="10" presetClass="entr" presetSubtype="0" fill="hold" grpId="0" nodeType="withEffect">
                                  <p:stCondLst>
                                    <p:cond delay="0"/>
                                  </p:stCondLst>
                                  <p:childTnLst>
                                    <p:set>
                                      <p:cBhvr>
                                        <p:cTn id="786" dur="1" fill="hold">
                                          <p:stCondLst>
                                            <p:cond delay="0"/>
                                          </p:stCondLst>
                                        </p:cTn>
                                        <p:tgtEl>
                                          <p:spTgt spid="123907">
                                            <p:txEl>
                                              <p:pRg st="10" end="10"/>
                                            </p:txEl>
                                          </p:spTgt>
                                        </p:tgtEl>
                                        <p:attrNameLst>
                                          <p:attrName>style.visibility</p:attrName>
                                        </p:attrNameLst>
                                      </p:cBhvr>
                                      <p:to>
                                        <p:strVal val="visible"/>
                                      </p:to>
                                    </p:set>
                                    <p:animEffect transition="in" filter="fade">
                                      <p:cBhvr>
                                        <p:cTn id="787" dur="750"/>
                                        <p:tgtEl>
                                          <p:spTgt spid="123907">
                                            <p:txEl>
                                              <p:pRg st="10" end="10"/>
                                            </p:txEl>
                                          </p:spTgt>
                                        </p:tgtEl>
                                      </p:cBhvr>
                                    </p:animEffect>
                                  </p:childTnLst>
                                </p:cTn>
                              </p:par>
                              <p:par>
                                <p:cTn id="788" presetID="10" presetClass="entr" presetSubtype="0" fill="hold" grpId="0" nodeType="withEffect">
                                  <p:stCondLst>
                                    <p:cond delay="0"/>
                                  </p:stCondLst>
                                  <p:childTnLst>
                                    <p:set>
                                      <p:cBhvr>
                                        <p:cTn id="789" dur="1" fill="hold">
                                          <p:stCondLst>
                                            <p:cond delay="0"/>
                                          </p:stCondLst>
                                        </p:cTn>
                                        <p:tgtEl>
                                          <p:spTgt spid="123907">
                                            <p:txEl>
                                              <p:pRg st="10" end="10"/>
                                            </p:txEl>
                                          </p:spTgt>
                                        </p:tgtEl>
                                        <p:attrNameLst>
                                          <p:attrName>style.visibility</p:attrName>
                                        </p:attrNameLst>
                                      </p:cBhvr>
                                      <p:to>
                                        <p:strVal val="visible"/>
                                      </p:to>
                                    </p:set>
                                    <p:animEffect transition="in" filter="fade">
                                      <p:cBhvr>
                                        <p:cTn id="790" dur="750"/>
                                        <p:tgtEl>
                                          <p:spTgt spid="123907">
                                            <p:txEl>
                                              <p:pRg st="10" end="10"/>
                                            </p:txEl>
                                          </p:spTgt>
                                        </p:tgtEl>
                                      </p:cBhvr>
                                    </p:animEffect>
                                  </p:childTnLst>
                                </p:cTn>
                              </p:par>
                              <p:par>
                                <p:cTn id="791" presetID="10" presetClass="entr" presetSubtype="0" fill="hold" grpId="0" nodeType="withEffect">
                                  <p:stCondLst>
                                    <p:cond delay="0"/>
                                  </p:stCondLst>
                                  <p:childTnLst>
                                    <p:set>
                                      <p:cBhvr>
                                        <p:cTn id="792" dur="1" fill="hold">
                                          <p:stCondLst>
                                            <p:cond delay="0"/>
                                          </p:stCondLst>
                                        </p:cTn>
                                        <p:tgtEl>
                                          <p:spTgt spid="123907">
                                            <p:txEl>
                                              <p:pRg st="11" end="11"/>
                                            </p:txEl>
                                          </p:spTgt>
                                        </p:tgtEl>
                                        <p:attrNameLst>
                                          <p:attrName>style.visibility</p:attrName>
                                        </p:attrNameLst>
                                      </p:cBhvr>
                                      <p:to>
                                        <p:strVal val="visible"/>
                                      </p:to>
                                    </p:set>
                                    <p:animEffect transition="in" filter="fade">
                                      <p:cBhvr>
                                        <p:cTn id="793" dur="750"/>
                                        <p:tgtEl>
                                          <p:spTgt spid="123907">
                                            <p:txEl>
                                              <p:pRg st="11" end="11"/>
                                            </p:txEl>
                                          </p:spTgt>
                                        </p:tgtEl>
                                      </p:cBhvr>
                                    </p:animEffect>
                                  </p:childTnLst>
                                </p:cTn>
                              </p:par>
                              <p:par>
                                <p:cTn id="794" presetID="10" presetClass="entr" presetSubtype="0" fill="hold" grpId="0" nodeType="withEffect">
                                  <p:stCondLst>
                                    <p:cond delay="0"/>
                                  </p:stCondLst>
                                  <p:childTnLst>
                                    <p:set>
                                      <p:cBhvr>
                                        <p:cTn id="795" dur="1" fill="hold">
                                          <p:stCondLst>
                                            <p:cond delay="0"/>
                                          </p:stCondLst>
                                        </p:cTn>
                                        <p:tgtEl>
                                          <p:spTgt spid="123907">
                                            <p:txEl>
                                              <p:pRg st="6" end="6"/>
                                            </p:txEl>
                                          </p:spTgt>
                                        </p:tgtEl>
                                        <p:attrNameLst>
                                          <p:attrName>style.visibility</p:attrName>
                                        </p:attrNameLst>
                                      </p:cBhvr>
                                      <p:to>
                                        <p:strVal val="visible"/>
                                      </p:to>
                                    </p:set>
                                    <p:animEffect transition="in" filter="fade">
                                      <p:cBhvr>
                                        <p:cTn id="796" dur="750"/>
                                        <p:tgtEl>
                                          <p:spTgt spid="123907">
                                            <p:txEl>
                                              <p:pRg st="6" end="6"/>
                                            </p:txEl>
                                          </p:spTgt>
                                        </p:tgtEl>
                                      </p:cBhvr>
                                    </p:animEffect>
                                  </p:childTnLst>
                                </p:cTn>
                              </p:par>
                              <p:par>
                                <p:cTn id="797" presetID="10" presetClass="entr" presetSubtype="0" fill="hold" grpId="0" nodeType="withEffect">
                                  <p:stCondLst>
                                    <p:cond delay="0"/>
                                  </p:stCondLst>
                                  <p:childTnLst>
                                    <p:set>
                                      <p:cBhvr>
                                        <p:cTn id="798" dur="1" fill="hold">
                                          <p:stCondLst>
                                            <p:cond delay="0"/>
                                          </p:stCondLst>
                                        </p:cTn>
                                        <p:tgtEl>
                                          <p:spTgt spid="123907">
                                            <p:txEl>
                                              <p:pRg st="7" end="7"/>
                                            </p:txEl>
                                          </p:spTgt>
                                        </p:tgtEl>
                                        <p:attrNameLst>
                                          <p:attrName>style.visibility</p:attrName>
                                        </p:attrNameLst>
                                      </p:cBhvr>
                                      <p:to>
                                        <p:strVal val="visible"/>
                                      </p:to>
                                    </p:set>
                                    <p:animEffect transition="in" filter="fade">
                                      <p:cBhvr>
                                        <p:cTn id="799" dur="750"/>
                                        <p:tgtEl>
                                          <p:spTgt spid="123907">
                                            <p:txEl>
                                              <p:pRg st="7" end="7"/>
                                            </p:txEl>
                                          </p:spTgt>
                                        </p:tgtEl>
                                      </p:cBhvr>
                                    </p:animEffect>
                                  </p:childTnLst>
                                </p:cTn>
                              </p:par>
                              <p:par>
                                <p:cTn id="800" presetID="10" presetClass="entr" presetSubtype="0" fill="hold" grpId="0" nodeType="withEffect">
                                  <p:stCondLst>
                                    <p:cond delay="0"/>
                                  </p:stCondLst>
                                  <p:childTnLst>
                                    <p:set>
                                      <p:cBhvr>
                                        <p:cTn id="801" dur="1" fill="hold">
                                          <p:stCondLst>
                                            <p:cond delay="0"/>
                                          </p:stCondLst>
                                        </p:cTn>
                                        <p:tgtEl>
                                          <p:spTgt spid="123907">
                                            <p:txEl>
                                              <p:pRg st="8" end="8"/>
                                            </p:txEl>
                                          </p:spTgt>
                                        </p:tgtEl>
                                        <p:attrNameLst>
                                          <p:attrName>style.visibility</p:attrName>
                                        </p:attrNameLst>
                                      </p:cBhvr>
                                      <p:to>
                                        <p:strVal val="visible"/>
                                      </p:to>
                                    </p:set>
                                    <p:animEffect transition="in" filter="fade">
                                      <p:cBhvr>
                                        <p:cTn id="802" dur="750"/>
                                        <p:tgtEl>
                                          <p:spTgt spid="123907">
                                            <p:txEl>
                                              <p:pRg st="8" end="8"/>
                                            </p:txEl>
                                          </p:spTgt>
                                        </p:tgtEl>
                                      </p:cBhvr>
                                    </p:animEffect>
                                  </p:childTnLst>
                                </p:cTn>
                              </p:par>
                              <p:par>
                                <p:cTn id="803" presetID="10" presetClass="entr" presetSubtype="0" fill="hold" grpId="0" nodeType="withEffect">
                                  <p:stCondLst>
                                    <p:cond delay="0"/>
                                  </p:stCondLst>
                                  <p:childTnLst>
                                    <p:set>
                                      <p:cBhvr>
                                        <p:cTn id="804" dur="1" fill="hold">
                                          <p:stCondLst>
                                            <p:cond delay="0"/>
                                          </p:stCondLst>
                                        </p:cTn>
                                        <p:tgtEl>
                                          <p:spTgt spid="123907">
                                            <p:txEl>
                                              <p:pRg st="9" end="9"/>
                                            </p:txEl>
                                          </p:spTgt>
                                        </p:tgtEl>
                                        <p:attrNameLst>
                                          <p:attrName>style.visibility</p:attrName>
                                        </p:attrNameLst>
                                      </p:cBhvr>
                                      <p:to>
                                        <p:strVal val="visible"/>
                                      </p:to>
                                    </p:set>
                                    <p:animEffect transition="in" filter="fade">
                                      <p:cBhvr>
                                        <p:cTn id="805" dur="750"/>
                                        <p:tgtEl>
                                          <p:spTgt spid="123907">
                                            <p:txEl>
                                              <p:pRg st="9" end="9"/>
                                            </p:txEl>
                                          </p:spTgt>
                                        </p:tgtEl>
                                      </p:cBhvr>
                                    </p:animEffect>
                                  </p:childTnLst>
                                </p:cTn>
                              </p:par>
                              <p:par>
                                <p:cTn id="806" presetID="10" presetClass="entr" presetSubtype="0" fill="hold" grpId="0" nodeType="withEffect">
                                  <p:stCondLst>
                                    <p:cond delay="0"/>
                                  </p:stCondLst>
                                  <p:childTnLst>
                                    <p:set>
                                      <p:cBhvr>
                                        <p:cTn id="807" dur="1" fill="hold">
                                          <p:stCondLst>
                                            <p:cond delay="0"/>
                                          </p:stCondLst>
                                        </p:cTn>
                                        <p:tgtEl>
                                          <p:spTgt spid="123907">
                                            <p:txEl>
                                              <p:pRg st="10" end="10"/>
                                            </p:txEl>
                                          </p:spTgt>
                                        </p:tgtEl>
                                        <p:attrNameLst>
                                          <p:attrName>style.visibility</p:attrName>
                                        </p:attrNameLst>
                                      </p:cBhvr>
                                      <p:to>
                                        <p:strVal val="visible"/>
                                      </p:to>
                                    </p:set>
                                    <p:animEffect transition="in" filter="fade">
                                      <p:cBhvr>
                                        <p:cTn id="808" dur="750"/>
                                        <p:tgtEl>
                                          <p:spTgt spid="123907">
                                            <p:txEl>
                                              <p:pRg st="10" end="10"/>
                                            </p:txEl>
                                          </p:spTgt>
                                        </p:tgtEl>
                                      </p:cBhvr>
                                    </p:animEffect>
                                  </p:childTnLst>
                                </p:cTn>
                              </p:par>
                              <p:par>
                                <p:cTn id="809" presetID="10" presetClass="entr" presetSubtype="0" fill="hold" grpId="0" nodeType="withEffect">
                                  <p:stCondLst>
                                    <p:cond delay="0"/>
                                  </p:stCondLst>
                                  <p:childTnLst>
                                    <p:set>
                                      <p:cBhvr>
                                        <p:cTn id="810" dur="1" fill="hold">
                                          <p:stCondLst>
                                            <p:cond delay="0"/>
                                          </p:stCondLst>
                                        </p:cTn>
                                        <p:tgtEl>
                                          <p:spTgt spid="123907">
                                            <p:txEl>
                                              <p:pRg st="10" end="10"/>
                                            </p:txEl>
                                          </p:spTgt>
                                        </p:tgtEl>
                                        <p:attrNameLst>
                                          <p:attrName>style.visibility</p:attrName>
                                        </p:attrNameLst>
                                      </p:cBhvr>
                                      <p:to>
                                        <p:strVal val="visible"/>
                                      </p:to>
                                    </p:set>
                                    <p:animEffect transition="in" filter="fade">
                                      <p:cBhvr>
                                        <p:cTn id="811" dur="750"/>
                                        <p:tgtEl>
                                          <p:spTgt spid="123907">
                                            <p:txEl>
                                              <p:pRg st="10" end="10"/>
                                            </p:txEl>
                                          </p:spTgt>
                                        </p:tgtEl>
                                      </p:cBhvr>
                                    </p:animEffect>
                                  </p:childTnLst>
                                </p:cTn>
                              </p:par>
                              <p:par>
                                <p:cTn id="812" presetID="10" presetClass="entr" presetSubtype="0" fill="hold" grpId="0" nodeType="withEffect">
                                  <p:stCondLst>
                                    <p:cond delay="0"/>
                                  </p:stCondLst>
                                  <p:childTnLst>
                                    <p:set>
                                      <p:cBhvr>
                                        <p:cTn id="813" dur="1" fill="hold">
                                          <p:stCondLst>
                                            <p:cond delay="0"/>
                                          </p:stCondLst>
                                        </p:cTn>
                                        <p:tgtEl>
                                          <p:spTgt spid="123907">
                                            <p:txEl>
                                              <p:pRg st="9" end="9"/>
                                            </p:txEl>
                                          </p:spTgt>
                                        </p:tgtEl>
                                        <p:attrNameLst>
                                          <p:attrName>style.visibility</p:attrName>
                                        </p:attrNameLst>
                                      </p:cBhvr>
                                      <p:to>
                                        <p:strVal val="visible"/>
                                      </p:to>
                                    </p:set>
                                    <p:animEffect transition="in" filter="fade">
                                      <p:cBhvr>
                                        <p:cTn id="814" dur="750"/>
                                        <p:tgtEl>
                                          <p:spTgt spid="123907">
                                            <p:txEl>
                                              <p:pRg st="9" end="9"/>
                                            </p:txEl>
                                          </p:spTgt>
                                        </p:tgtEl>
                                      </p:cBhvr>
                                    </p:animEffect>
                                  </p:childTnLst>
                                </p:cTn>
                              </p:par>
                              <p:par>
                                <p:cTn id="815" presetID="10" presetClass="entr" presetSubtype="0" fill="hold" grpId="0" nodeType="withEffect">
                                  <p:stCondLst>
                                    <p:cond delay="0"/>
                                  </p:stCondLst>
                                  <p:childTnLst>
                                    <p:set>
                                      <p:cBhvr>
                                        <p:cTn id="816" dur="1" fill="hold">
                                          <p:stCondLst>
                                            <p:cond delay="0"/>
                                          </p:stCondLst>
                                        </p:cTn>
                                        <p:tgtEl>
                                          <p:spTgt spid="123907">
                                            <p:txEl>
                                              <p:pRg st="10" end="10"/>
                                            </p:txEl>
                                          </p:spTgt>
                                        </p:tgtEl>
                                        <p:attrNameLst>
                                          <p:attrName>style.visibility</p:attrName>
                                        </p:attrNameLst>
                                      </p:cBhvr>
                                      <p:to>
                                        <p:strVal val="visible"/>
                                      </p:to>
                                    </p:set>
                                    <p:animEffect transition="in" filter="fade">
                                      <p:cBhvr>
                                        <p:cTn id="817" dur="750"/>
                                        <p:tgtEl>
                                          <p:spTgt spid="123907">
                                            <p:txEl>
                                              <p:pRg st="10" end="10"/>
                                            </p:txEl>
                                          </p:spTgt>
                                        </p:tgtEl>
                                      </p:cBhvr>
                                    </p:animEffect>
                                  </p:childTnLst>
                                </p:cTn>
                              </p:par>
                              <p:par>
                                <p:cTn id="818" presetID="10" presetClass="entr" presetSubtype="0" fill="hold" grpId="0" nodeType="withEffect">
                                  <p:stCondLst>
                                    <p:cond delay="0"/>
                                  </p:stCondLst>
                                  <p:childTnLst>
                                    <p:set>
                                      <p:cBhvr>
                                        <p:cTn id="819" dur="1" fill="hold">
                                          <p:stCondLst>
                                            <p:cond delay="0"/>
                                          </p:stCondLst>
                                        </p:cTn>
                                        <p:tgtEl>
                                          <p:spTgt spid="123907">
                                            <p:txEl>
                                              <p:pRg st="10" end="10"/>
                                            </p:txEl>
                                          </p:spTgt>
                                        </p:tgtEl>
                                        <p:attrNameLst>
                                          <p:attrName>style.visibility</p:attrName>
                                        </p:attrNameLst>
                                      </p:cBhvr>
                                      <p:to>
                                        <p:strVal val="visible"/>
                                      </p:to>
                                    </p:set>
                                    <p:animEffect transition="in" filter="fade">
                                      <p:cBhvr>
                                        <p:cTn id="820" dur="750"/>
                                        <p:tgtEl>
                                          <p:spTgt spid="123907">
                                            <p:txEl>
                                              <p:pRg st="10" end="10"/>
                                            </p:txEl>
                                          </p:spTgt>
                                        </p:tgtEl>
                                      </p:cBhvr>
                                    </p:animEffect>
                                  </p:childTnLst>
                                </p:cTn>
                              </p:par>
                              <p:par>
                                <p:cTn id="821" presetID="10" presetClass="entr" presetSubtype="0" fill="hold" grpId="0" nodeType="withEffect">
                                  <p:stCondLst>
                                    <p:cond delay="0"/>
                                  </p:stCondLst>
                                  <p:childTnLst>
                                    <p:set>
                                      <p:cBhvr>
                                        <p:cTn id="822" dur="1" fill="hold">
                                          <p:stCondLst>
                                            <p:cond delay="0"/>
                                          </p:stCondLst>
                                        </p:cTn>
                                        <p:tgtEl>
                                          <p:spTgt spid="123907">
                                            <p:txEl>
                                              <p:pRg st="11" end="11"/>
                                            </p:txEl>
                                          </p:spTgt>
                                        </p:tgtEl>
                                        <p:attrNameLst>
                                          <p:attrName>style.visibility</p:attrName>
                                        </p:attrNameLst>
                                      </p:cBhvr>
                                      <p:to>
                                        <p:strVal val="visible"/>
                                      </p:to>
                                    </p:set>
                                    <p:animEffect transition="in" filter="fade">
                                      <p:cBhvr>
                                        <p:cTn id="823" dur="750"/>
                                        <p:tgtEl>
                                          <p:spTgt spid="123907">
                                            <p:txEl>
                                              <p:pRg st="11" end="11"/>
                                            </p:txEl>
                                          </p:spTgt>
                                        </p:tgtEl>
                                      </p:cBhvr>
                                    </p:animEffect>
                                  </p:childTnLst>
                                </p:cTn>
                              </p:par>
                              <p:par>
                                <p:cTn id="824" presetID="10" presetClass="entr" presetSubtype="0" fill="hold" grpId="0" nodeType="withEffect">
                                  <p:stCondLst>
                                    <p:cond delay="0"/>
                                  </p:stCondLst>
                                  <p:childTnLst>
                                    <p:set>
                                      <p:cBhvr>
                                        <p:cTn id="825" dur="1" fill="hold">
                                          <p:stCondLst>
                                            <p:cond delay="0"/>
                                          </p:stCondLst>
                                        </p:cTn>
                                        <p:tgtEl>
                                          <p:spTgt spid="123907">
                                            <p:txEl>
                                              <p:pRg st="7" end="7"/>
                                            </p:txEl>
                                          </p:spTgt>
                                        </p:tgtEl>
                                        <p:attrNameLst>
                                          <p:attrName>style.visibility</p:attrName>
                                        </p:attrNameLst>
                                      </p:cBhvr>
                                      <p:to>
                                        <p:strVal val="visible"/>
                                      </p:to>
                                    </p:set>
                                    <p:animEffect transition="in" filter="fade">
                                      <p:cBhvr>
                                        <p:cTn id="826" dur="750"/>
                                        <p:tgtEl>
                                          <p:spTgt spid="123907">
                                            <p:txEl>
                                              <p:pRg st="7" end="7"/>
                                            </p:txEl>
                                          </p:spTgt>
                                        </p:tgtEl>
                                      </p:cBhvr>
                                    </p:animEffect>
                                  </p:childTnLst>
                                </p:cTn>
                              </p:par>
                              <p:par>
                                <p:cTn id="827" presetID="10" presetClass="entr" presetSubtype="0" fill="hold" grpId="0" nodeType="withEffect">
                                  <p:stCondLst>
                                    <p:cond delay="0"/>
                                  </p:stCondLst>
                                  <p:childTnLst>
                                    <p:set>
                                      <p:cBhvr>
                                        <p:cTn id="828" dur="1" fill="hold">
                                          <p:stCondLst>
                                            <p:cond delay="0"/>
                                          </p:stCondLst>
                                        </p:cTn>
                                        <p:tgtEl>
                                          <p:spTgt spid="123907">
                                            <p:txEl>
                                              <p:pRg st="8" end="8"/>
                                            </p:txEl>
                                          </p:spTgt>
                                        </p:tgtEl>
                                        <p:attrNameLst>
                                          <p:attrName>style.visibility</p:attrName>
                                        </p:attrNameLst>
                                      </p:cBhvr>
                                      <p:to>
                                        <p:strVal val="visible"/>
                                      </p:to>
                                    </p:set>
                                    <p:animEffect transition="in" filter="fade">
                                      <p:cBhvr>
                                        <p:cTn id="829" dur="750"/>
                                        <p:tgtEl>
                                          <p:spTgt spid="123907">
                                            <p:txEl>
                                              <p:pRg st="8" end="8"/>
                                            </p:txEl>
                                          </p:spTgt>
                                        </p:tgtEl>
                                      </p:cBhvr>
                                    </p:animEffect>
                                  </p:childTnLst>
                                </p:cTn>
                              </p:par>
                              <p:par>
                                <p:cTn id="830" presetID="10" presetClass="entr" presetSubtype="0" fill="hold" grpId="0" nodeType="withEffect">
                                  <p:stCondLst>
                                    <p:cond delay="0"/>
                                  </p:stCondLst>
                                  <p:childTnLst>
                                    <p:set>
                                      <p:cBhvr>
                                        <p:cTn id="831" dur="1" fill="hold">
                                          <p:stCondLst>
                                            <p:cond delay="0"/>
                                          </p:stCondLst>
                                        </p:cTn>
                                        <p:tgtEl>
                                          <p:spTgt spid="123907">
                                            <p:txEl>
                                              <p:pRg st="9" end="9"/>
                                            </p:txEl>
                                          </p:spTgt>
                                        </p:tgtEl>
                                        <p:attrNameLst>
                                          <p:attrName>style.visibility</p:attrName>
                                        </p:attrNameLst>
                                      </p:cBhvr>
                                      <p:to>
                                        <p:strVal val="visible"/>
                                      </p:to>
                                    </p:set>
                                    <p:animEffect transition="in" filter="fade">
                                      <p:cBhvr>
                                        <p:cTn id="832" dur="750"/>
                                        <p:tgtEl>
                                          <p:spTgt spid="123907">
                                            <p:txEl>
                                              <p:pRg st="9" end="9"/>
                                            </p:txEl>
                                          </p:spTgt>
                                        </p:tgtEl>
                                      </p:cBhvr>
                                    </p:animEffect>
                                  </p:childTnLst>
                                </p:cTn>
                              </p:par>
                              <p:par>
                                <p:cTn id="833" presetID="10" presetClass="entr" presetSubtype="0" fill="hold" grpId="0" nodeType="withEffect">
                                  <p:stCondLst>
                                    <p:cond delay="0"/>
                                  </p:stCondLst>
                                  <p:childTnLst>
                                    <p:set>
                                      <p:cBhvr>
                                        <p:cTn id="834" dur="1" fill="hold">
                                          <p:stCondLst>
                                            <p:cond delay="0"/>
                                          </p:stCondLst>
                                        </p:cTn>
                                        <p:tgtEl>
                                          <p:spTgt spid="123907">
                                            <p:txEl>
                                              <p:pRg st="10" end="10"/>
                                            </p:txEl>
                                          </p:spTgt>
                                        </p:tgtEl>
                                        <p:attrNameLst>
                                          <p:attrName>style.visibility</p:attrName>
                                        </p:attrNameLst>
                                      </p:cBhvr>
                                      <p:to>
                                        <p:strVal val="visible"/>
                                      </p:to>
                                    </p:set>
                                    <p:animEffect transition="in" filter="fade">
                                      <p:cBhvr>
                                        <p:cTn id="835" dur="750"/>
                                        <p:tgtEl>
                                          <p:spTgt spid="123907">
                                            <p:txEl>
                                              <p:pRg st="10" end="10"/>
                                            </p:txEl>
                                          </p:spTgt>
                                        </p:tgtEl>
                                      </p:cBhvr>
                                    </p:animEffect>
                                  </p:childTnLst>
                                </p:cTn>
                              </p:par>
                              <p:par>
                                <p:cTn id="836" presetID="10" presetClass="entr" presetSubtype="0" fill="hold" grpId="0" nodeType="withEffect">
                                  <p:stCondLst>
                                    <p:cond delay="0"/>
                                  </p:stCondLst>
                                  <p:childTnLst>
                                    <p:set>
                                      <p:cBhvr>
                                        <p:cTn id="837" dur="1" fill="hold">
                                          <p:stCondLst>
                                            <p:cond delay="0"/>
                                          </p:stCondLst>
                                        </p:cTn>
                                        <p:tgtEl>
                                          <p:spTgt spid="123907">
                                            <p:txEl>
                                              <p:pRg st="10" end="10"/>
                                            </p:txEl>
                                          </p:spTgt>
                                        </p:tgtEl>
                                        <p:attrNameLst>
                                          <p:attrName>style.visibility</p:attrName>
                                        </p:attrNameLst>
                                      </p:cBhvr>
                                      <p:to>
                                        <p:strVal val="visible"/>
                                      </p:to>
                                    </p:set>
                                    <p:animEffect transition="in" filter="fade">
                                      <p:cBhvr>
                                        <p:cTn id="838" dur="750"/>
                                        <p:tgtEl>
                                          <p:spTgt spid="123907">
                                            <p:txEl>
                                              <p:pRg st="10" end="10"/>
                                            </p:txEl>
                                          </p:spTgt>
                                        </p:tgtEl>
                                      </p:cBhvr>
                                    </p:animEffect>
                                  </p:childTnLst>
                                </p:cTn>
                              </p:par>
                              <p:par>
                                <p:cTn id="839" presetID="10" presetClass="entr" presetSubtype="0" fill="hold" grpId="0" nodeType="withEffect">
                                  <p:stCondLst>
                                    <p:cond delay="0"/>
                                  </p:stCondLst>
                                  <p:childTnLst>
                                    <p:set>
                                      <p:cBhvr>
                                        <p:cTn id="840" dur="1" fill="hold">
                                          <p:stCondLst>
                                            <p:cond delay="0"/>
                                          </p:stCondLst>
                                        </p:cTn>
                                        <p:tgtEl>
                                          <p:spTgt spid="123907">
                                            <p:txEl>
                                              <p:pRg st="9" end="9"/>
                                            </p:txEl>
                                          </p:spTgt>
                                        </p:tgtEl>
                                        <p:attrNameLst>
                                          <p:attrName>style.visibility</p:attrName>
                                        </p:attrNameLst>
                                      </p:cBhvr>
                                      <p:to>
                                        <p:strVal val="visible"/>
                                      </p:to>
                                    </p:set>
                                    <p:animEffect transition="in" filter="fade">
                                      <p:cBhvr>
                                        <p:cTn id="841" dur="750"/>
                                        <p:tgtEl>
                                          <p:spTgt spid="123907">
                                            <p:txEl>
                                              <p:pRg st="9" end="9"/>
                                            </p:txEl>
                                          </p:spTgt>
                                        </p:tgtEl>
                                      </p:cBhvr>
                                    </p:animEffect>
                                  </p:childTnLst>
                                </p:cTn>
                              </p:par>
                              <p:par>
                                <p:cTn id="842" presetID="10" presetClass="entr" presetSubtype="0" fill="hold" grpId="0" nodeType="withEffect">
                                  <p:stCondLst>
                                    <p:cond delay="0"/>
                                  </p:stCondLst>
                                  <p:childTnLst>
                                    <p:set>
                                      <p:cBhvr>
                                        <p:cTn id="843" dur="1" fill="hold">
                                          <p:stCondLst>
                                            <p:cond delay="0"/>
                                          </p:stCondLst>
                                        </p:cTn>
                                        <p:tgtEl>
                                          <p:spTgt spid="123907">
                                            <p:txEl>
                                              <p:pRg st="10" end="10"/>
                                            </p:txEl>
                                          </p:spTgt>
                                        </p:tgtEl>
                                        <p:attrNameLst>
                                          <p:attrName>style.visibility</p:attrName>
                                        </p:attrNameLst>
                                      </p:cBhvr>
                                      <p:to>
                                        <p:strVal val="visible"/>
                                      </p:to>
                                    </p:set>
                                    <p:animEffect transition="in" filter="fade">
                                      <p:cBhvr>
                                        <p:cTn id="844" dur="750"/>
                                        <p:tgtEl>
                                          <p:spTgt spid="123907">
                                            <p:txEl>
                                              <p:pRg st="10" end="10"/>
                                            </p:txEl>
                                          </p:spTgt>
                                        </p:tgtEl>
                                      </p:cBhvr>
                                    </p:animEffect>
                                  </p:childTnLst>
                                </p:cTn>
                              </p:par>
                              <p:par>
                                <p:cTn id="845" presetID="10" presetClass="entr" presetSubtype="0" fill="hold" grpId="0" nodeType="withEffect">
                                  <p:stCondLst>
                                    <p:cond delay="0"/>
                                  </p:stCondLst>
                                  <p:childTnLst>
                                    <p:set>
                                      <p:cBhvr>
                                        <p:cTn id="846" dur="1" fill="hold">
                                          <p:stCondLst>
                                            <p:cond delay="0"/>
                                          </p:stCondLst>
                                        </p:cTn>
                                        <p:tgtEl>
                                          <p:spTgt spid="123907">
                                            <p:txEl>
                                              <p:pRg st="10" end="10"/>
                                            </p:txEl>
                                          </p:spTgt>
                                        </p:tgtEl>
                                        <p:attrNameLst>
                                          <p:attrName>style.visibility</p:attrName>
                                        </p:attrNameLst>
                                      </p:cBhvr>
                                      <p:to>
                                        <p:strVal val="visible"/>
                                      </p:to>
                                    </p:set>
                                    <p:animEffect transition="in" filter="fade">
                                      <p:cBhvr>
                                        <p:cTn id="847" dur="750"/>
                                        <p:tgtEl>
                                          <p:spTgt spid="123907">
                                            <p:txEl>
                                              <p:pRg st="10" end="10"/>
                                            </p:txEl>
                                          </p:spTgt>
                                        </p:tgtEl>
                                      </p:cBhvr>
                                    </p:animEffect>
                                  </p:childTnLst>
                                </p:cTn>
                              </p:par>
                              <p:par>
                                <p:cTn id="848" presetID="10" presetClass="entr" presetSubtype="0" fill="hold" grpId="0" nodeType="withEffect">
                                  <p:stCondLst>
                                    <p:cond delay="0"/>
                                  </p:stCondLst>
                                  <p:childTnLst>
                                    <p:set>
                                      <p:cBhvr>
                                        <p:cTn id="849" dur="1" fill="hold">
                                          <p:stCondLst>
                                            <p:cond delay="0"/>
                                          </p:stCondLst>
                                        </p:cTn>
                                        <p:tgtEl>
                                          <p:spTgt spid="123907">
                                            <p:txEl>
                                              <p:pRg st="11" end="11"/>
                                            </p:txEl>
                                          </p:spTgt>
                                        </p:tgtEl>
                                        <p:attrNameLst>
                                          <p:attrName>style.visibility</p:attrName>
                                        </p:attrNameLst>
                                      </p:cBhvr>
                                      <p:to>
                                        <p:strVal val="visible"/>
                                      </p:to>
                                    </p:set>
                                    <p:animEffect transition="in" filter="fade">
                                      <p:cBhvr>
                                        <p:cTn id="850" dur="750"/>
                                        <p:tgtEl>
                                          <p:spTgt spid="123907">
                                            <p:txEl>
                                              <p:pRg st="11" end="11"/>
                                            </p:txEl>
                                          </p:spTgt>
                                        </p:tgtEl>
                                      </p:cBhvr>
                                    </p:animEffect>
                                  </p:childTnLst>
                                </p:cTn>
                              </p:par>
                              <p:par>
                                <p:cTn id="851" presetID="10" presetClass="entr" presetSubtype="0" fill="hold" grpId="0" nodeType="withEffect">
                                  <p:stCondLst>
                                    <p:cond delay="0"/>
                                  </p:stCondLst>
                                  <p:childTnLst>
                                    <p:set>
                                      <p:cBhvr>
                                        <p:cTn id="852" dur="1" fill="hold">
                                          <p:stCondLst>
                                            <p:cond delay="0"/>
                                          </p:stCondLst>
                                        </p:cTn>
                                        <p:tgtEl>
                                          <p:spTgt spid="123907">
                                            <p:txEl>
                                              <p:pRg st="5" end="5"/>
                                            </p:txEl>
                                          </p:spTgt>
                                        </p:tgtEl>
                                        <p:attrNameLst>
                                          <p:attrName>style.visibility</p:attrName>
                                        </p:attrNameLst>
                                      </p:cBhvr>
                                      <p:to>
                                        <p:strVal val="visible"/>
                                      </p:to>
                                    </p:set>
                                    <p:animEffect transition="in" filter="fade">
                                      <p:cBhvr>
                                        <p:cTn id="853" dur="750"/>
                                        <p:tgtEl>
                                          <p:spTgt spid="123907">
                                            <p:txEl>
                                              <p:pRg st="5" end="5"/>
                                            </p:txEl>
                                          </p:spTgt>
                                        </p:tgtEl>
                                      </p:cBhvr>
                                    </p:animEffect>
                                  </p:childTnLst>
                                </p:cTn>
                              </p:par>
                              <p:par>
                                <p:cTn id="854" presetID="10" presetClass="entr" presetSubtype="0" fill="hold" grpId="0" nodeType="withEffect">
                                  <p:stCondLst>
                                    <p:cond delay="0"/>
                                  </p:stCondLst>
                                  <p:childTnLst>
                                    <p:set>
                                      <p:cBhvr>
                                        <p:cTn id="855" dur="1" fill="hold">
                                          <p:stCondLst>
                                            <p:cond delay="0"/>
                                          </p:stCondLst>
                                        </p:cTn>
                                        <p:tgtEl>
                                          <p:spTgt spid="123907">
                                            <p:txEl>
                                              <p:pRg st="6" end="6"/>
                                            </p:txEl>
                                          </p:spTgt>
                                        </p:tgtEl>
                                        <p:attrNameLst>
                                          <p:attrName>style.visibility</p:attrName>
                                        </p:attrNameLst>
                                      </p:cBhvr>
                                      <p:to>
                                        <p:strVal val="visible"/>
                                      </p:to>
                                    </p:set>
                                    <p:animEffect transition="in" filter="fade">
                                      <p:cBhvr>
                                        <p:cTn id="856" dur="750"/>
                                        <p:tgtEl>
                                          <p:spTgt spid="123907">
                                            <p:txEl>
                                              <p:pRg st="6" end="6"/>
                                            </p:txEl>
                                          </p:spTgt>
                                        </p:tgtEl>
                                      </p:cBhvr>
                                    </p:animEffect>
                                  </p:childTnLst>
                                </p:cTn>
                              </p:par>
                              <p:par>
                                <p:cTn id="857" presetID="10" presetClass="entr" presetSubtype="0" fill="hold" grpId="0" nodeType="withEffect">
                                  <p:stCondLst>
                                    <p:cond delay="0"/>
                                  </p:stCondLst>
                                  <p:childTnLst>
                                    <p:set>
                                      <p:cBhvr>
                                        <p:cTn id="858" dur="1" fill="hold">
                                          <p:stCondLst>
                                            <p:cond delay="0"/>
                                          </p:stCondLst>
                                        </p:cTn>
                                        <p:tgtEl>
                                          <p:spTgt spid="123907">
                                            <p:txEl>
                                              <p:pRg st="7" end="7"/>
                                            </p:txEl>
                                          </p:spTgt>
                                        </p:tgtEl>
                                        <p:attrNameLst>
                                          <p:attrName>style.visibility</p:attrName>
                                        </p:attrNameLst>
                                      </p:cBhvr>
                                      <p:to>
                                        <p:strVal val="visible"/>
                                      </p:to>
                                    </p:set>
                                    <p:animEffect transition="in" filter="fade">
                                      <p:cBhvr>
                                        <p:cTn id="859" dur="750"/>
                                        <p:tgtEl>
                                          <p:spTgt spid="123907">
                                            <p:txEl>
                                              <p:pRg st="7" end="7"/>
                                            </p:txEl>
                                          </p:spTgt>
                                        </p:tgtEl>
                                      </p:cBhvr>
                                    </p:animEffect>
                                  </p:childTnLst>
                                </p:cTn>
                              </p:par>
                              <p:par>
                                <p:cTn id="860" presetID="10" presetClass="entr" presetSubtype="0" fill="hold" grpId="0" nodeType="withEffect">
                                  <p:stCondLst>
                                    <p:cond delay="0"/>
                                  </p:stCondLst>
                                  <p:childTnLst>
                                    <p:set>
                                      <p:cBhvr>
                                        <p:cTn id="861" dur="1" fill="hold">
                                          <p:stCondLst>
                                            <p:cond delay="0"/>
                                          </p:stCondLst>
                                        </p:cTn>
                                        <p:tgtEl>
                                          <p:spTgt spid="123907">
                                            <p:txEl>
                                              <p:pRg st="8" end="8"/>
                                            </p:txEl>
                                          </p:spTgt>
                                        </p:tgtEl>
                                        <p:attrNameLst>
                                          <p:attrName>style.visibility</p:attrName>
                                        </p:attrNameLst>
                                      </p:cBhvr>
                                      <p:to>
                                        <p:strVal val="visible"/>
                                      </p:to>
                                    </p:set>
                                    <p:animEffect transition="in" filter="fade">
                                      <p:cBhvr>
                                        <p:cTn id="862" dur="750"/>
                                        <p:tgtEl>
                                          <p:spTgt spid="123907">
                                            <p:txEl>
                                              <p:pRg st="8" end="8"/>
                                            </p:txEl>
                                          </p:spTgt>
                                        </p:tgtEl>
                                      </p:cBhvr>
                                    </p:animEffect>
                                  </p:childTnLst>
                                </p:cTn>
                              </p:par>
                              <p:par>
                                <p:cTn id="863" presetID="10" presetClass="entr" presetSubtype="0" fill="hold" grpId="0" nodeType="withEffect">
                                  <p:stCondLst>
                                    <p:cond delay="0"/>
                                  </p:stCondLst>
                                  <p:childTnLst>
                                    <p:set>
                                      <p:cBhvr>
                                        <p:cTn id="864" dur="1" fill="hold">
                                          <p:stCondLst>
                                            <p:cond delay="0"/>
                                          </p:stCondLst>
                                        </p:cTn>
                                        <p:tgtEl>
                                          <p:spTgt spid="123907">
                                            <p:txEl>
                                              <p:pRg st="9" end="9"/>
                                            </p:txEl>
                                          </p:spTgt>
                                        </p:tgtEl>
                                        <p:attrNameLst>
                                          <p:attrName>style.visibility</p:attrName>
                                        </p:attrNameLst>
                                      </p:cBhvr>
                                      <p:to>
                                        <p:strVal val="visible"/>
                                      </p:to>
                                    </p:set>
                                    <p:animEffect transition="in" filter="fade">
                                      <p:cBhvr>
                                        <p:cTn id="865" dur="750"/>
                                        <p:tgtEl>
                                          <p:spTgt spid="123907">
                                            <p:txEl>
                                              <p:pRg st="9" end="9"/>
                                            </p:txEl>
                                          </p:spTgt>
                                        </p:tgtEl>
                                      </p:cBhvr>
                                    </p:animEffect>
                                  </p:childTnLst>
                                </p:cTn>
                              </p:par>
                              <p:par>
                                <p:cTn id="866" presetID="10" presetClass="entr" presetSubtype="0" fill="hold" grpId="0" nodeType="withEffect">
                                  <p:stCondLst>
                                    <p:cond delay="0"/>
                                  </p:stCondLst>
                                  <p:childTnLst>
                                    <p:set>
                                      <p:cBhvr>
                                        <p:cTn id="867" dur="1" fill="hold">
                                          <p:stCondLst>
                                            <p:cond delay="0"/>
                                          </p:stCondLst>
                                        </p:cTn>
                                        <p:tgtEl>
                                          <p:spTgt spid="123907">
                                            <p:txEl>
                                              <p:pRg st="10" end="10"/>
                                            </p:txEl>
                                          </p:spTgt>
                                        </p:tgtEl>
                                        <p:attrNameLst>
                                          <p:attrName>style.visibility</p:attrName>
                                        </p:attrNameLst>
                                      </p:cBhvr>
                                      <p:to>
                                        <p:strVal val="visible"/>
                                      </p:to>
                                    </p:set>
                                    <p:animEffect transition="in" filter="fade">
                                      <p:cBhvr>
                                        <p:cTn id="868" dur="750"/>
                                        <p:tgtEl>
                                          <p:spTgt spid="123907">
                                            <p:txEl>
                                              <p:pRg st="10" end="10"/>
                                            </p:txEl>
                                          </p:spTgt>
                                        </p:tgtEl>
                                      </p:cBhvr>
                                    </p:animEffect>
                                  </p:childTnLst>
                                </p:cTn>
                              </p:par>
                              <p:par>
                                <p:cTn id="869" presetID="10" presetClass="entr" presetSubtype="0" fill="hold" grpId="0" nodeType="withEffect">
                                  <p:stCondLst>
                                    <p:cond delay="0"/>
                                  </p:stCondLst>
                                  <p:childTnLst>
                                    <p:set>
                                      <p:cBhvr>
                                        <p:cTn id="870" dur="1" fill="hold">
                                          <p:stCondLst>
                                            <p:cond delay="0"/>
                                          </p:stCondLst>
                                        </p:cTn>
                                        <p:tgtEl>
                                          <p:spTgt spid="123907">
                                            <p:txEl>
                                              <p:pRg st="10" end="10"/>
                                            </p:txEl>
                                          </p:spTgt>
                                        </p:tgtEl>
                                        <p:attrNameLst>
                                          <p:attrName>style.visibility</p:attrName>
                                        </p:attrNameLst>
                                      </p:cBhvr>
                                      <p:to>
                                        <p:strVal val="visible"/>
                                      </p:to>
                                    </p:set>
                                    <p:animEffect transition="in" filter="fade">
                                      <p:cBhvr>
                                        <p:cTn id="871" dur="750"/>
                                        <p:tgtEl>
                                          <p:spTgt spid="123907">
                                            <p:txEl>
                                              <p:pRg st="10" end="10"/>
                                            </p:txEl>
                                          </p:spTgt>
                                        </p:tgtEl>
                                      </p:cBhvr>
                                    </p:animEffect>
                                  </p:childTnLst>
                                </p:cTn>
                              </p:par>
                              <p:par>
                                <p:cTn id="872" presetID="10" presetClass="entr" presetSubtype="0" fill="hold" grpId="0" nodeType="withEffect">
                                  <p:stCondLst>
                                    <p:cond delay="0"/>
                                  </p:stCondLst>
                                  <p:childTnLst>
                                    <p:set>
                                      <p:cBhvr>
                                        <p:cTn id="873" dur="1" fill="hold">
                                          <p:stCondLst>
                                            <p:cond delay="0"/>
                                          </p:stCondLst>
                                        </p:cTn>
                                        <p:tgtEl>
                                          <p:spTgt spid="123907">
                                            <p:txEl>
                                              <p:pRg st="9" end="9"/>
                                            </p:txEl>
                                          </p:spTgt>
                                        </p:tgtEl>
                                        <p:attrNameLst>
                                          <p:attrName>style.visibility</p:attrName>
                                        </p:attrNameLst>
                                      </p:cBhvr>
                                      <p:to>
                                        <p:strVal val="visible"/>
                                      </p:to>
                                    </p:set>
                                    <p:animEffect transition="in" filter="fade">
                                      <p:cBhvr>
                                        <p:cTn id="874" dur="750"/>
                                        <p:tgtEl>
                                          <p:spTgt spid="123907">
                                            <p:txEl>
                                              <p:pRg st="9" end="9"/>
                                            </p:txEl>
                                          </p:spTgt>
                                        </p:tgtEl>
                                      </p:cBhvr>
                                    </p:animEffect>
                                  </p:childTnLst>
                                </p:cTn>
                              </p:par>
                              <p:par>
                                <p:cTn id="875" presetID="10" presetClass="entr" presetSubtype="0" fill="hold" grpId="0" nodeType="withEffect">
                                  <p:stCondLst>
                                    <p:cond delay="0"/>
                                  </p:stCondLst>
                                  <p:childTnLst>
                                    <p:set>
                                      <p:cBhvr>
                                        <p:cTn id="876" dur="1" fill="hold">
                                          <p:stCondLst>
                                            <p:cond delay="0"/>
                                          </p:stCondLst>
                                        </p:cTn>
                                        <p:tgtEl>
                                          <p:spTgt spid="123907">
                                            <p:txEl>
                                              <p:pRg st="10" end="10"/>
                                            </p:txEl>
                                          </p:spTgt>
                                        </p:tgtEl>
                                        <p:attrNameLst>
                                          <p:attrName>style.visibility</p:attrName>
                                        </p:attrNameLst>
                                      </p:cBhvr>
                                      <p:to>
                                        <p:strVal val="visible"/>
                                      </p:to>
                                    </p:set>
                                    <p:animEffect transition="in" filter="fade">
                                      <p:cBhvr>
                                        <p:cTn id="877" dur="750"/>
                                        <p:tgtEl>
                                          <p:spTgt spid="123907">
                                            <p:txEl>
                                              <p:pRg st="10" end="10"/>
                                            </p:txEl>
                                          </p:spTgt>
                                        </p:tgtEl>
                                      </p:cBhvr>
                                    </p:animEffect>
                                  </p:childTnLst>
                                </p:cTn>
                              </p:par>
                              <p:par>
                                <p:cTn id="878" presetID="10" presetClass="entr" presetSubtype="0" fill="hold" grpId="0" nodeType="withEffect">
                                  <p:stCondLst>
                                    <p:cond delay="0"/>
                                  </p:stCondLst>
                                  <p:childTnLst>
                                    <p:set>
                                      <p:cBhvr>
                                        <p:cTn id="879" dur="1" fill="hold">
                                          <p:stCondLst>
                                            <p:cond delay="0"/>
                                          </p:stCondLst>
                                        </p:cTn>
                                        <p:tgtEl>
                                          <p:spTgt spid="123907">
                                            <p:txEl>
                                              <p:pRg st="10" end="10"/>
                                            </p:txEl>
                                          </p:spTgt>
                                        </p:tgtEl>
                                        <p:attrNameLst>
                                          <p:attrName>style.visibility</p:attrName>
                                        </p:attrNameLst>
                                      </p:cBhvr>
                                      <p:to>
                                        <p:strVal val="visible"/>
                                      </p:to>
                                    </p:set>
                                    <p:animEffect transition="in" filter="fade">
                                      <p:cBhvr>
                                        <p:cTn id="880" dur="750"/>
                                        <p:tgtEl>
                                          <p:spTgt spid="123907">
                                            <p:txEl>
                                              <p:pRg st="10" end="10"/>
                                            </p:txEl>
                                          </p:spTgt>
                                        </p:tgtEl>
                                      </p:cBhvr>
                                    </p:animEffect>
                                  </p:childTnLst>
                                </p:cTn>
                              </p:par>
                              <p:par>
                                <p:cTn id="881" presetID="10" presetClass="entr" presetSubtype="0" fill="hold" grpId="0" nodeType="withEffect">
                                  <p:stCondLst>
                                    <p:cond delay="0"/>
                                  </p:stCondLst>
                                  <p:childTnLst>
                                    <p:set>
                                      <p:cBhvr>
                                        <p:cTn id="882" dur="1" fill="hold">
                                          <p:stCondLst>
                                            <p:cond delay="0"/>
                                          </p:stCondLst>
                                        </p:cTn>
                                        <p:tgtEl>
                                          <p:spTgt spid="123907">
                                            <p:txEl>
                                              <p:pRg st="11" end="11"/>
                                            </p:txEl>
                                          </p:spTgt>
                                        </p:tgtEl>
                                        <p:attrNameLst>
                                          <p:attrName>style.visibility</p:attrName>
                                        </p:attrNameLst>
                                      </p:cBhvr>
                                      <p:to>
                                        <p:strVal val="visible"/>
                                      </p:to>
                                    </p:set>
                                    <p:animEffect transition="in" filter="fade">
                                      <p:cBhvr>
                                        <p:cTn id="883" dur="750"/>
                                        <p:tgtEl>
                                          <p:spTgt spid="123907">
                                            <p:txEl>
                                              <p:pRg st="11" end="11"/>
                                            </p:txEl>
                                          </p:spTgt>
                                        </p:tgtEl>
                                      </p:cBhvr>
                                    </p:animEffect>
                                  </p:childTnLst>
                                </p:cTn>
                              </p:par>
                              <p:par>
                                <p:cTn id="884" presetID="10" presetClass="entr" presetSubtype="0" fill="hold" grpId="0" nodeType="withEffect">
                                  <p:stCondLst>
                                    <p:cond delay="0"/>
                                  </p:stCondLst>
                                  <p:childTnLst>
                                    <p:set>
                                      <p:cBhvr>
                                        <p:cTn id="885" dur="1" fill="hold">
                                          <p:stCondLst>
                                            <p:cond delay="0"/>
                                          </p:stCondLst>
                                        </p:cTn>
                                        <p:tgtEl>
                                          <p:spTgt spid="123907">
                                            <p:txEl>
                                              <p:pRg st="7" end="7"/>
                                            </p:txEl>
                                          </p:spTgt>
                                        </p:tgtEl>
                                        <p:attrNameLst>
                                          <p:attrName>style.visibility</p:attrName>
                                        </p:attrNameLst>
                                      </p:cBhvr>
                                      <p:to>
                                        <p:strVal val="visible"/>
                                      </p:to>
                                    </p:set>
                                    <p:animEffect transition="in" filter="fade">
                                      <p:cBhvr>
                                        <p:cTn id="886" dur="750"/>
                                        <p:tgtEl>
                                          <p:spTgt spid="123907">
                                            <p:txEl>
                                              <p:pRg st="7" end="7"/>
                                            </p:txEl>
                                          </p:spTgt>
                                        </p:tgtEl>
                                      </p:cBhvr>
                                    </p:animEffect>
                                  </p:childTnLst>
                                </p:cTn>
                              </p:par>
                              <p:par>
                                <p:cTn id="887" presetID="10" presetClass="entr" presetSubtype="0" fill="hold" grpId="0" nodeType="withEffect">
                                  <p:stCondLst>
                                    <p:cond delay="0"/>
                                  </p:stCondLst>
                                  <p:childTnLst>
                                    <p:set>
                                      <p:cBhvr>
                                        <p:cTn id="888" dur="1" fill="hold">
                                          <p:stCondLst>
                                            <p:cond delay="0"/>
                                          </p:stCondLst>
                                        </p:cTn>
                                        <p:tgtEl>
                                          <p:spTgt spid="123907">
                                            <p:txEl>
                                              <p:pRg st="8" end="8"/>
                                            </p:txEl>
                                          </p:spTgt>
                                        </p:tgtEl>
                                        <p:attrNameLst>
                                          <p:attrName>style.visibility</p:attrName>
                                        </p:attrNameLst>
                                      </p:cBhvr>
                                      <p:to>
                                        <p:strVal val="visible"/>
                                      </p:to>
                                    </p:set>
                                    <p:animEffect transition="in" filter="fade">
                                      <p:cBhvr>
                                        <p:cTn id="889" dur="750"/>
                                        <p:tgtEl>
                                          <p:spTgt spid="123907">
                                            <p:txEl>
                                              <p:pRg st="8" end="8"/>
                                            </p:txEl>
                                          </p:spTgt>
                                        </p:tgtEl>
                                      </p:cBhvr>
                                    </p:animEffect>
                                  </p:childTnLst>
                                </p:cTn>
                              </p:par>
                              <p:par>
                                <p:cTn id="890" presetID="10" presetClass="entr" presetSubtype="0" fill="hold" grpId="0" nodeType="withEffect">
                                  <p:stCondLst>
                                    <p:cond delay="0"/>
                                  </p:stCondLst>
                                  <p:childTnLst>
                                    <p:set>
                                      <p:cBhvr>
                                        <p:cTn id="891" dur="1" fill="hold">
                                          <p:stCondLst>
                                            <p:cond delay="0"/>
                                          </p:stCondLst>
                                        </p:cTn>
                                        <p:tgtEl>
                                          <p:spTgt spid="123907">
                                            <p:txEl>
                                              <p:pRg st="9" end="9"/>
                                            </p:txEl>
                                          </p:spTgt>
                                        </p:tgtEl>
                                        <p:attrNameLst>
                                          <p:attrName>style.visibility</p:attrName>
                                        </p:attrNameLst>
                                      </p:cBhvr>
                                      <p:to>
                                        <p:strVal val="visible"/>
                                      </p:to>
                                    </p:set>
                                    <p:animEffect transition="in" filter="fade">
                                      <p:cBhvr>
                                        <p:cTn id="892" dur="750"/>
                                        <p:tgtEl>
                                          <p:spTgt spid="123907">
                                            <p:txEl>
                                              <p:pRg st="9" end="9"/>
                                            </p:txEl>
                                          </p:spTgt>
                                        </p:tgtEl>
                                      </p:cBhvr>
                                    </p:animEffect>
                                  </p:childTnLst>
                                </p:cTn>
                              </p:par>
                              <p:par>
                                <p:cTn id="893" presetID="10" presetClass="entr" presetSubtype="0" fill="hold" grpId="0" nodeType="withEffect">
                                  <p:stCondLst>
                                    <p:cond delay="0"/>
                                  </p:stCondLst>
                                  <p:childTnLst>
                                    <p:set>
                                      <p:cBhvr>
                                        <p:cTn id="894" dur="1" fill="hold">
                                          <p:stCondLst>
                                            <p:cond delay="0"/>
                                          </p:stCondLst>
                                        </p:cTn>
                                        <p:tgtEl>
                                          <p:spTgt spid="123907">
                                            <p:txEl>
                                              <p:pRg st="10" end="10"/>
                                            </p:txEl>
                                          </p:spTgt>
                                        </p:tgtEl>
                                        <p:attrNameLst>
                                          <p:attrName>style.visibility</p:attrName>
                                        </p:attrNameLst>
                                      </p:cBhvr>
                                      <p:to>
                                        <p:strVal val="visible"/>
                                      </p:to>
                                    </p:set>
                                    <p:animEffect transition="in" filter="fade">
                                      <p:cBhvr>
                                        <p:cTn id="895" dur="750"/>
                                        <p:tgtEl>
                                          <p:spTgt spid="123907">
                                            <p:txEl>
                                              <p:pRg st="10" end="10"/>
                                            </p:txEl>
                                          </p:spTgt>
                                        </p:tgtEl>
                                      </p:cBhvr>
                                    </p:animEffect>
                                  </p:childTnLst>
                                </p:cTn>
                              </p:par>
                              <p:par>
                                <p:cTn id="896" presetID="10" presetClass="entr" presetSubtype="0" fill="hold" grpId="0" nodeType="withEffect">
                                  <p:stCondLst>
                                    <p:cond delay="0"/>
                                  </p:stCondLst>
                                  <p:childTnLst>
                                    <p:set>
                                      <p:cBhvr>
                                        <p:cTn id="897" dur="1" fill="hold">
                                          <p:stCondLst>
                                            <p:cond delay="0"/>
                                          </p:stCondLst>
                                        </p:cTn>
                                        <p:tgtEl>
                                          <p:spTgt spid="123907">
                                            <p:txEl>
                                              <p:pRg st="10" end="10"/>
                                            </p:txEl>
                                          </p:spTgt>
                                        </p:tgtEl>
                                        <p:attrNameLst>
                                          <p:attrName>style.visibility</p:attrName>
                                        </p:attrNameLst>
                                      </p:cBhvr>
                                      <p:to>
                                        <p:strVal val="visible"/>
                                      </p:to>
                                    </p:set>
                                    <p:animEffect transition="in" filter="fade">
                                      <p:cBhvr>
                                        <p:cTn id="898" dur="750"/>
                                        <p:tgtEl>
                                          <p:spTgt spid="123907">
                                            <p:txEl>
                                              <p:pRg st="10" end="10"/>
                                            </p:txEl>
                                          </p:spTgt>
                                        </p:tgtEl>
                                      </p:cBhvr>
                                    </p:animEffect>
                                  </p:childTnLst>
                                </p:cTn>
                              </p:par>
                              <p:par>
                                <p:cTn id="899" presetID="10" presetClass="entr" presetSubtype="0" fill="hold" grpId="0" nodeType="withEffect">
                                  <p:stCondLst>
                                    <p:cond delay="0"/>
                                  </p:stCondLst>
                                  <p:childTnLst>
                                    <p:set>
                                      <p:cBhvr>
                                        <p:cTn id="900" dur="1" fill="hold">
                                          <p:stCondLst>
                                            <p:cond delay="0"/>
                                          </p:stCondLst>
                                        </p:cTn>
                                        <p:tgtEl>
                                          <p:spTgt spid="123907">
                                            <p:txEl>
                                              <p:pRg st="9" end="9"/>
                                            </p:txEl>
                                          </p:spTgt>
                                        </p:tgtEl>
                                        <p:attrNameLst>
                                          <p:attrName>style.visibility</p:attrName>
                                        </p:attrNameLst>
                                      </p:cBhvr>
                                      <p:to>
                                        <p:strVal val="visible"/>
                                      </p:to>
                                    </p:set>
                                    <p:animEffect transition="in" filter="fade">
                                      <p:cBhvr>
                                        <p:cTn id="901" dur="750"/>
                                        <p:tgtEl>
                                          <p:spTgt spid="123907">
                                            <p:txEl>
                                              <p:pRg st="9" end="9"/>
                                            </p:txEl>
                                          </p:spTgt>
                                        </p:tgtEl>
                                      </p:cBhvr>
                                    </p:animEffect>
                                  </p:childTnLst>
                                </p:cTn>
                              </p:par>
                              <p:par>
                                <p:cTn id="902" presetID="10" presetClass="entr" presetSubtype="0" fill="hold" grpId="0" nodeType="withEffect">
                                  <p:stCondLst>
                                    <p:cond delay="0"/>
                                  </p:stCondLst>
                                  <p:childTnLst>
                                    <p:set>
                                      <p:cBhvr>
                                        <p:cTn id="903" dur="1" fill="hold">
                                          <p:stCondLst>
                                            <p:cond delay="0"/>
                                          </p:stCondLst>
                                        </p:cTn>
                                        <p:tgtEl>
                                          <p:spTgt spid="123907">
                                            <p:txEl>
                                              <p:pRg st="10" end="10"/>
                                            </p:txEl>
                                          </p:spTgt>
                                        </p:tgtEl>
                                        <p:attrNameLst>
                                          <p:attrName>style.visibility</p:attrName>
                                        </p:attrNameLst>
                                      </p:cBhvr>
                                      <p:to>
                                        <p:strVal val="visible"/>
                                      </p:to>
                                    </p:set>
                                    <p:animEffect transition="in" filter="fade">
                                      <p:cBhvr>
                                        <p:cTn id="904" dur="750"/>
                                        <p:tgtEl>
                                          <p:spTgt spid="123907">
                                            <p:txEl>
                                              <p:pRg st="10" end="10"/>
                                            </p:txEl>
                                          </p:spTgt>
                                        </p:tgtEl>
                                      </p:cBhvr>
                                    </p:animEffect>
                                  </p:childTnLst>
                                </p:cTn>
                              </p:par>
                              <p:par>
                                <p:cTn id="905" presetID="10" presetClass="entr" presetSubtype="0" fill="hold" grpId="0" nodeType="withEffect">
                                  <p:stCondLst>
                                    <p:cond delay="0"/>
                                  </p:stCondLst>
                                  <p:childTnLst>
                                    <p:set>
                                      <p:cBhvr>
                                        <p:cTn id="906" dur="1" fill="hold">
                                          <p:stCondLst>
                                            <p:cond delay="0"/>
                                          </p:stCondLst>
                                        </p:cTn>
                                        <p:tgtEl>
                                          <p:spTgt spid="123907">
                                            <p:txEl>
                                              <p:pRg st="10" end="10"/>
                                            </p:txEl>
                                          </p:spTgt>
                                        </p:tgtEl>
                                        <p:attrNameLst>
                                          <p:attrName>style.visibility</p:attrName>
                                        </p:attrNameLst>
                                      </p:cBhvr>
                                      <p:to>
                                        <p:strVal val="visible"/>
                                      </p:to>
                                    </p:set>
                                    <p:animEffect transition="in" filter="fade">
                                      <p:cBhvr>
                                        <p:cTn id="907" dur="750"/>
                                        <p:tgtEl>
                                          <p:spTgt spid="123907">
                                            <p:txEl>
                                              <p:pRg st="10" end="10"/>
                                            </p:txEl>
                                          </p:spTgt>
                                        </p:tgtEl>
                                      </p:cBhvr>
                                    </p:animEffect>
                                  </p:childTnLst>
                                </p:cTn>
                              </p:par>
                              <p:par>
                                <p:cTn id="908" presetID="10" presetClass="entr" presetSubtype="0" fill="hold" grpId="0" nodeType="withEffect">
                                  <p:stCondLst>
                                    <p:cond delay="0"/>
                                  </p:stCondLst>
                                  <p:childTnLst>
                                    <p:set>
                                      <p:cBhvr>
                                        <p:cTn id="909" dur="1" fill="hold">
                                          <p:stCondLst>
                                            <p:cond delay="0"/>
                                          </p:stCondLst>
                                        </p:cTn>
                                        <p:tgtEl>
                                          <p:spTgt spid="123907">
                                            <p:txEl>
                                              <p:pRg st="11" end="11"/>
                                            </p:txEl>
                                          </p:spTgt>
                                        </p:tgtEl>
                                        <p:attrNameLst>
                                          <p:attrName>style.visibility</p:attrName>
                                        </p:attrNameLst>
                                      </p:cBhvr>
                                      <p:to>
                                        <p:strVal val="visible"/>
                                      </p:to>
                                    </p:set>
                                    <p:animEffect transition="in" filter="fade">
                                      <p:cBhvr>
                                        <p:cTn id="910" dur="750"/>
                                        <p:tgtEl>
                                          <p:spTgt spid="123907">
                                            <p:txEl>
                                              <p:pRg st="11" end="11"/>
                                            </p:txEl>
                                          </p:spTgt>
                                        </p:tgtEl>
                                      </p:cBhvr>
                                    </p:animEffect>
                                  </p:childTnLst>
                                </p:cTn>
                              </p:par>
                              <p:par>
                                <p:cTn id="911" presetID="10" presetClass="entr" presetSubtype="0" fill="hold" grpId="0" nodeType="withEffect">
                                  <p:stCondLst>
                                    <p:cond delay="0"/>
                                  </p:stCondLst>
                                  <p:childTnLst>
                                    <p:set>
                                      <p:cBhvr>
                                        <p:cTn id="912" dur="1" fill="hold">
                                          <p:stCondLst>
                                            <p:cond delay="0"/>
                                          </p:stCondLst>
                                        </p:cTn>
                                        <p:tgtEl>
                                          <p:spTgt spid="123907">
                                            <p:txEl>
                                              <p:pRg st="6" end="6"/>
                                            </p:txEl>
                                          </p:spTgt>
                                        </p:tgtEl>
                                        <p:attrNameLst>
                                          <p:attrName>style.visibility</p:attrName>
                                        </p:attrNameLst>
                                      </p:cBhvr>
                                      <p:to>
                                        <p:strVal val="visible"/>
                                      </p:to>
                                    </p:set>
                                    <p:animEffect transition="in" filter="fade">
                                      <p:cBhvr>
                                        <p:cTn id="913" dur="750"/>
                                        <p:tgtEl>
                                          <p:spTgt spid="123907">
                                            <p:txEl>
                                              <p:pRg st="6" end="6"/>
                                            </p:txEl>
                                          </p:spTgt>
                                        </p:tgtEl>
                                      </p:cBhvr>
                                    </p:animEffect>
                                  </p:childTnLst>
                                </p:cTn>
                              </p:par>
                              <p:par>
                                <p:cTn id="914" presetID="10" presetClass="entr" presetSubtype="0" fill="hold" grpId="0" nodeType="withEffect">
                                  <p:stCondLst>
                                    <p:cond delay="0"/>
                                  </p:stCondLst>
                                  <p:childTnLst>
                                    <p:set>
                                      <p:cBhvr>
                                        <p:cTn id="915" dur="1" fill="hold">
                                          <p:stCondLst>
                                            <p:cond delay="0"/>
                                          </p:stCondLst>
                                        </p:cTn>
                                        <p:tgtEl>
                                          <p:spTgt spid="123907">
                                            <p:txEl>
                                              <p:pRg st="7" end="7"/>
                                            </p:txEl>
                                          </p:spTgt>
                                        </p:tgtEl>
                                        <p:attrNameLst>
                                          <p:attrName>style.visibility</p:attrName>
                                        </p:attrNameLst>
                                      </p:cBhvr>
                                      <p:to>
                                        <p:strVal val="visible"/>
                                      </p:to>
                                    </p:set>
                                    <p:animEffect transition="in" filter="fade">
                                      <p:cBhvr>
                                        <p:cTn id="916" dur="750"/>
                                        <p:tgtEl>
                                          <p:spTgt spid="123907">
                                            <p:txEl>
                                              <p:pRg st="7" end="7"/>
                                            </p:txEl>
                                          </p:spTgt>
                                        </p:tgtEl>
                                      </p:cBhvr>
                                    </p:animEffect>
                                  </p:childTnLst>
                                </p:cTn>
                              </p:par>
                              <p:par>
                                <p:cTn id="917" presetID="10" presetClass="entr" presetSubtype="0" fill="hold" grpId="0" nodeType="withEffect">
                                  <p:stCondLst>
                                    <p:cond delay="0"/>
                                  </p:stCondLst>
                                  <p:childTnLst>
                                    <p:set>
                                      <p:cBhvr>
                                        <p:cTn id="918" dur="1" fill="hold">
                                          <p:stCondLst>
                                            <p:cond delay="0"/>
                                          </p:stCondLst>
                                        </p:cTn>
                                        <p:tgtEl>
                                          <p:spTgt spid="123907">
                                            <p:txEl>
                                              <p:pRg st="8" end="8"/>
                                            </p:txEl>
                                          </p:spTgt>
                                        </p:tgtEl>
                                        <p:attrNameLst>
                                          <p:attrName>style.visibility</p:attrName>
                                        </p:attrNameLst>
                                      </p:cBhvr>
                                      <p:to>
                                        <p:strVal val="visible"/>
                                      </p:to>
                                    </p:set>
                                    <p:animEffect transition="in" filter="fade">
                                      <p:cBhvr>
                                        <p:cTn id="919" dur="750"/>
                                        <p:tgtEl>
                                          <p:spTgt spid="123907">
                                            <p:txEl>
                                              <p:pRg st="8" end="8"/>
                                            </p:txEl>
                                          </p:spTgt>
                                        </p:tgtEl>
                                      </p:cBhvr>
                                    </p:animEffect>
                                  </p:childTnLst>
                                </p:cTn>
                              </p:par>
                              <p:par>
                                <p:cTn id="920" presetID="10" presetClass="entr" presetSubtype="0" fill="hold" grpId="0" nodeType="withEffect">
                                  <p:stCondLst>
                                    <p:cond delay="0"/>
                                  </p:stCondLst>
                                  <p:childTnLst>
                                    <p:set>
                                      <p:cBhvr>
                                        <p:cTn id="921" dur="1" fill="hold">
                                          <p:stCondLst>
                                            <p:cond delay="0"/>
                                          </p:stCondLst>
                                        </p:cTn>
                                        <p:tgtEl>
                                          <p:spTgt spid="123907">
                                            <p:txEl>
                                              <p:pRg st="9" end="9"/>
                                            </p:txEl>
                                          </p:spTgt>
                                        </p:tgtEl>
                                        <p:attrNameLst>
                                          <p:attrName>style.visibility</p:attrName>
                                        </p:attrNameLst>
                                      </p:cBhvr>
                                      <p:to>
                                        <p:strVal val="visible"/>
                                      </p:to>
                                    </p:set>
                                    <p:animEffect transition="in" filter="fade">
                                      <p:cBhvr>
                                        <p:cTn id="922" dur="750"/>
                                        <p:tgtEl>
                                          <p:spTgt spid="123907">
                                            <p:txEl>
                                              <p:pRg st="9" end="9"/>
                                            </p:txEl>
                                          </p:spTgt>
                                        </p:tgtEl>
                                      </p:cBhvr>
                                    </p:animEffect>
                                  </p:childTnLst>
                                </p:cTn>
                              </p:par>
                              <p:par>
                                <p:cTn id="923" presetID="10" presetClass="entr" presetSubtype="0" fill="hold" grpId="0" nodeType="withEffect">
                                  <p:stCondLst>
                                    <p:cond delay="0"/>
                                  </p:stCondLst>
                                  <p:childTnLst>
                                    <p:set>
                                      <p:cBhvr>
                                        <p:cTn id="924" dur="1" fill="hold">
                                          <p:stCondLst>
                                            <p:cond delay="0"/>
                                          </p:stCondLst>
                                        </p:cTn>
                                        <p:tgtEl>
                                          <p:spTgt spid="123907">
                                            <p:txEl>
                                              <p:pRg st="10" end="10"/>
                                            </p:txEl>
                                          </p:spTgt>
                                        </p:tgtEl>
                                        <p:attrNameLst>
                                          <p:attrName>style.visibility</p:attrName>
                                        </p:attrNameLst>
                                      </p:cBhvr>
                                      <p:to>
                                        <p:strVal val="visible"/>
                                      </p:to>
                                    </p:set>
                                    <p:animEffect transition="in" filter="fade">
                                      <p:cBhvr>
                                        <p:cTn id="925" dur="750"/>
                                        <p:tgtEl>
                                          <p:spTgt spid="123907">
                                            <p:txEl>
                                              <p:pRg st="10" end="10"/>
                                            </p:txEl>
                                          </p:spTgt>
                                        </p:tgtEl>
                                      </p:cBhvr>
                                    </p:animEffect>
                                  </p:childTnLst>
                                </p:cTn>
                              </p:par>
                              <p:par>
                                <p:cTn id="926" presetID="10" presetClass="entr" presetSubtype="0" fill="hold" grpId="0" nodeType="withEffect">
                                  <p:stCondLst>
                                    <p:cond delay="0"/>
                                  </p:stCondLst>
                                  <p:childTnLst>
                                    <p:set>
                                      <p:cBhvr>
                                        <p:cTn id="927" dur="1" fill="hold">
                                          <p:stCondLst>
                                            <p:cond delay="0"/>
                                          </p:stCondLst>
                                        </p:cTn>
                                        <p:tgtEl>
                                          <p:spTgt spid="123907">
                                            <p:txEl>
                                              <p:pRg st="10" end="10"/>
                                            </p:txEl>
                                          </p:spTgt>
                                        </p:tgtEl>
                                        <p:attrNameLst>
                                          <p:attrName>style.visibility</p:attrName>
                                        </p:attrNameLst>
                                      </p:cBhvr>
                                      <p:to>
                                        <p:strVal val="visible"/>
                                      </p:to>
                                    </p:set>
                                    <p:animEffect transition="in" filter="fade">
                                      <p:cBhvr>
                                        <p:cTn id="928" dur="750"/>
                                        <p:tgtEl>
                                          <p:spTgt spid="123907">
                                            <p:txEl>
                                              <p:pRg st="10" end="10"/>
                                            </p:txEl>
                                          </p:spTgt>
                                        </p:tgtEl>
                                      </p:cBhvr>
                                    </p:animEffect>
                                  </p:childTnLst>
                                </p:cTn>
                              </p:par>
                              <p:par>
                                <p:cTn id="929" presetID="10" presetClass="entr" presetSubtype="0" fill="hold" grpId="0" nodeType="withEffect">
                                  <p:stCondLst>
                                    <p:cond delay="0"/>
                                  </p:stCondLst>
                                  <p:childTnLst>
                                    <p:set>
                                      <p:cBhvr>
                                        <p:cTn id="930" dur="1" fill="hold">
                                          <p:stCondLst>
                                            <p:cond delay="0"/>
                                          </p:stCondLst>
                                        </p:cTn>
                                        <p:tgtEl>
                                          <p:spTgt spid="123907">
                                            <p:txEl>
                                              <p:pRg st="9" end="9"/>
                                            </p:txEl>
                                          </p:spTgt>
                                        </p:tgtEl>
                                        <p:attrNameLst>
                                          <p:attrName>style.visibility</p:attrName>
                                        </p:attrNameLst>
                                      </p:cBhvr>
                                      <p:to>
                                        <p:strVal val="visible"/>
                                      </p:to>
                                    </p:set>
                                    <p:animEffect transition="in" filter="fade">
                                      <p:cBhvr>
                                        <p:cTn id="931" dur="750"/>
                                        <p:tgtEl>
                                          <p:spTgt spid="123907">
                                            <p:txEl>
                                              <p:pRg st="9" end="9"/>
                                            </p:txEl>
                                          </p:spTgt>
                                        </p:tgtEl>
                                      </p:cBhvr>
                                    </p:animEffect>
                                  </p:childTnLst>
                                </p:cTn>
                              </p:par>
                              <p:par>
                                <p:cTn id="932" presetID="10" presetClass="entr" presetSubtype="0" fill="hold" grpId="0" nodeType="withEffect">
                                  <p:stCondLst>
                                    <p:cond delay="0"/>
                                  </p:stCondLst>
                                  <p:childTnLst>
                                    <p:set>
                                      <p:cBhvr>
                                        <p:cTn id="933" dur="1" fill="hold">
                                          <p:stCondLst>
                                            <p:cond delay="0"/>
                                          </p:stCondLst>
                                        </p:cTn>
                                        <p:tgtEl>
                                          <p:spTgt spid="123907">
                                            <p:txEl>
                                              <p:pRg st="10" end="10"/>
                                            </p:txEl>
                                          </p:spTgt>
                                        </p:tgtEl>
                                        <p:attrNameLst>
                                          <p:attrName>style.visibility</p:attrName>
                                        </p:attrNameLst>
                                      </p:cBhvr>
                                      <p:to>
                                        <p:strVal val="visible"/>
                                      </p:to>
                                    </p:set>
                                    <p:animEffect transition="in" filter="fade">
                                      <p:cBhvr>
                                        <p:cTn id="934" dur="750"/>
                                        <p:tgtEl>
                                          <p:spTgt spid="123907">
                                            <p:txEl>
                                              <p:pRg st="10" end="10"/>
                                            </p:txEl>
                                          </p:spTgt>
                                        </p:tgtEl>
                                      </p:cBhvr>
                                    </p:animEffect>
                                  </p:childTnLst>
                                </p:cTn>
                              </p:par>
                              <p:par>
                                <p:cTn id="935" presetID="10" presetClass="entr" presetSubtype="0" fill="hold" grpId="0" nodeType="withEffect">
                                  <p:stCondLst>
                                    <p:cond delay="0"/>
                                  </p:stCondLst>
                                  <p:childTnLst>
                                    <p:set>
                                      <p:cBhvr>
                                        <p:cTn id="936" dur="1" fill="hold">
                                          <p:stCondLst>
                                            <p:cond delay="0"/>
                                          </p:stCondLst>
                                        </p:cTn>
                                        <p:tgtEl>
                                          <p:spTgt spid="123907">
                                            <p:txEl>
                                              <p:pRg st="10" end="10"/>
                                            </p:txEl>
                                          </p:spTgt>
                                        </p:tgtEl>
                                        <p:attrNameLst>
                                          <p:attrName>style.visibility</p:attrName>
                                        </p:attrNameLst>
                                      </p:cBhvr>
                                      <p:to>
                                        <p:strVal val="visible"/>
                                      </p:to>
                                    </p:set>
                                    <p:animEffect transition="in" filter="fade">
                                      <p:cBhvr>
                                        <p:cTn id="937" dur="750"/>
                                        <p:tgtEl>
                                          <p:spTgt spid="123907">
                                            <p:txEl>
                                              <p:pRg st="10" end="10"/>
                                            </p:txEl>
                                          </p:spTgt>
                                        </p:tgtEl>
                                      </p:cBhvr>
                                    </p:animEffect>
                                  </p:childTnLst>
                                </p:cTn>
                              </p:par>
                              <p:par>
                                <p:cTn id="938" presetID="10" presetClass="entr" presetSubtype="0" fill="hold" grpId="0" nodeType="withEffect">
                                  <p:stCondLst>
                                    <p:cond delay="0"/>
                                  </p:stCondLst>
                                  <p:childTnLst>
                                    <p:set>
                                      <p:cBhvr>
                                        <p:cTn id="939" dur="1" fill="hold">
                                          <p:stCondLst>
                                            <p:cond delay="0"/>
                                          </p:stCondLst>
                                        </p:cTn>
                                        <p:tgtEl>
                                          <p:spTgt spid="123907">
                                            <p:txEl>
                                              <p:pRg st="11" end="11"/>
                                            </p:txEl>
                                          </p:spTgt>
                                        </p:tgtEl>
                                        <p:attrNameLst>
                                          <p:attrName>style.visibility</p:attrName>
                                        </p:attrNameLst>
                                      </p:cBhvr>
                                      <p:to>
                                        <p:strVal val="visible"/>
                                      </p:to>
                                    </p:set>
                                    <p:animEffect transition="in" filter="fade">
                                      <p:cBhvr>
                                        <p:cTn id="940" dur="750"/>
                                        <p:tgtEl>
                                          <p:spTgt spid="123907">
                                            <p:txEl>
                                              <p:pRg st="11" end="11"/>
                                            </p:txEl>
                                          </p:spTgt>
                                        </p:tgtEl>
                                      </p:cBhvr>
                                    </p:animEffect>
                                  </p:childTnLst>
                                </p:cTn>
                              </p:par>
                              <p:par>
                                <p:cTn id="941" presetID="10" presetClass="entr" presetSubtype="0" fill="hold" grpId="0" nodeType="withEffect">
                                  <p:stCondLst>
                                    <p:cond delay="0"/>
                                  </p:stCondLst>
                                  <p:childTnLst>
                                    <p:set>
                                      <p:cBhvr>
                                        <p:cTn id="942" dur="1" fill="hold">
                                          <p:stCondLst>
                                            <p:cond delay="0"/>
                                          </p:stCondLst>
                                        </p:cTn>
                                        <p:tgtEl>
                                          <p:spTgt spid="123907">
                                            <p:txEl>
                                              <p:pRg st="7" end="7"/>
                                            </p:txEl>
                                          </p:spTgt>
                                        </p:tgtEl>
                                        <p:attrNameLst>
                                          <p:attrName>style.visibility</p:attrName>
                                        </p:attrNameLst>
                                      </p:cBhvr>
                                      <p:to>
                                        <p:strVal val="visible"/>
                                      </p:to>
                                    </p:set>
                                    <p:animEffect transition="in" filter="fade">
                                      <p:cBhvr>
                                        <p:cTn id="943" dur="750"/>
                                        <p:tgtEl>
                                          <p:spTgt spid="123907">
                                            <p:txEl>
                                              <p:pRg st="7" end="7"/>
                                            </p:txEl>
                                          </p:spTgt>
                                        </p:tgtEl>
                                      </p:cBhvr>
                                    </p:animEffect>
                                  </p:childTnLst>
                                </p:cTn>
                              </p:par>
                              <p:par>
                                <p:cTn id="944" presetID="10" presetClass="entr" presetSubtype="0" fill="hold" grpId="0" nodeType="withEffect">
                                  <p:stCondLst>
                                    <p:cond delay="0"/>
                                  </p:stCondLst>
                                  <p:childTnLst>
                                    <p:set>
                                      <p:cBhvr>
                                        <p:cTn id="945" dur="1" fill="hold">
                                          <p:stCondLst>
                                            <p:cond delay="0"/>
                                          </p:stCondLst>
                                        </p:cTn>
                                        <p:tgtEl>
                                          <p:spTgt spid="123907">
                                            <p:txEl>
                                              <p:pRg st="8" end="8"/>
                                            </p:txEl>
                                          </p:spTgt>
                                        </p:tgtEl>
                                        <p:attrNameLst>
                                          <p:attrName>style.visibility</p:attrName>
                                        </p:attrNameLst>
                                      </p:cBhvr>
                                      <p:to>
                                        <p:strVal val="visible"/>
                                      </p:to>
                                    </p:set>
                                    <p:animEffect transition="in" filter="fade">
                                      <p:cBhvr>
                                        <p:cTn id="946" dur="750"/>
                                        <p:tgtEl>
                                          <p:spTgt spid="123907">
                                            <p:txEl>
                                              <p:pRg st="8" end="8"/>
                                            </p:txEl>
                                          </p:spTgt>
                                        </p:tgtEl>
                                      </p:cBhvr>
                                    </p:animEffect>
                                  </p:childTnLst>
                                </p:cTn>
                              </p:par>
                              <p:par>
                                <p:cTn id="947" presetID="10" presetClass="entr" presetSubtype="0" fill="hold" grpId="0" nodeType="withEffect">
                                  <p:stCondLst>
                                    <p:cond delay="0"/>
                                  </p:stCondLst>
                                  <p:childTnLst>
                                    <p:set>
                                      <p:cBhvr>
                                        <p:cTn id="948" dur="1" fill="hold">
                                          <p:stCondLst>
                                            <p:cond delay="0"/>
                                          </p:stCondLst>
                                        </p:cTn>
                                        <p:tgtEl>
                                          <p:spTgt spid="123907">
                                            <p:txEl>
                                              <p:pRg st="9" end="9"/>
                                            </p:txEl>
                                          </p:spTgt>
                                        </p:tgtEl>
                                        <p:attrNameLst>
                                          <p:attrName>style.visibility</p:attrName>
                                        </p:attrNameLst>
                                      </p:cBhvr>
                                      <p:to>
                                        <p:strVal val="visible"/>
                                      </p:to>
                                    </p:set>
                                    <p:animEffect transition="in" filter="fade">
                                      <p:cBhvr>
                                        <p:cTn id="949" dur="750"/>
                                        <p:tgtEl>
                                          <p:spTgt spid="123907">
                                            <p:txEl>
                                              <p:pRg st="9" end="9"/>
                                            </p:txEl>
                                          </p:spTgt>
                                        </p:tgtEl>
                                      </p:cBhvr>
                                    </p:animEffect>
                                  </p:childTnLst>
                                </p:cTn>
                              </p:par>
                              <p:par>
                                <p:cTn id="950" presetID="10" presetClass="entr" presetSubtype="0" fill="hold" grpId="0" nodeType="withEffect">
                                  <p:stCondLst>
                                    <p:cond delay="0"/>
                                  </p:stCondLst>
                                  <p:childTnLst>
                                    <p:set>
                                      <p:cBhvr>
                                        <p:cTn id="951" dur="1" fill="hold">
                                          <p:stCondLst>
                                            <p:cond delay="0"/>
                                          </p:stCondLst>
                                        </p:cTn>
                                        <p:tgtEl>
                                          <p:spTgt spid="123907">
                                            <p:txEl>
                                              <p:pRg st="10" end="10"/>
                                            </p:txEl>
                                          </p:spTgt>
                                        </p:tgtEl>
                                        <p:attrNameLst>
                                          <p:attrName>style.visibility</p:attrName>
                                        </p:attrNameLst>
                                      </p:cBhvr>
                                      <p:to>
                                        <p:strVal val="visible"/>
                                      </p:to>
                                    </p:set>
                                    <p:animEffect transition="in" filter="fade">
                                      <p:cBhvr>
                                        <p:cTn id="952" dur="750"/>
                                        <p:tgtEl>
                                          <p:spTgt spid="123907">
                                            <p:txEl>
                                              <p:pRg st="10" end="10"/>
                                            </p:txEl>
                                          </p:spTgt>
                                        </p:tgtEl>
                                      </p:cBhvr>
                                    </p:animEffect>
                                  </p:childTnLst>
                                </p:cTn>
                              </p:par>
                              <p:par>
                                <p:cTn id="953" presetID="10" presetClass="entr" presetSubtype="0" fill="hold" grpId="0" nodeType="withEffect">
                                  <p:stCondLst>
                                    <p:cond delay="0"/>
                                  </p:stCondLst>
                                  <p:childTnLst>
                                    <p:set>
                                      <p:cBhvr>
                                        <p:cTn id="954" dur="1" fill="hold">
                                          <p:stCondLst>
                                            <p:cond delay="0"/>
                                          </p:stCondLst>
                                        </p:cTn>
                                        <p:tgtEl>
                                          <p:spTgt spid="123907">
                                            <p:txEl>
                                              <p:pRg st="10" end="10"/>
                                            </p:txEl>
                                          </p:spTgt>
                                        </p:tgtEl>
                                        <p:attrNameLst>
                                          <p:attrName>style.visibility</p:attrName>
                                        </p:attrNameLst>
                                      </p:cBhvr>
                                      <p:to>
                                        <p:strVal val="visible"/>
                                      </p:to>
                                    </p:set>
                                    <p:animEffect transition="in" filter="fade">
                                      <p:cBhvr>
                                        <p:cTn id="955" dur="750"/>
                                        <p:tgtEl>
                                          <p:spTgt spid="123907">
                                            <p:txEl>
                                              <p:pRg st="10" end="10"/>
                                            </p:txEl>
                                          </p:spTgt>
                                        </p:tgtEl>
                                      </p:cBhvr>
                                    </p:animEffect>
                                  </p:childTnLst>
                                </p:cTn>
                              </p:par>
                              <p:par>
                                <p:cTn id="956" presetID="10" presetClass="entr" presetSubtype="0" fill="hold" grpId="0" nodeType="withEffect">
                                  <p:stCondLst>
                                    <p:cond delay="0"/>
                                  </p:stCondLst>
                                  <p:childTnLst>
                                    <p:set>
                                      <p:cBhvr>
                                        <p:cTn id="957" dur="1" fill="hold">
                                          <p:stCondLst>
                                            <p:cond delay="0"/>
                                          </p:stCondLst>
                                        </p:cTn>
                                        <p:tgtEl>
                                          <p:spTgt spid="123907">
                                            <p:txEl>
                                              <p:pRg st="9" end="9"/>
                                            </p:txEl>
                                          </p:spTgt>
                                        </p:tgtEl>
                                        <p:attrNameLst>
                                          <p:attrName>style.visibility</p:attrName>
                                        </p:attrNameLst>
                                      </p:cBhvr>
                                      <p:to>
                                        <p:strVal val="visible"/>
                                      </p:to>
                                    </p:set>
                                    <p:animEffect transition="in" filter="fade">
                                      <p:cBhvr>
                                        <p:cTn id="958" dur="750"/>
                                        <p:tgtEl>
                                          <p:spTgt spid="123907">
                                            <p:txEl>
                                              <p:pRg st="9" end="9"/>
                                            </p:txEl>
                                          </p:spTgt>
                                        </p:tgtEl>
                                      </p:cBhvr>
                                    </p:animEffect>
                                  </p:childTnLst>
                                </p:cTn>
                              </p:par>
                              <p:par>
                                <p:cTn id="959" presetID="10" presetClass="entr" presetSubtype="0" fill="hold" grpId="0" nodeType="withEffect">
                                  <p:stCondLst>
                                    <p:cond delay="0"/>
                                  </p:stCondLst>
                                  <p:childTnLst>
                                    <p:set>
                                      <p:cBhvr>
                                        <p:cTn id="960" dur="1" fill="hold">
                                          <p:stCondLst>
                                            <p:cond delay="0"/>
                                          </p:stCondLst>
                                        </p:cTn>
                                        <p:tgtEl>
                                          <p:spTgt spid="123907">
                                            <p:txEl>
                                              <p:pRg st="10" end="10"/>
                                            </p:txEl>
                                          </p:spTgt>
                                        </p:tgtEl>
                                        <p:attrNameLst>
                                          <p:attrName>style.visibility</p:attrName>
                                        </p:attrNameLst>
                                      </p:cBhvr>
                                      <p:to>
                                        <p:strVal val="visible"/>
                                      </p:to>
                                    </p:set>
                                    <p:animEffect transition="in" filter="fade">
                                      <p:cBhvr>
                                        <p:cTn id="961" dur="750"/>
                                        <p:tgtEl>
                                          <p:spTgt spid="123907">
                                            <p:txEl>
                                              <p:pRg st="10" end="10"/>
                                            </p:txEl>
                                          </p:spTgt>
                                        </p:tgtEl>
                                      </p:cBhvr>
                                    </p:animEffect>
                                  </p:childTnLst>
                                </p:cTn>
                              </p:par>
                              <p:par>
                                <p:cTn id="962" presetID="10" presetClass="entr" presetSubtype="0" fill="hold" grpId="0" nodeType="withEffect">
                                  <p:stCondLst>
                                    <p:cond delay="0"/>
                                  </p:stCondLst>
                                  <p:childTnLst>
                                    <p:set>
                                      <p:cBhvr>
                                        <p:cTn id="963" dur="1" fill="hold">
                                          <p:stCondLst>
                                            <p:cond delay="0"/>
                                          </p:stCondLst>
                                        </p:cTn>
                                        <p:tgtEl>
                                          <p:spTgt spid="123907">
                                            <p:txEl>
                                              <p:pRg st="10" end="10"/>
                                            </p:txEl>
                                          </p:spTgt>
                                        </p:tgtEl>
                                        <p:attrNameLst>
                                          <p:attrName>style.visibility</p:attrName>
                                        </p:attrNameLst>
                                      </p:cBhvr>
                                      <p:to>
                                        <p:strVal val="visible"/>
                                      </p:to>
                                    </p:set>
                                    <p:animEffect transition="in" filter="fade">
                                      <p:cBhvr>
                                        <p:cTn id="964" dur="750"/>
                                        <p:tgtEl>
                                          <p:spTgt spid="123907">
                                            <p:txEl>
                                              <p:pRg st="10" end="10"/>
                                            </p:txEl>
                                          </p:spTgt>
                                        </p:tgtEl>
                                      </p:cBhvr>
                                    </p:animEffect>
                                  </p:childTnLst>
                                </p:cTn>
                              </p:par>
                              <p:par>
                                <p:cTn id="965" presetID="10" presetClass="entr" presetSubtype="0" fill="hold" grpId="0" nodeType="withEffect">
                                  <p:stCondLst>
                                    <p:cond delay="0"/>
                                  </p:stCondLst>
                                  <p:childTnLst>
                                    <p:set>
                                      <p:cBhvr>
                                        <p:cTn id="966" dur="1" fill="hold">
                                          <p:stCondLst>
                                            <p:cond delay="0"/>
                                          </p:stCondLst>
                                        </p:cTn>
                                        <p:tgtEl>
                                          <p:spTgt spid="123907">
                                            <p:txEl>
                                              <p:pRg st="11" end="11"/>
                                            </p:txEl>
                                          </p:spTgt>
                                        </p:tgtEl>
                                        <p:attrNameLst>
                                          <p:attrName>style.visibility</p:attrName>
                                        </p:attrNameLst>
                                      </p:cBhvr>
                                      <p:to>
                                        <p:strVal val="visible"/>
                                      </p:to>
                                    </p:set>
                                    <p:animEffect transition="in" filter="fade">
                                      <p:cBhvr>
                                        <p:cTn id="967" dur="750"/>
                                        <p:tgtEl>
                                          <p:spTgt spid="123907">
                                            <p:txEl>
                                              <p:pRg st="11" end="11"/>
                                            </p:txEl>
                                          </p:spTgt>
                                        </p:tgtEl>
                                      </p:cBhvr>
                                    </p:animEffect>
                                  </p:childTnLst>
                                </p:cTn>
                              </p:par>
                              <p:par>
                                <p:cTn id="968" presetID="10" presetClass="entr" presetSubtype="0" fill="hold" grpId="0" nodeType="withEffect">
                                  <p:stCondLst>
                                    <p:cond delay="0"/>
                                  </p:stCondLst>
                                  <p:childTnLst>
                                    <p:set>
                                      <p:cBhvr>
                                        <p:cTn id="969" dur="1" fill="hold">
                                          <p:stCondLst>
                                            <p:cond delay="0"/>
                                          </p:stCondLst>
                                        </p:cTn>
                                        <p:tgtEl>
                                          <p:spTgt spid="123907">
                                            <p:txEl>
                                              <p:pRg st="2" end="2"/>
                                            </p:txEl>
                                          </p:spTgt>
                                        </p:tgtEl>
                                        <p:attrNameLst>
                                          <p:attrName>style.visibility</p:attrName>
                                        </p:attrNameLst>
                                      </p:cBhvr>
                                      <p:to>
                                        <p:strVal val="visible"/>
                                      </p:to>
                                    </p:set>
                                    <p:animEffect transition="in" filter="fade">
                                      <p:cBhvr>
                                        <p:cTn id="970" dur="750"/>
                                        <p:tgtEl>
                                          <p:spTgt spid="123907">
                                            <p:txEl>
                                              <p:pRg st="2" end="2"/>
                                            </p:txEl>
                                          </p:spTgt>
                                        </p:tgtEl>
                                      </p:cBhvr>
                                    </p:animEffect>
                                  </p:childTnLst>
                                </p:cTn>
                              </p:par>
                              <p:par>
                                <p:cTn id="971" presetID="10" presetClass="entr" presetSubtype="0" fill="hold" grpId="0" nodeType="withEffect">
                                  <p:stCondLst>
                                    <p:cond delay="0"/>
                                  </p:stCondLst>
                                  <p:childTnLst>
                                    <p:set>
                                      <p:cBhvr>
                                        <p:cTn id="972" dur="1" fill="hold">
                                          <p:stCondLst>
                                            <p:cond delay="0"/>
                                          </p:stCondLst>
                                        </p:cTn>
                                        <p:tgtEl>
                                          <p:spTgt spid="123907">
                                            <p:txEl>
                                              <p:pRg st="3" end="3"/>
                                            </p:txEl>
                                          </p:spTgt>
                                        </p:tgtEl>
                                        <p:attrNameLst>
                                          <p:attrName>style.visibility</p:attrName>
                                        </p:attrNameLst>
                                      </p:cBhvr>
                                      <p:to>
                                        <p:strVal val="visible"/>
                                      </p:to>
                                    </p:set>
                                    <p:animEffect transition="in" filter="fade">
                                      <p:cBhvr>
                                        <p:cTn id="973" dur="750"/>
                                        <p:tgtEl>
                                          <p:spTgt spid="123907">
                                            <p:txEl>
                                              <p:pRg st="3" end="3"/>
                                            </p:txEl>
                                          </p:spTgt>
                                        </p:tgtEl>
                                      </p:cBhvr>
                                    </p:animEffect>
                                  </p:childTnLst>
                                </p:cTn>
                              </p:par>
                              <p:par>
                                <p:cTn id="974" presetID="10" presetClass="entr" presetSubtype="0" fill="hold" grpId="0" nodeType="withEffect">
                                  <p:stCondLst>
                                    <p:cond delay="0"/>
                                  </p:stCondLst>
                                  <p:childTnLst>
                                    <p:set>
                                      <p:cBhvr>
                                        <p:cTn id="975" dur="1" fill="hold">
                                          <p:stCondLst>
                                            <p:cond delay="0"/>
                                          </p:stCondLst>
                                        </p:cTn>
                                        <p:tgtEl>
                                          <p:spTgt spid="123907">
                                            <p:txEl>
                                              <p:pRg st="4" end="4"/>
                                            </p:txEl>
                                          </p:spTgt>
                                        </p:tgtEl>
                                        <p:attrNameLst>
                                          <p:attrName>style.visibility</p:attrName>
                                        </p:attrNameLst>
                                      </p:cBhvr>
                                      <p:to>
                                        <p:strVal val="visible"/>
                                      </p:to>
                                    </p:set>
                                    <p:animEffect transition="in" filter="fade">
                                      <p:cBhvr>
                                        <p:cTn id="976" dur="750"/>
                                        <p:tgtEl>
                                          <p:spTgt spid="123907">
                                            <p:txEl>
                                              <p:pRg st="4" end="4"/>
                                            </p:txEl>
                                          </p:spTgt>
                                        </p:tgtEl>
                                      </p:cBhvr>
                                    </p:animEffect>
                                  </p:childTnLst>
                                </p:cTn>
                              </p:par>
                              <p:par>
                                <p:cTn id="977" presetID="10" presetClass="entr" presetSubtype="0" fill="hold" grpId="0" nodeType="withEffect">
                                  <p:stCondLst>
                                    <p:cond delay="0"/>
                                  </p:stCondLst>
                                  <p:childTnLst>
                                    <p:set>
                                      <p:cBhvr>
                                        <p:cTn id="978" dur="1" fill="hold">
                                          <p:stCondLst>
                                            <p:cond delay="0"/>
                                          </p:stCondLst>
                                        </p:cTn>
                                        <p:tgtEl>
                                          <p:spTgt spid="123907">
                                            <p:txEl>
                                              <p:pRg st="5" end="5"/>
                                            </p:txEl>
                                          </p:spTgt>
                                        </p:tgtEl>
                                        <p:attrNameLst>
                                          <p:attrName>style.visibility</p:attrName>
                                        </p:attrNameLst>
                                      </p:cBhvr>
                                      <p:to>
                                        <p:strVal val="visible"/>
                                      </p:to>
                                    </p:set>
                                    <p:animEffect transition="in" filter="fade">
                                      <p:cBhvr>
                                        <p:cTn id="979" dur="750"/>
                                        <p:tgtEl>
                                          <p:spTgt spid="123907">
                                            <p:txEl>
                                              <p:pRg st="5" end="5"/>
                                            </p:txEl>
                                          </p:spTgt>
                                        </p:tgtEl>
                                      </p:cBhvr>
                                    </p:animEffect>
                                  </p:childTnLst>
                                </p:cTn>
                              </p:par>
                              <p:par>
                                <p:cTn id="980" presetID="10" presetClass="entr" presetSubtype="0" fill="hold" grpId="0" nodeType="withEffect">
                                  <p:stCondLst>
                                    <p:cond delay="0"/>
                                  </p:stCondLst>
                                  <p:childTnLst>
                                    <p:set>
                                      <p:cBhvr>
                                        <p:cTn id="981" dur="1" fill="hold">
                                          <p:stCondLst>
                                            <p:cond delay="0"/>
                                          </p:stCondLst>
                                        </p:cTn>
                                        <p:tgtEl>
                                          <p:spTgt spid="123907">
                                            <p:txEl>
                                              <p:pRg st="6" end="6"/>
                                            </p:txEl>
                                          </p:spTgt>
                                        </p:tgtEl>
                                        <p:attrNameLst>
                                          <p:attrName>style.visibility</p:attrName>
                                        </p:attrNameLst>
                                      </p:cBhvr>
                                      <p:to>
                                        <p:strVal val="visible"/>
                                      </p:to>
                                    </p:set>
                                    <p:animEffect transition="in" filter="fade">
                                      <p:cBhvr>
                                        <p:cTn id="982" dur="750"/>
                                        <p:tgtEl>
                                          <p:spTgt spid="123907">
                                            <p:txEl>
                                              <p:pRg st="6" end="6"/>
                                            </p:txEl>
                                          </p:spTgt>
                                        </p:tgtEl>
                                      </p:cBhvr>
                                    </p:animEffect>
                                  </p:childTnLst>
                                </p:cTn>
                              </p:par>
                              <p:par>
                                <p:cTn id="983" presetID="10" presetClass="entr" presetSubtype="0" fill="hold" grpId="0" nodeType="withEffect">
                                  <p:stCondLst>
                                    <p:cond delay="0"/>
                                  </p:stCondLst>
                                  <p:childTnLst>
                                    <p:set>
                                      <p:cBhvr>
                                        <p:cTn id="984" dur="1" fill="hold">
                                          <p:stCondLst>
                                            <p:cond delay="0"/>
                                          </p:stCondLst>
                                        </p:cTn>
                                        <p:tgtEl>
                                          <p:spTgt spid="123907">
                                            <p:txEl>
                                              <p:pRg st="7" end="7"/>
                                            </p:txEl>
                                          </p:spTgt>
                                        </p:tgtEl>
                                        <p:attrNameLst>
                                          <p:attrName>style.visibility</p:attrName>
                                        </p:attrNameLst>
                                      </p:cBhvr>
                                      <p:to>
                                        <p:strVal val="visible"/>
                                      </p:to>
                                    </p:set>
                                    <p:animEffect transition="in" filter="fade">
                                      <p:cBhvr>
                                        <p:cTn id="985" dur="750"/>
                                        <p:tgtEl>
                                          <p:spTgt spid="123907">
                                            <p:txEl>
                                              <p:pRg st="7" end="7"/>
                                            </p:txEl>
                                          </p:spTgt>
                                        </p:tgtEl>
                                      </p:cBhvr>
                                    </p:animEffect>
                                  </p:childTnLst>
                                </p:cTn>
                              </p:par>
                              <p:par>
                                <p:cTn id="986" presetID="10" presetClass="entr" presetSubtype="0" fill="hold" grpId="0" nodeType="withEffect">
                                  <p:stCondLst>
                                    <p:cond delay="0"/>
                                  </p:stCondLst>
                                  <p:childTnLst>
                                    <p:set>
                                      <p:cBhvr>
                                        <p:cTn id="987" dur="1" fill="hold">
                                          <p:stCondLst>
                                            <p:cond delay="0"/>
                                          </p:stCondLst>
                                        </p:cTn>
                                        <p:tgtEl>
                                          <p:spTgt spid="123907">
                                            <p:txEl>
                                              <p:pRg st="8" end="8"/>
                                            </p:txEl>
                                          </p:spTgt>
                                        </p:tgtEl>
                                        <p:attrNameLst>
                                          <p:attrName>style.visibility</p:attrName>
                                        </p:attrNameLst>
                                      </p:cBhvr>
                                      <p:to>
                                        <p:strVal val="visible"/>
                                      </p:to>
                                    </p:set>
                                    <p:animEffect transition="in" filter="fade">
                                      <p:cBhvr>
                                        <p:cTn id="988" dur="750"/>
                                        <p:tgtEl>
                                          <p:spTgt spid="123907">
                                            <p:txEl>
                                              <p:pRg st="8" end="8"/>
                                            </p:txEl>
                                          </p:spTgt>
                                        </p:tgtEl>
                                      </p:cBhvr>
                                    </p:animEffect>
                                  </p:childTnLst>
                                </p:cTn>
                              </p:par>
                              <p:par>
                                <p:cTn id="989" presetID="10" presetClass="entr" presetSubtype="0" fill="hold" grpId="0" nodeType="withEffect">
                                  <p:stCondLst>
                                    <p:cond delay="0"/>
                                  </p:stCondLst>
                                  <p:childTnLst>
                                    <p:set>
                                      <p:cBhvr>
                                        <p:cTn id="990" dur="1" fill="hold">
                                          <p:stCondLst>
                                            <p:cond delay="0"/>
                                          </p:stCondLst>
                                        </p:cTn>
                                        <p:tgtEl>
                                          <p:spTgt spid="123907">
                                            <p:txEl>
                                              <p:pRg st="9" end="9"/>
                                            </p:txEl>
                                          </p:spTgt>
                                        </p:tgtEl>
                                        <p:attrNameLst>
                                          <p:attrName>style.visibility</p:attrName>
                                        </p:attrNameLst>
                                      </p:cBhvr>
                                      <p:to>
                                        <p:strVal val="visible"/>
                                      </p:to>
                                    </p:set>
                                    <p:animEffect transition="in" filter="fade">
                                      <p:cBhvr>
                                        <p:cTn id="991" dur="750"/>
                                        <p:tgtEl>
                                          <p:spTgt spid="123907">
                                            <p:txEl>
                                              <p:pRg st="9" end="9"/>
                                            </p:txEl>
                                          </p:spTgt>
                                        </p:tgtEl>
                                      </p:cBhvr>
                                    </p:animEffect>
                                  </p:childTnLst>
                                </p:cTn>
                              </p:par>
                              <p:par>
                                <p:cTn id="992" presetID="10" presetClass="entr" presetSubtype="0" fill="hold" grpId="0" nodeType="withEffect">
                                  <p:stCondLst>
                                    <p:cond delay="0"/>
                                  </p:stCondLst>
                                  <p:childTnLst>
                                    <p:set>
                                      <p:cBhvr>
                                        <p:cTn id="993" dur="1" fill="hold">
                                          <p:stCondLst>
                                            <p:cond delay="0"/>
                                          </p:stCondLst>
                                        </p:cTn>
                                        <p:tgtEl>
                                          <p:spTgt spid="123907">
                                            <p:txEl>
                                              <p:pRg st="10" end="10"/>
                                            </p:txEl>
                                          </p:spTgt>
                                        </p:tgtEl>
                                        <p:attrNameLst>
                                          <p:attrName>style.visibility</p:attrName>
                                        </p:attrNameLst>
                                      </p:cBhvr>
                                      <p:to>
                                        <p:strVal val="visible"/>
                                      </p:to>
                                    </p:set>
                                    <p:animEffect transition="in" filter="fade">
                                      <p:cBhvr>
                                        <p:cTn id="994" dur="750"/>
                                        <p:tgtEl>
                                          <p:spTgt spid="123907">
                                            <p:txEl>
                                              <p:pRg st="10" end="10"/>
                                            </p:txEl>
                                          </p:spTgt>
                                        </p:tgtEl>
                                      </p:cBhvr>
                                    </p:animEffect>
                                  </p:childTnLst>
                                </p:cTn>
                              </p:par>
                              <p:par>
                                <p:cTn id="995" presetID="10" presetClass="entr" presetSubtype="0" fill="hold" grpId="0" nodeType="withEffect">
                                  <p:stCondLst>
                                    <p:cond delay="0"/>
                                  </p:stCondLst>
                                  <p:childTnLst>
                                    <p:set>
                                      <p:cBhvr>
                                        <p:cTn id="996" dur="1" fill="hold">
                                          <p:stCondLst>
                                            <p:cond delay="0"/>
                                          </p:stCondLst>
                                        </p:cTn>
                                        <p:tgtEl>
                                          <p:spTgt spid="123907">
                                            <p:txEl>
                                              <p:pRg st="10" end="10"/>
                                            </p:txEl>
                                          </p:spTgt>
                                        </p:tgtEl>
                                        <p:attrNameLst>
                                          <p:attrName>style.visibility</p:attrName>
                                        </p:attrNameLst>
                                      </p:cBhvr>
                                      <p:to>
                                        <p:strVal val="visible"/>
                                      </p:to>
                                    </p:set>
                                    <p:animEffect transition="in" filter="fade">
                                      <p:cBhvr>
                                        <p:cTn id="997" dur="750"/>
                                        <p:tgtEl>
                                          <p:spTgt spid="123907">
                                            <p:txEl>
                                              <p:pRg st="10" end="10"/>
                                            </p:txEl>
                                          </p:spTgt>
                                        </p:tgtEl>
                                      </p:cBhvr>
                                    </p:animEffect>
                                  </p:childTnLst>
                                </p:cTn>
                              </p:par>
                              <p:par>
                                <p:cTn id="998" presetID="10" presetClass="entr" presetSubtype="0" fill="hold" grpId="0" nodeType="withEffect">
                                  <p:stCondLst>
                                    <p:cond delay="0"/>
                                  </p:stCondLst>
                                  <p:childTnLst>
                                    <p:set>
                                      <p:cBhvr>
                                        <p:cTn id="999" dur="1" fill="hold">
                                          <p:stCondLst>
                                            <p:cond delay="0"/>
                                          </p:stCondLst>
                                        </p:cTn>
                                        <p:tgtEl>
                                          <p:spTgt spid="123907">
                                            <p:txEl>
                                              <p:pRg st="9" end="9"/>
                                            </p:txEl>
                                          </p:spTgt>
                                        </p:tgtEl>
                                        <p:attrNameLst>
                                          <p:attrName>style.visibility</p:attrName>
                                        </p:attrNameLst>
                                      </p:cBhvr>
                                      <p:to>
                                        <p:strVal val="visible"/>
                                      </p:to>
                                    </p:set>
                                    <p:animEffect transition="in" filter="fade">
                                      <p:cBhvr>
                                        <p:cTn id="1000" dur="750"/>
                                        <p:tgtEl>
                                          <p:spTgt spid="123907">
                                            <p:txEl>
                                              <p:pRg st="9" end="9"/>
                                            </p:txEl>
                                          </p:spTgt>
                                        </p:tgtEl>
                                      </p:cBhvr>
                                    </p:animEffect>
                                  </p:childTnLst>
                                </p:cTn>
                              </p:par>
                              <p:par>
                                <p:cTn id="1001" presetID="10" presetClass="entr" presetSubtype="0" fill="hold" grpId="0" nodeType="withEffect">
                                  <p:stCondLst>
                                    <p:cond delay="0"/>
                                  </p:stCondLst>
                                  <p:childTnLst>
                                    <p:set>
                                      <p:cBhvr>
                                        <p:cTn id="1002" dur="1" fill="hold">
                                          <p:stCondLst>
                                            <p:cond delay="0"/>
                                          </p:stCondLst>
                                        </p:cTn>
                                        <p:tgtEl>
                                          <p:spTgt spid="123907">
                                            <p:txEl>
                                              <p:pRg st="10" end="10"/>
                                            </p:txEl>
                                          </p:spTgt>
                                        </p:tgtEl>
                                        <p:attrNameLst>
                                          <p:attrName>style.visibility</p:attrName>
                                        </p:attrNameLst>
                                      </p:cBhvr>
                                      <p:to>
                                        <p:strVal val="visible"/>
                                      </p:to>
                                    </p:set>
                                    <p:animEffect transition="in" filter="fade">
                                      <p:cBhvr>
                                        <p:cTn id="1003" dur="750"/>
                                        <p:tgtEl>
                                          <p:spTgt spid="123907">
                                            <p:txEl>
                                              <p:pRg st="10" end="10"/>
                                            </p:txEl>
                                          </p:spTgt>
                                        </p:tgtEl>
                                      </p:cBhvr>
                                    </p:animEffect>
                                  </p:childTnLst>
                                </p:cTn>
                              </p:par>
                              <p:par>
                                <p:cTn id="1004" presetID="10" presetClass="entr" presetSubtype="0" fill="hold" grpId="0" nodeType="withEffect">
                                  <p:stCondLst>
                                    <p:cond delay="0"/>
                                  </p:stCondLst>
                                  <p:childTnLst>
                                    <p:set>
                                      <p:cBhvr>
                                        <p:cTn id="1005" dur="1" fill="hold">
                                          <p:stCondLst>
                                            <p:cond delay="0"/>
                                          </p:stCondLst>
                                        </p:cTn>
                                        <p:tgtEl>
                                          <p:spTgt spid="123907">
                                            <p:txEl>
                                              <p:pRg st="10" end="10"/>
                                            </p:txEl>
                                          </p:spTgt>
                                        </p:tgtEl>
                                        <p:attrNameLst>
                                          <p:attrName>style.visibility</p:attrName>
                                        </p:attrNameLst>
                                      </p:cBhvr>
                                      <p:to>
                                        <p:strVal val="visible"/>
                                      </p:to>
                                    </p:set>
                                    <p:animEffect transition="in" filter="fade">
                                      <p:cBhvr>
                                        <p:cTn id="1006" dur="750"/>
                                        <p:tgtEl>
                                          <p:spTgt spid="123907">
                                            <p:txEl>
                                              <p:pRg st="10" end="10"/>
                                            </p:txEl>
                                          </p:spTgt>
                                        </p:tgtEl>
                                      </p:cBhvr>
                                    </p:animEffect>
                                  </p:childTnLst>
                                </p:cTn>
                              </p:par>
                              <p:par>
                                <p:cTn id="1007" presetID="10" presetClass="entr" presetSubtype="0" fill="hold" grpId="0" nodeType="withEffect">
                                  <p:stCondLst>
                                    <p:cond delay="0"/>
                                  </p:stCondLst>
                                  <p:childTnLst>
                                    <p:set>
                                      <p:cBhvr>
                                        <p:cTn id="1008" dur="1" fill="hold">
                                          <p:stCondLst>
                                            <p:cond delay="0"/>
                                          </p:stCondLst>
                                        </p:cTn>
                                        <p:tgtEl>
                                          <p:spTgt spid="123907">
                                            <p:txEl>
                                              <p:pRg st="11" end="11"/>
                                            </p:txEl>
                                          </p:spTgt>
                                        </p:tgtEl>
                                        <p:attrNameLst>
                                          <p:attrName>style.visibility</p:attrName>
                                        </p:attrNameLst>
                                      </p:cBhvr>
                                      <p:to>
                                        <p:strVal val="visible"/>
                                      </p:to>
                                    </p:set>
                                    <p:animEffect transition="in" filter="fade">
                                      <p:cBhvr>
                                        <p:cTn id="1009" dur="750"/>
                                        <p:tgtEl>
                                          <p:spTgt spid="123907">
                                            <p:txEl>
                                              <p:pRg st="11" end="11"/>
                                            </p:txEl>
                                          </p:spTgt>
                                        </p:tgtEl>
                                      </p:cBhvr>
                                    </p:animEffect>
                                  </p:childTnLst>
                                </p:cTn>
                              </p:par>
                              <p:par>
                                <p:cTn id="1010" presetID="10" presetClass="entr" presetSubtype="0" fill="hold" grpId="0" nodeType="withEffect">
                                  <p:stCondLst>
                                    <p:cond delay="0"/>
                                  </p:stCondLst>
                                  <p:childTnLst>
                                    <p:set>
                                      <p:cBhvr>
                                        <p:cTn id="1011" dur="1" fill="hold">
                                          <p:stCondLst>
                                            <p:cond delay="0"/>
                                          </p:stCondLst>
                                        </p:cTn>
                                        <p:tgtEl>
                                          <p:spTgt spid="123907">
                                            <p:txEl>
                                              <p:pRg st="7" end="7"/>
                                            </p:txEl>
                                          </p:spTgt>
                                        </p:tgtEl>
                                        <p:attrNameLst>
                                          <p:attrName>style.visibility</p:attrName>
                                        </p:attrNameLst>
                                      </p:cBhvr>
                                      <p:to>
                                        <p:strVal val="visible"/>
                                      </p:to>
                                    </p:set>
                                    <p:animEffect transition="in" filter="fade">
                                      <p:cBhvr>
                                        <p:cTn id="1012" dur="750"/>
                                        <p:tgtEl>
                                          <p:spTgt spid="123907">
                                            <p:txEl>
                                              <p:pRg st="7" end="7"/>
                                            </p:txEl>
                                          </p:spTgt>
                                        </p:tgtEl>
                                      </p:cBhvr>
                                    </p:animEffect>
                                  </p:childTnLst>
                                </p:cTn>
                              </p:par>
                              <p:par>
                                <p:cTn id="1013" presetID="10" presetClass="entr" presetSubtype="0" fill="hold" grpId="0" nodeType="withEffect">
                                  <p:stCondLst>
                                    <p:cond delay="0"/>
                                  </p:stCondLst>
                                  <p:childTnLst>
                                    <p:set>
                                      <p:cBhvr>
                                        <p:cTn id="1014" dur="1" fill="hold">
                                          <p:stCondLst>
                                            <p:cond delay="0"/>
                                          </p:stCondLst>
                                        </p:cTn>
                                        <p:tgtEl>
                                          <p:spTgt spid="123907">
                                            <p:txEl>
                                              <p:pRg st="8" end="8"/>
                                            </p:txEl>
                                          </p:spTgt>
                                        </p:tgtEl>
                                        <p:attrNameLst>
                                          <p:attrName>style.visibility</p:attrName>
                                        </p:attrNameLst>
                                      </p:cBhvr>
                                      <p:to>
                                        <p:strVal val="visible"/>
                                      </p:to>
                                    </p:set>
                                    <p:animEffect transition="in" filter="fade">
                                      <p:cBhvr>
                                        <p:cTn id="1015" dur="750"/>
                                        <p:tgtEl>
                                          <p:spTgt spid="123907">
                                            <p:txEl>
                                              <p:pRg st="8" end="8"/>
                                            </p:txEl>
                                          </p:spTgt>
                                        </p:tgtEl>
                                      </p:cBhvr>
                                    </p:animEffect>
                                  </p:childTnLst>
                                </p:cTn>
                              </p:par>
                              <p:par>
                                <p:cTn id="1016" presetID="10" presetClass="entr" presetSubtype="0" fill="hold" grpId="0" nodeType="withEffect">
                                  <p:stCondLst>
                                    <p:cond delay="0"/>
                                  </p:stCondLst>
                                  <p:childTnLst>
                                    <p:set>
                                      <p:cBhvr>
                                        <p:cTn id="1017" dur="1" fill="hold">
                                          <p:stCondLst>
                                            <p:cond delay="0"/>
                                          </p:stCondLst>
                                        </p:cTn>
                                        <p:tgtEl>
                                          <p:spTgt spid="123907">
                                            <p:txEl>
                                              <p:pRg st="9" end="9"/>
                                            </p:txEl>
                                          </p:spTgt>
                                        </p:tgtEl>
                                        <p:attrNameLst>
                                          <p:attrName>style.visibility</p:attrName>
                                        </p:attrNameLst>
                                      </p:cBhvr>
                                      <p:to>
                                        <p:strVal val="visible"/>
                                      </p:to>
                                    </p:set>
                                    <p:animEffect transition="in" filter="fade">
                                      <p:cBhvr>
                                        <p:cTn id="1018" dur="750"/>
                                        <p:tgtEl>
                                          <p:spTgt spid="123907">
                                            <p:txEl>
                                              <p:pRg st="9" end="9"/>
                                            </p:txEl>
                                          </p:spTgt>
                                        </p:tgtEl>
                                      </p:cBhvr>
                                    </p:animEffect>
                                  </p:childTnLst>
                                </p:cTn>
                              </p:par>
                              <p:par>
                                <p:cTn id="1019" presetID="10" presetClass="entr" presetSubtype="0" fill="hold" grpId="0" nodeType="withEffect">
                                  <p:stCondLst>
                                    <p:cond delay="0"/>
                                  </p:stCondLst>
                                  <p:childTnLst>
                                    <p:set>
                                      <p:cBhvr>
                                        <p:cTn id="1020" dur="1" fill="hold">
                                          <p:stCondLst>
                                            <p:cond delay="0"/>
                                          </p:stCondLst>
                                        </p:cTn>
                                        <p:tgtEl>
                                          <p:spTgt spid="123907">
                                            <p:txEl>
                                              <p:pRg st="10" end="10"/>
                                            </p:txEl>
                                          </p:spTgt>
                                        </p:tgtEl>
                                        <p:attrNameLst>
                                          <p:attrName>style.visibility</p:attrName>
                                        </p:attrNameLst>
                                      </p:cBhvr>
                                      <p:to>
                                        <p:strVal val="visible"/>
                                      </p:to>
                                    </p:set>
                                    <p:animEffect transition="in" filter="fade">
                                      <p:cBhvr>
                                        <p:cTn id="1021" dur="750"/>
                                        <p:tgtEl>
                                          <p:spTgt spid="123907">
                                            <p:txEl>
                                              <p:pRg st="10" end="10"/>
                                            </p:txEl>
                                          </p:spTgt>
                                        </p:tgtEl>
                                      </p:cBhvr>
                                    </p:animEffect>
                                  </p:childTnLst>
                                </p:cTn>
                              </p:par>
                              <p:par>
                                <p:cTn id="1022" presetID="10" presetClass="entr" presetSubtype="0" fill="hold" grpId="0" nodeType="withEffect">
                                  <p:stCondLst>
                                    <p:cond delay="0"/>
                                  </p:stCondLst>
                                  <p:childTnLst>
                                    <p:set>
                                      <p:cBhvr>
                                        <p:cTn id="1023" dur="1" fill="hold">
                                          <p:stCondLst>
                                            <p:cond delay="0"/>
                                          </p:stCondLst>
                                        </p:cTn>
                                        <p:tgtEl>
                                          <p:spTgt spid="123907">
                                            <p:txEl>
                                              <p:pRg st="10" end="10"/>
                                            </p:txEl>
                                          </p:spTgt>
                                        </p:tgtEl>
                                        <p:attrNameLst>
                                          <p:attrName>style.visibility</p:attrName>
                                        </p:attrNameLst>
                                      </p:cBhvr>
                                      <p:to>
                                        <p:strVal val="visible"/>
                                      </p:to>
                                    </p:set>
                                    <p:animEffect transition="in" filter="fade">
                                      <p:cBhvr>
                                        <p:cTn id="1024" dur="750"/>
                                        <p:tgtEl>
                                          <p:spTgt spid="123907">
                                            <p:txEl>
                                              <p:pRg st="10" end="10"/>
                                            </p:txEl>
                                          </p:spTgt>
                                        </p:tgtEl>
                                      </p:cBhvr>
                                    </p:animEffect>
                                  </p:childTnLst>
                                </p:cTn>
                              </p:par>
                              <p:par>
                                <p:cTn id="1025" presetID="10" presetClass="entr" presetSubtype="0" fill="hold" grpId="0" nodeType="withEffect">
                                  <p:stCondLst>
                                    <p:cond delay="0"/>
                                  </p:stCondLst>
                                  <p:childTnLst>
                                    <p:set>
                                      <p:cBhvr>
                                        <p:cTn id="1026" dur="1" fill="hold">
                                          <p:stCondLst>
                                            <p:cond delay="0"/>
                                          </p:stCondLst>
                                        </p:cTn>
                                        <p:tgtEl>
                                          <p:spTgt spid="123907">
                                            <p:txEl>
                                              <p:pRg st="9" end="9"/>
                                            </p:txEl>
                                          </p:spTgt>
                                        </p:tgtEl>
                                        <p:attrNameLst>
                                          <p:attrName>style.visibility</p:attrName>
                                        </p:attrNameLst>
                                      </p:cBhvr>
                                      <p:to>
                                        <p:strVal val="visible"/>
                                      </p:to>
                                    </p:set>
                                    <p:animEffect transition="in" filter="fade">
                                      <p:cBhvr>
                                        <p:cTn id="1027" dur="750"/>
                                        <p:tgtEl>
                                          <p:spTgt spid="123907">
                                            <p:txEl>
                                              <p:pRg st="9" end="9"/>
                                            </p:txEl>
                                          </p:spTgt>
                                        </p:tgtEl>
                                      </p:cBhvr>
                                    </p:animEffect>
                                  </p:childTnLst>
                                </p:cTn>
                              </p:par>
                              <p:par>
                                <p:cTn id="1028" presetID="10" presetClass="entr" presetSubtype="0" fill="hold" grpId="0" nodeType="withEffect">
                                  <p:stCondLst>
                                    <p:cond delay="0"/>
                                  </p:stCondLst>
                                  <p:childTnLst>
                                    <p:set>
                                      <p:cBhvr>
                                        <p:cTn id="1029" dur="1" fill="hold">
                                          <p:stCondLst>
                                            <p:cond delay="0"/>
                                          </p:stCondLst>
                                        </p:cTn>
                                        <p:tgtEl>
                                          <p:spTgt spid="123907">
                                            <p:txEl>
                                              <p:pRg st="10" end="10"/>
                                            </p:txEl>
                                          </p:spTgt>
                                        </p:tgtEl>
                                        <p:attrNameLst>
                                          <p:attrName>style.visibility</p:attrName>
                                        </p:attrNameLst>
                                      </p:cBhvr>
                                      <p:to>
                                        <p:strVal val="visible"/>
                                      </p:to>
                                    </p:set>
                                    <p:animEffect transition="in" filter="fade">
                                      <p:cBhvr>
                                        <p:cTn id="1030" dur="750"/>
                                        <p:tgtEl>
                                          <p:spTgt spid="123907">
                                            <p:txEl>
                                              <p:pRg st="10" end="10"/>
                                            </p:txEl>
                                          </p:spTgt>
                                        </p:tgtEl>
                                      </p:cBhvr>
                                    </p:animEffect>
                                  </p:childTnLst>
                                </p:cTn>
                              </p:par>
                              <p:par>
                                <p:cTn id="1031" presetID="10" presetClass="entr" presetSubtype="0" fill="hold" grpId="0" nodeType="withEffect">
                                  <p:stCondLst>
                                    <p:cond delay="0"/>
                                  </p:stCondLst>
                                  <p:childTnLst>
                                    <p:set>
                                      <p:cBhvr>
                                        <p:cTn id="1032" dur="1" fill="hold">
                                          <p:stCondLst>
                                            <p:cond delay="0"/>
                                          </p:stCondLst>
                                        </p:cTn>
                                        <p:tgtEl>
                                          <p:spTgt spid="123907">
                                            <p:txEl>
                                              <p:pRg st="10" end="10"/>
                                            </p:txEl>
                                          </p:spTgt>
                                        </p:tgtEl>
                                        <p:attrNameLst>
                                          <p:attrName>style.visibility</p:attrName>
                                        </p:attrNameLst>
                                      </p:cBhvr>
                                      <p:to>
                                        <p:strVal val="visible"/>
                                      </p:to>
                                    </p:set>
                                    <p:animEffect transition="in" filter="fade">
                                      <p:cBhvr>
                                        <p:cTn id="1033" dur="750"/>
                                        <p:tgtEl>
                                          <p:spTgt spid="123907">
                                            <p:txEl>
                                              <p:pRg st="10" end="10"/>
                                            </p:txEl>
                                          </p:spTgt>
                                        </p:tgtEl>
                                      </p:cBhvr>
                                    </p:animEffect>
                                  </p:childTnLst>
                                </p:cTn>
                              </p:par>
                              <p:par>
                                <p:cTn id="1034" presetID="10" presetClass="entr" presetSubtype="0" fill="hold" grpId="0" nodeType="withEffect">
                                  <p:stCondLst>
                                    <p:cond delay="0"/>
                                  </p:stCondLst>
                                  <p:childTnLst>
                                    <p:set>
                                      <p:cBhvr>
                                        <p:cTn id="1035" dur="1" fill="hold">
                                          <p:stCondLst>
                                            <p:cond delay="0"/>
                                          </p:stCondLst>
                                        </p:cTn>
                                        <p:tgtEl>
                                          <p:spTgt spid="123907">
                                            <p:txEl>
                                              <p:pRg st="11" end="11"/>
                                            </p:txEl>
                                          </p:spTgt>
                                        </p:tgtEl>
                                        <p:attrNameLst>
                                          <p:attrName>style.visibility</p:attrName>
                                        </p:attrNameLst>
                                      </p:cBhvr>
                                      <p:to>
                                        <p:strVal val="visible"/>
                                      </p:to>
                                    </p:set>
                                    <p:animEffect transition="in" filter="fade">
                                      <p:cBhvr>
                                        <p:cTn id="1036" dur="750"/>
                                        <p:tgtEl>
                                          <p:spTgt spid="123907">
                                            <p:txEl>
                                              <p:pRg st="11" end="11"/>
                                            </p:txEl>
                                          </p:spTgt>
                                        </p:tgtEl>
                                      </p:cBhvr>
                                    </p:animEffect>
                                  </p:childTnLst>
                                </p:cTn>
                              </p:par>
                              <p:par>
                                <p:cTn id="1037" presetID="10" presetClass="entr" presetSubtype="0" fill="hold" grpId="0" nodeType="withEffect">
                                  <p:stCondLst>
                                    <p:cond delay="0"/>
                                  </p:stCondLst>
                                  <p:childTnLst>
                                    <p:set>
                                      <p:cBhvr>
                                        <p:cTn id="1038" dur="1" fill="hold">
                                          <p:stCondLst>
                                            <p:cond delay="0"/>
                                          </p:stCondLst>
                                        </p:cTn>
                                        <p:tgtEl>
                                          <p:spTgt spid="123907">
                                            <p:txEl>
                                              <p:pRg st="6" end="6"/>
                                            </p:txEl>
                                          </p:spTgt>
                                        </p:tgtEl>
                                        <p:attrNameLst>
                                          <p:attrName>style.visibility</p:attrName>
                                        </p:attrNameLst>
                                      </p:cBhvr>
                                      <p:to>
                                        <p:strVal val="visible"/>
                                      </p:to>
                                    </p:set>
                                    <p:animEffect transition="in" filter="fade">
                                      <p:cBhvr>
                                        <p:cTn id="1039" dur="750"/>
                                        <p:tgtEl>
                                          <p:spTgt spid="123907">
                                            <p:txEl>
                                              <p:pRg st="6" end="6"/>
                                            </p:txEl>
                                          </p:spTgt>
                                        </p:tgtEl>
                                      </p:cBhvr>
                                    </p:animEffect>
                                  </p:childTnLst>
                                </p:cTn>
                              </p:par>
                              <p:par>
                                <p:cTn id="1040" presetID="10" presetClass="entr" presetSubtype="0" fill="hold" grpId="0" nodeType="withEffect">
                                  <p:stCondLst>
                                    <p:cond delay="0"/>
                                  </p:stCondLst>
                                  <p:childTnLst>
                                    <p:set>
                                      <p:cBhvr>
                                        <p:cTn id="1041" dur="1" fill="hold">
                                          <p:stCondLst>
                                            <p:cond delay="0"/>
                                          </p:stCondLst>
                                        </p:cTn>
                                        <p:tgtEl>
                                          <p:spTgt spid="123907">
                                            <p:txEl>
                                              <p:pRg st="7" end="7"/>
                                            </p:txEl>
                                          </p:spTgt>
                                        </p:tgtEl>
                                        <p:attrNameLst>
                                          <p:attrName>style.visibility</p:attrName>
                                        </p:attrNameLst>
                                      </p:cBhvr>
                                      <p:to>
                                        <p:strVal val="visible"/>
                                      </p:to>
                                    </p:set>
                                    <p:animEffect transition="in" filter="fade">
                                      <p:cBhvr>
                                        <p:cTn id="1042" dur="750"/>
                                        <p:tgtEl>
                                          <p:spTgt spid="123907">
                                            <p:txEl>
                                              <p:pRg st="7" end="7"/>
                                            </p:txEl>
                                          </p:spTgt>
                                        </p:tgtEl>
                                      </p:cBhvr>
                                    </p:animEffect>
                                  </p:childTnLst>
                                </p:cTn>
                              </p:par>
                              <p:par>
                                <p:cTn id="1043" presetID="10" presetClass="entr" presetSubtype="0" fill="hold" grpId="0" nodeType="withEffect">
                                  <p:stCondLst>
                                    <p:cond delay="0"/>
                                  </p:stCondLst>
                                  <p:childTnLst>
                                    <p:set>
                                      <p:cBhvr>
                                        <p:cTn id="1044" dur="1" fill="hold">
                                          <p:stCondLst>
                                            <p:cond delay="0"/>
                                          </p:stCondLst>
                                        </p:cTn>
                                        <p:tgtEl>
                                          <p:spTgt spid="123907">
                                            <p:txEl>
                                              <p:pRg st="8" end="8"/>
                                            </p:txEl>
                                          </p:spTgt>
                                        </p:tgtEl>
                                        <p:attrNameLst>
                                          <p:attrName>style.visibility</p:attrName>
                                        </p:attrNameLst>
                                      </p:cBhvr>
                                      <p:to>
                                        <p:strVal val="visible"/>
                                      </p:to>
                                    </p:set>
                                    <p:animEffect transition="in" filter="fade">
                                      <p:cBhvr>
                                        <p:cTn id="1045" dur="750"/>
                                        <p:tgtEl>
                                          <p:spTgt spid="123907">
                                            <p:txEl>
                                              <p:pRg st="8" end="8"/>
                                            </p:txEl>
                                          </p:spTgt>
                                        </p:tgtEl>
                                      </p:cBhvr>
                                    </p:animEffect>
                                  </p:childTnLst>
                                </p:cTn>
                              </p:par>
                              <p:par>
                                <p:cTn id="1046" presetID="10" presetClass="entr" presetSubtype="0" fill="hold" grpId="0" nodeType="withEffect">
                                  <p:stCondLst>
                                    <p:cond delay="0"/>
                                  </p:stCondLst>
                                  <p:childTnLst>
                                    <p:set>
                                      <p:cBhvr>
                                        <p:cTn id="1047" dur="1" fill="hold">
                                          <p:stCondLst>
                                            <p:cond delay="0"/>
                                          </p:stCondLst>
                                        </p:cTn>
                                        <p:tgtEl>
                                          <p:spTgt spid="123907">
                                            <p:txEl>
                                              <p:pRg st="9" end="9"/>
                                            </p:txEl>
                                          </p:spTgt>
                                        </p:tgtEl>
                                        <p:attrNameLst>
                                          <p:attrName>style.visibility</p:attrName>
                                        </p:attrNameLst>
                                      </p:cBhvr>
                                      <p:to>
                                        <p:strVal val="visible"/>
                                      </p:to>
                                    </p:set>
                                    <p:animEffect transition="in" filter="fade">
                                      <p:cBhvr>
                                        <p:cTn id="1048" dur="750"/>
                                        <p:tgtEl>
                                          <p:spTgt spid="123907">
                                            <p:txEl>
                                              <p:pRg st="9" end="9"/>
                                            </p:txEl>
                                          </p:spTgt>
                                        </p:tgtEl>
                                      </p:cBhvr>
                                    </p:animEffect>
                                  </p:childTnLst>
                                </p:cTn>
                              </p:par>
                              <p:par>
                                <p:cTn id="1049" presetID="10" presetClass="entr" presetSubtype="0" fill="hold" grpId="0" nodeType="withEffect">
                                  <p:stCondLst>
                                    <p:cond delay="0"/>
                                  </p:stCondLst>
                                  <p:childTnLst>
                                    <p:set>
                                      <p:cBhvr>
                                        <p:cTn id="1050" dur="1" fill="hold">
                                          <p:stCondLst>
                                            <p:cond delay="0"/>
                                          </p:stCondLst>
                                        </p:cTn>
                                        <p:tgtEl>
                                          <p:spTgt spid="123907">
                                            <p:txEl>
                                              <p:pRg st="10" end="10"/>
                                            </p:txEl>
                                          </p:spTgt>
                                        </p:tgtEl>
                                        <p:attrNameLst>
                                          <p:attrName>style.visibility</p:attrName>
                                        </p:attrNameLst>
                                      </p:cBhvr>
                                      <p:to>
                                        <p:strVal val="visible"/>
                                      </p:to>
                                    </p:set>
                                    <p:animEffect transition="in" filter="fade">
                                      <p:cBhvr>
                                        <p:cTn id="1051" dur="750"/>
                                        <p:tgtEl>
                                          <p:spTgt spid="123907">
                                            <p:txEl>
                                              <p:pRg st="10" end="10"/>
                                            </p:txEl>
                                          </p:spTgt>
                                        </p:tgtEl>
                                      </p:cBhvr>
                                    </p:animEffect>
                                  </p:childTnLst>
                                </p:cTn>
                              </p:par>
                              <p:par>
                                <p:cTn id="1052" presetID="10" presetClass="entr" presetSubtype="0" fill="hold" grpId="0" nodeType="withEffect">
                                  <p:stCondLst>
                                    <p:cond delay="0"/>
                                  </p:stCondLst>
                                  <p:childTnLst>
                                    <p:set>
                                      <p:cBhvr>
                                        <p:cTn id="1053" dur="1" fill="hold">
                                          <p:stCondLst>
                                            <p:cond delay="0"/>
                                          </p:stCondLst>
                                        </p:cTn>
                                        <p:tgtEl>
                                          <p:spTgt spid="123907">
                                            <p:txEl>
                                              <p:pRg st="10" end="10"/>
                                            </p:txEl>
                                          </p:spTgt>
                                        </p:tgtEl>
                                        <p:attrNameLst>
                                          <p:attrName>style.visibility</p:attrName>
                                        </p:attrNameLst>
                                      </p:cBhvr>
                                      <p:to>
                                        <p:strVal val="visible"/>
                                      </p:to>
                                    </p:set>
                                    <p:animEffect transition="in" filter="fade">
                                      <p:cBhvr>
                                        <p:cTn id="1054" dur="750"/>
                                        <p:tgtEl>
                                          <p:spTgt spid="123907">
                                            <p:txEl>
                                              <p:pRg st="10" end="10"/>
                                            </p:txEl>
                                          </p:spTgt>
                                        </p:tgtEl>
                                      </p:cBhvr>
                                    </p:animEffect>
                                  </p:childTnLst>
                                </p:cTn>
                              </p:par>
                              <p:par>
                                <p:cTn id="1055" presetID="10" presetClass="entr" presetSubtype="0" fill="hold" grpId="0" nodeType="withEffect">
                                  <p:stCondLst>
                                    <p:cond delay="0"/>
                                  </p:stCondLst>
                                  <p:childTnLst>
                                    <p:set>
                                      <p:cBhvr>
                                        <p:cTn id="1056" dur="1" fill="hold">
                                          <p:stCondLst>
                                            <p:cond delay="0"/>
                                          </p:stCondLst>
                                        </p:cTn>
                                        <p:tgtEl>
                                          <p:spTgt spid="123907">
                                            <p:txEl>
                                              <p:pRg st="9" end="9"/>
                                            </p:txEl>
                                          </p:spTgt>
                                        </p:tgtEl>
                                        <p:attrNameLst>
                                          <p:attrName>style.visibility</p:attrName>
                                        </p:attrNameLst>
                                      </p:cBhvr>
                                      <p:to>
                                        <p:strVal val="visible"/>
                                      </p:to>
                                    </p:set>
                                    <p:animEffect transition="in" filter="fade">
                                      <p:cBhvr>
                                        <p:cTn id="1057" dur="750"/>
                                        <p:tgtEl>
                                          <p:spTgt spid="123907">
                                            <p:txEl>
                                              <p:pRg st="9" end="9"/>
                                            </p:txEl>
                                          </p:spTgt>
                                        </p:tgtEl>
                                      </p:cBhvr>
                                    </p:animEffect>
                                  </p:childTnLst>
                                </p:cTn>
                              </p:par>
                              <p:par>
                                <p:cTn id="1058" presetID="10" presetClass="entr" presetSubtype="0" fill="hold" grpId="0" nodeType="withEffect">
                                  <p:stCondLst>
                                    <p:cond delay="0"/>
                                  </p:stCondLst>
                                  <p:childTnLst>
                                    <p:set>
                                      <p:cBhvr>
                                        <p:cTn id="1059" dur="1" fill="hold">
                                          <p:stCondLst>
                                            <p:cond delay="0"/>
                                          </p:stCondLst>
                                        </p:cTn>
                                        <p:tgtEl>
                                          <p:spTgt spid="123907">
                                            <p:txEl>
                                              <p:pRg st="10" end="10"/>
                                            </p:txEl>
                                          </p:spTgt>
                                        </p:tgtEl>
                                        <p:attrNameLst>
                                          <p:attrName>style.visibility</p:attrName>
                                        </p:attrNameLst>
                                      </p:cBhvr>
                                      <p:to>
                                        <p:strVal val="visible"/>
                                      </p:to>
                                    </p:set>
                                    <p:animEffect transition="in" filter="fade">
                                      <p:cBhvr>
                                        <p:cTn id="1060" dur="750"/>
                                        <p:tgtEl>
                                          <p:spTgt spid="123907">
                                            <p:txEl>
                                              <p:pRg st="10" end="10"/>
                                            </p:txEl>
                                          </p:spTgt>
                                        </p:tgtEl>
                                      </p:cBhvr>
                                    </p:animEffect>
                                  </p:childTnLst>
                                </p:cTn>
                              </p:par>
                              <p:par>
                                <p:cTn id="1061" presetID="10" presetClass="entr" presetSubtype="0" fill="hold" grpId="0" nodeType="withEffect">
                                  <p:stCondLst>
                                    <p:cond delay="0"/>
                                  </p:stCondLst>
                                  <p:childTnLst>
                                    <p:set>
                                      <p:cBhvr>
                                        <p:cTn id="1062" dur="1" fill="hold">
                                          <p:stCondLst>
                                            <p:cond delay="0"/>
                                          </p:stCondLst>
                                        </p:cTn>
                                        <p:tgtEl>
                                          <p:spTgt spid="123907">
                                            <p:txEl>
                                              <p:pRg st="10" end="10"/>
                                            </p:txEl>
                                          </p:spTgt>
                                        </p:tgtEl>
                                        <p:attrNameLst>
                                          <p:attrName>style.visibility</p:attrName>
                                        </p:attrNameLst>
                                      </p:cBhvr>
                                      <p:to>
                                        <p:strVal val="visible"/>
                                      </p:to>
                                    </p:set>
                                    <p:animEffect transition="in" filter="fade">
                                      <p:cBhvr>
                                        <p:cTn id="1063" dur="750"/>
                                        <p:tgtEl>
                                          <p:spTgt spid="123907">
                                            <p:txEl>
                                              <p:pRg st="10" end="10"/>
                                            </p:txEl>
                                          </p:spTgt>
                                        </p:tgtEl>
                                      </p:cBhvr>
                                    </p:animEffect>
                                  </p:childTnLst>
                                </p:cTn>
                              </p:par>
                              <p:par>
                                <p:cTn id="1064" presetID="10" presetClass="entr" presetSubtype="0" fill="hold" grpId="0" nodeType="withEffect">
                                  <p:stCondLst>
                                    <p:cond delay="0"/>
                                  </p:stCondLst>
                                  <p:childTnLst>
                                    <p:set>
                                      <p:cBhvr>
                                        <p:cTn id="1065" dur="1" fill="hold">
                                          <p:stCondLst>
                                            <p:cond delay="0"/>
                                          </p:stCondLst>
                                        </p:cTn>
                                        <p:tgtEl>
                                          <p:spTgt spid="123907">
                                            <p:txEl>
                                              <p:pRg st="11" end="11"/>
                                            </p:txEl>
                                          </p:spTgt>
                                        </p:tgtEl>
                                        <p:attrNameLst>
                                          <p:attrName>style.visibility</p:attrName>
                                        </p:attrNameLst>
                                      </p:cBhvr>
                                      <p:to>
                                        <p:strVal val="visible"/>
                                      </p:to>
                                    </p:set>
                                    <p:animEffect transition="in" filter="fade">
                                      <p:cBhvr>
                                        <p:cTn id="1066" dur="750"/>
                                        <p:tgtEl>
                                          <p:spTgt spid="123907">
                                            <p:txEl>
                                              <p:pRg st="11" end="11"/>
                                            </p:txEl>
                                          </p:spTgt>
                                        </p:tgtEl>
                                      </p:cBhvr>
                                    </p:animEffect>
                                  </p:childTnLst>
                                </p:cTn>
                              </p:par>
                              <p:par>
                                <p:cTn id="1067" presetID="10" presetClass="entr" presetSubtype="0" fill="hold" grpId="0" nodeType="withEffect">
                                  <p:stCondLst>
                                    <p:cond delay="0"/>
                                  </p:stCondLst>
                                  <p:childTnLst>
                                    <p:set>
                                      <p:cBhvr>
                                        <p:cTn id="1068" dur="1" fill="hold">
                                          <p:stCondLst>
                                            <p:cond delay="0"/>
                                          </p:stCondLst>
                                        </p:cTn>
                                        <p:tgtEl>
                                          <p:spTgt spid="123907">
                                            <p:txEl>
                                              <p:pRg st="7" end="7"/>
                                            </p:txEl>
                                          </p:spTgt>
                                        </p:tgtEl>
                                        <p:attrNameLst>
                                          <p:attrName>style.visibility</p:attrName>
                                        </p:attrNameLst>
                                      </p:cBhvr>
                                      <p:to>
                                        <p:strVal val="visible"/>
                                      </p:to>
                                    </p:set>
                                    <p:animEffect transition="in" filter="fade">
                                      <p:cBhvr>
                                        <p:cTn id="1069" dur="750"/>
                                        <p:tgtEl>
                                          <p:spTgt spid="123907">
                                            <p:txEl>
                                              <p:pRg st="7" end="7"/>
                                            </p:txEl>
                                          </p:spTgt>
                                        </p:tgtEl>
                                      </p:cBhvr>
                                    </p:animEffect>
                                  </p:childTnLst>
                                </p:cTn>
                              </p:par>
                              <p:par>
                                <p:cTn id="1070" presetID="10" presetClass="entr" presetSubtype="0" fill="hold" grpId="0" nodeType="withEffect">
                                  <p:stCondLst>
                                    <p:cond delay="0"/>
                                  </p:stCondLst>
                                  <p:childTnLst>
                                    <p:set>
                                      <p:cBhvr>
                                        <p:cTn id="1071" dur="1" fill="hold">
                                          <p:stCondLst>
                                            <p:cond delay="0"/>
                                          </p:stCondLst>
                                        </p:cTn>
                                        <p:tgtEl>
                                          <p:spTgt spid="123907">
                                            <p:txEl>
                                              <p:pRg st="8" end="8"/>
                                            </p:txEl>
                                          </p:spTgt>
                                        </p:tgtEl>
                                        <p:attrNameLst>
                                          <p:attrName>style.visibility</p:attrName>
                                        </p:attrNameLst>
                                      </p:cBhvr>
                                      <p:to>
                                        <p:strVal val="visible"/>
                                      </p:to>
                                    </p:set>
                                    <p:animEffect transition="in" filter="fade">
                                      <p:cBhvr>
                                        <p:cTn id="1072" dur="750"/>
                                        <p:tgtEl>
                                          <p:spTgt spid="123907">
                                            <p:txEl>
                                              <p:pRg st="8" end="8"/>
                                            </p:txEl>
                                          </p:spTgt>
                                        </p:tgtEl>
                                      </p:cBhvr>
                                    </p:animEffect>
                                  </p:childTnLst>
                                </p:cTn>
                              </p:par>
                              <p:par>
                                <p:cTn id="1073" presetID="10" presetClass="entr" presetSubtype="0" fill="hold" grpId="0" nodeType="withEffect">
                                  <p:stCondLst>
                                    <p:cond delay="0"/>
                                  </p:stCondLst>
                                  <p:childTnLst>
                                    <p:set>
                                      <p:cBhvr>
                                        <p:cTn id="1074" dur="1" fill="hold">
                                          <p:stCondLst>
                                            <p:cond delay="0"/>
                                          </p:stCondLst>
                                        </p:cTn>
                                        <p:tgtEl>
                                          <p:spTgt spid="123907">
                                            <p:txEl>
                                              <p:pRg st="9" end="9"/>
                                            </p:txEl>
                                          </p:spTgt>
                                        </p:tgtEl>
                                        <p:attrNameLst>
                                          <p:attrName>style.visibility</p:attrName>
                                        </p:attrNameLst>
                                      </p:cBhvr>
                                      <p:to>
                                        <p:strVal val="visible"/>
                                      </p:to>
                                    </p:set>
                                    <p:animEffect transition="in" filter="fade">
                                      <p:cBhvr>
                                        <p:cTn id="1075" dur="750"/>
                                        <p:tgtEl>
                                          <p:spTgt spid="123907">
                                            <p:txEl>
                                              <p:pRg st="9" end="9"/>
                                            </p:txEl>
                                          </p:spTgt>
                                        </p:tgtEl>
                                      </p:cBhvr>
                                    </p:animEffect>
                                  </p:childTnLst>
                                </p:cTn>
                              </p:par>
                              <p:par>
                                <p:cTn id="1076" presetID="10" presetClass="entr" presetSubtype="0" fill="hold" grpId="0" nodeType="withEffect">
                                  <p:stCondLst>
                                    <p:cond delay="0"/>
                                  </p:stCondLst>
                                  <p:childTnLst>
                                    <p:set>
                                      <p:cBhvr>
                                        <p:cTn id="1077" dur="1" fill="hold">
                                          <p:stCondLst>
                                            <p:cond delay="0"/>
                                          </p:stCondLst>
                                        </p:cTn>
                                        <p:tgtEl>
                                          <p:spTgt spid="123907">
                                            <p:txEl>
                                              <p:pRg st="10" end="10"/>
                                            </p:txEl>
                                          </p:spTgt>
                                        </p:tgtEl>
                                        <p:attrNameLst>
                                          <p:attrName>style.visibility</p:attrName>
                                        </p:attrNameLst>
                                      </p:cBhvr>
                                      <p:to>
                                        <p:strVal val="visible"/>
                                      </p:to>
                                    </p:set>
                                    <p:animEffect transition="in" filter="fade">
                                      <p:cBhvr>
                                        <p:cTn id="1078" dur="750"/>
                                        <p:tgtEl>
                                          <p:spTgt spid="123907">
                                            <p:txEl>
                                              <p:pRg st="10" end="10"/>
                                            </p:txEl>
                                          </p:spTgt>
                                        </p:tgtEl>
                                      </p:cBhvr>
                                    </p:animEffect>
                                  </p:childTnLst>
                                </p:cTn>
                              </p:par>
                              <p:par>
                                <p:cTn id="1079" presetID="10" presetClass="entr" presetSubtype="0" fill="hold" grpId="0" nodeType="withEffect">
                                  <p:stCondLst>
                                    <p:cond delay="0"/>
                                  </p:stCondLst>
                                  <p:childTnLst>
                                    <p:set>
                                      <p:cBhvr>
                                        <p:cTn id="1080" dur="1" fill="hold">
                                          <p:stCondLst>
                                            <p:cond delay="0"/>
                                          </p:stCondLst>
                                        </p:cTn>
                                        <p:tgtEl>
                                          <p:spTgt spid="123907">
                                            <p:txEl>
                                              <p:pRg st="10" end="10"/>
                                            </p:txEl>
                                          </p:spTgt>
                                        </p:tgtEl>
                                        <p:attrNameLst>
                                          <p:attrName>style.visibility</p:attrName>
                                        </p:attrNameLst>
                                      </p:cBhvr>
                                      <p:to>
                                        <p:strVal val="visible"/>
                                      </p:to>
                                    </p:set>
                                    <p:animEffect transition="in" filter="fade">
                                      <p:cBhvr>
                                        <p:cTn id="1081" dur="750"/>
                                        <p:tgtEl>
                                          <p:spTgt spid="123907">
                                            <p:txEl>
                                              <p:pRg st="10" end="10"/>
                                            </p:txEl>
                                          </p:spTgt>
                                        </p:tgtEl>
                                      </p:cBhvr>
                                    </p:animEffect>
                                  </p:childTnLst>
                                </p:cTn>
                              </p:par>
                              <p:par>
                                <p:cTn id="1082" presetID="10" presetClass="entr" presetSubtype="0" fill="hold" grpId="0" nodeType="withEffect">
                                  <p:stCondLst>
                                    <p:cond delay="0"/>
                                  </p:stCondLst>
                                  <p:childTnLst>
                                    <p:set>
                                      <p:cBhvr>
                                        <p:cTn id="1083" dur="1" fill="hold">
                                          <p:stCondLst>
                                            <p:cond delay="0"/>
                                          </p:stCondLst>
                                        </p:cTn>
                                        <p:tgtEl>
                                          <p:spTgt spid="123907">
                                            <p:txEl>
                                              <p:pRg st="9" end="9"/>
                                            </p:txEl>
                                          </p:spTgt>
                                        </p:tgtEl>
                                        <p:attrNameLst>
                                          <p:attrName>style.visibility</p:attrName>
                                        </p:attrNameLst>
                                      </p:cBhvr>
                                      <p:to>
                                        <p:strVal val="visible"/>
                                      </p:to>
                                    </p:set>
                                    <p:animEffect transition="in" filter="fade">
                                      <p:cBhvr>
                                        <p:cTn id="1084" dur="750"/>
                                        <p:tgtEl>
                                          <p:spTgt spid="123907">
                                            <p:txEl>
                                              <p:pRg st="9" end="9"/>
                                            </p:txEl>
                                          </p:spTgt>
                                        </p:tgtEl>
                                      </p:cBhvr>
                                    </p:animEffect>
                                  </p:childTnLst>
                                </p:cTn>
                              </p:par>
                              <p:par>
                                <p:cTn id="1085" presetID="10" presetClass="entr" presetSubtype="0" fill="hold" grpId="0" nodeType="withEffect">
                                  <p:stCondLst>
                                    <p:cond delay="0"/>
                                  </p:stCondLst>
                                  <p:childTnLst>
                                    <p:set>
                                      <p:cBhvr>
                                        <p:cTn id="1086" dur="1" fill="hold">
                                          <p:stCondLst>
                                            <p:cond delay="0"/>
                                          </p:stCondLst>
                                        </p:cTn>
                                        <p:tgtEl>
                                          <p:spTgt spid="123907">
                                            <p:txEl>
                                              <p:pRg st="10" end="10"/>
                                            </p:txEl>
                                          </p:spTgt>
                                        </p:tgtEl>
                                        <p:attrNameLst>
                                          <p:attrName>style.visibility</p:attrName>
                                        </p:attrNameLst>
                                      </p:cBhvr>
                                      <p:to>
                                        <p:strVal val="visible"/>
                                      </p:to>
                                    </p:set>
                                    <p:animEffect transition="in" filter="fade">
                                      <p:cBhvr>
                                        <p:cTn id="1087" dur="750"/>
                                        <p:tgtEl>
                                          <p:spTgt spid="123907">
                                            <p:txEl>
                                              <p:pRg st="10" end="10"/>
                                            </p:txEl>
                                          </p:spTgt>
                                        </p:tgtEl>
                                      </p:cBhvr>
                                    </p:animEffect>
                                  </p:childTnLst>
                                </p:cTn>
                              </p:par>
                              <p:par>
                                <p:cTn id="1088" presetID="10" presetClass="entr" presetSubtype="0" fill="hold" grpId="0" nodeType="withEffect">
                                  <p:stCondLst>
                                    <p:cond delay="0"/>
                                  </p:stCondLst>
                                  <p:childTnLst>
                                    <p:set>
                                      <p:cBhvr>
                                        <p:cTn id="1089" dur="1" fill="hold">
                                          <p:stCondLst>
                                            <p:cond delay="0"/>
                                          </p:stCondLst>
                                        </p:cTn>
                                        <p:tgtEl>
                                          <p:spTgt spid="123907">
                                            <p:txEl>
                                              <p:pRg st="10" end="10"/>
                                            </p:txEl>
                                          </p:spTgt>
                                        </p:tgtEl>
                                        <p:attrNameLst>
                                          <p:attrName>style.visibility</p:attrName>
                                        </p:attrNameLst>
                                      </p:cBhvr>
                                      <p:to>
                                        <p:strVal val="visible"/>
                                      </p:to>
                                    </p:set>
                                    <p:animEffect transition="in" filter="fade">
                                      <p:cBhvr>
                                        <p:cTn id="1090" dur="750"/>
                                        <p:tgtEl>
                                          <p:spTgt spid="123907">
                                            <p:txEl>
                                              <p:pRg st="10" end="10"/>
                                            </p:txEl>
                                          </p:spTgt>
                                        </p:tgtEl>
                                      </p:cBhvr>
                                    </p:animEffect>
                                  </p:childTnLst>
                                </p:cTn>
                              </p:par>
                              <p:par>
                                <p:cTn id="1091" presetID="10" presetClass="entr" presetSubtype="0" fill="hold" grpId="0" nodeType="withEffect">
                                  <p:stCondLst>
                                    <p:cond delay="0"/>
                                  </p:stCondLst>
                                  <p:childTnLst>
                                    <p:set>
                                      <p:cBhvr>
                                        <p:cTn id="1092" dur="1" fill="hold">
                                          <p:stCondLst>
                                            <p:cond delay="0"/>
                                          </p:stCondLst>
                                        </p:cTn>
                                        <p:tgtEl>
                                          <p:spTgt spid="123907">
                                            <p:txEl>
                                              <p:pRg st="11" end="11"/>
                                            </p:txEl>
                                          </p:spTgt>
                                        </p:tgtEl>
                                        <p:attrNameLst>
                                          <p:attrName>style.visibility</p:attrName>
                                        </p:attrNameLst>
                                      </p:cBhvr>
                                      <p:to>
                                        <p:strVal val="visible"/>
                                      </p:to>
                                    </p:set>
                                    <p:animEffect transition="in" filter="fade">
                                      <p:cBhvr>
                                        <p:cTn id="1093" dur="750"/>
                                        <p:tgtEl>
                                          <p:spTgt spid="123907">
                                            <p:txEl>
                                              <p:pRg st="11" end="11"/>
                                            </p:txEl>
                                          </p:spTgt>
                                        </p:tgtEl>
                                      </p:cBhvr>
                                    </p:animEffect>
                                  </p:childTnLst>
                                </p:cTn>
                              </p:par>
                              <p:par>
                                <p:cTn id="1094" presetID="10" presetClass="entr" presetSubtype="0" fill="hold" grpId="0" nodeType="withEffect">
                                  <p:stCondLst>
                                    <p:cond delay="0"/>
                                  </p:stCondLst>
                                  <p:childTnLst>
                                    <p:set>
                                      <p:cBhvr>
                                        <p:cTn id="1095" dur="1" fill="hold">
                                          <p:stCondLst>
                                            <p:cond delay="0"/>
                                          </p:stCondLst>
                                        </p:cTn>
                                        <p:tgtEl>
                                          <p:spTgt spid="123907">
                                            <p:txEl>
                                              <p:pRg st="5" end="5"/>
                                            </p:txEl>
                                          </p:spTgt>
                                        </p:tgtEl>
                                        <p:attrNameLst>
                                          <p:attrName>style.visibility</p:attrName>
                                        </p:attrNameLst>
                                      </p:cBhvr>
                                      <p:to>
                                        <p:strVal val="visible"/>
                                      </p:to>
                                    </p:set>
                                    <p:animEffect transition="in" filter="fade">
                                      <p:cBhvr>
                                        <p:cTn id="1096" dur="750"/>
                                        <p:tgtEl>
                                          <p:spTgt spid="123907">
                                            <p:txEl>
                                              <p:pRg st="5" end="5"/>
                                            </p:txEl>
                                          </p:spTgt>
                                        </p:tgtEl>
                                      </p:cBhvr>
                                    </p:animEffect>
                                  </p:childTnLst>
                                </p:cTn>
                              </p:par>
                              <p:par>
                                <p:cTn id="1097" presetID="10" presetClass="entr" presetSubtype="0" fill="hold" grpId="0" nodeType="withEffect">
                                  <p:stCondLst>
                                    <p:cond delay="0"/>
                                  </p:stCondLst>
                                  <p:childTnLst>
                                    <p:set>
                                      <p:cBhvr>
                                        <p:cTn id="1098" dur="1" fill="hold">
                                          <p:stCondLst>
                                            <p:cond delay="0"/>
                                          </p:stCondLst>
                                        </p:cTn>
                                        <p:tgtEl>
                                          <p:spTgt spid="123907">
                                            <p:txEl>
                                              <p:pRg st="6" end="6"/>
                                            </p:txEl>
                                          </p:spTgt>
                                        </p:tgtEl>
                                        <p:attrNameLst>
                                          <p:attrName>style.visibility</p:attrName>
                                        </p:attrNameLst>
                                      </p:cBhvr>
                                      <p:to>
                                        <p:strVal val="visible"/>
                                      </p:to>
                                    </p:set>
                                    <p:animEffect transition="in" filter="fade">
                                      <p:cBhvr>
                                        <p:cTn id="1099" dur="750"/>
                                        <p:tgtEl>
                                          <p:spTgt spid="123907">
                                            <p:txEl>
                                              <p:pRg st="6" end="6"/>
                                            </p:txEl>
                                          </p:spTgt>
                                        </p:tgtEl>
                                      </p:cBhvr>
                                    </p:animEffect>
                                  </p:childTnLst>
                                </p:cTn>
                              </p:par>
                              <p:par>
                                <p:cTn id="1100" presetID="10" presetClass="entr" presetSubtype="0" fill="hold" grpId="0" nodeType="withEffect">
                                  <p:stCondLst>
                                    <p:cond delay="0"/>
                                  </p:stCondLst>
                                  <p:childTnLst>
                                    <p:set>
                                      <p:cBhvr>
                                        <p:cTn id="1101" dur="1" fill="hold">
                                          <p:stCondLst>
                                            <p:cond delay="0"/>
                                          </p:stCondLst>
                                        </p:cTn>
                                        <p:tgtEl>
                                          <p:spTgt spid="123907">
                                            <p:txEl>
                                              <p:pRg st="7" end="7"/>
                                            </p:txEl>
                                          </p:spTgt>
                                        </p:tgtEl>
                                        <p:attrNameLst>
                                          <p:attrName>style.visibility</p:attrName>
                                        </p:attrNameLst>
                                      </p:cBhvr>
                                      <p:to>
                                        <p:strVal val="visible"/>
                                      </p:to>
                                    </p:set>
                                    <p:animEffect transition="in" filter="fade">
                                      <p:cBhvr>
                                        <p:cTn id="1102" dur="750"/>
                                        <p:tgtEl>
                                          <p:spTgt spid="123907">
                                            <p:txEl>
                                              <p:pRg st="7" end="7"/>
                                            </p:txEl>
                                          </p:spTgt>
                                        </p:tgtEl>
                                      </p:cBhvr>
                                    </p:animEffect>
                                  </p:childTnLst>
                                </p:cTn>
                              </p:par>
                              <p:par>
                                <p:cTn id="1103" presetID="10" presetClass="entr" presetSubtype="0" fill="hold" grpId="0" nodeType="withEffect">
                                  <p:stCondLst>
                                    <p:cond delay="0"/>
                                  </p:stCondLst>
                                  <p:childTnLst>
                                    <p:set>
                                      <p:cBhvr>
                                        <p:cTn id="1104" dur="1" fill="hold">
                                          <p:stCondLst>
                                            <p:cond delay="0"/>
                                          </p:stCondLst>
                                        </p:cTn>
                                        <p:tgtEl>
                                          <p:spTgt spid="123907">
                                            <p:txEl>
                                              <p:pRg st="8" end="8"/>
                                            </p:txEl>
                                          </p:spTgt>
                                        </p:tgtEl>
                                        <p:attrNameLst>
                                          <p:attrName>style.visibility</p:attrName>
                                        </p:attrNameLst>
                                      </p:cBhvr>
                                      <p:to>
                                        <p:strVal val="visible"/>
                                      </p:to>
                                    </p:set>
                                    <p:animEffect transition="in" filter="fade">
                                      <p:cBhvr>
                                        <p:cTn id="1105" dur="750"/>
                                        <p:tgtEl>
                                          <p:spTgt spid="123907">
                                            <p:txEl>
                                              <p:pRg st="8" end="8"/>
                                            </p:txEl>
                                          </p:spTgt>
                                        </p:tgtEl>
                                      </p:cBhvr>
                                    </p:animEffect>
                                  </p:childTnLst>
                                </p:cTn>
                              </p:par>
                              <p:par>
                                <p:cTn id="1106" presetID="10" presetClass="entr" presetSubtype="0" fill="hold" grpId="0" nodeType="withEffect">
                                  <p:stCondLst>
                                    <p:cond delay="0"/>
                                  </p:stCondLst>
                                  <p:childTnLst>
                                    <p:set>
                                      <p:cBhvr>
                                        <p:cTn id="1107" dur="1" fill="hold">
                                          <p:stCondLst>
                                            <p:cond delay="0"/>
                                          </p:stCondLst>
                                        </p:cTn>
                                        <p:tgtEl>
                                          <p:spTgt spid="123907">
                                            <p:txEl>
                                              <p:pRg st="9" end="9"/>
                                            </p:txEl>
                                          </p:spTgt>
                                        </p:tgtEl>
                                        <p:attrNameLst>
                                          <p:attrName>style.visibility</p:attrName>
                                        </p:attrNameLst>
                                      </p:cBhvr>
                                      <p:to>
                                        <p:strVal val="visible"/>
                                      </p:to>
                                    </p:set>
                                    <p:animEffect transition="in" filter="fade">
                                      <p:cBhvr>
                                        <p:cTn id="1108" dur="750"/>
                                        <p:tgtEl>
                                          <p:spTgt spid="123907">
                                            <p:txEl>
                                              <p:pRg st="9" end="9"/>
                                            </p:txEl>
                                          </p:spTgt>
                                        </p:tgtEl>
                                      </p:cBhvr>
                                    </p:animEffect>
                                  </p:childTnLst>
                                </p:cTn>
                              </p:par>
                              <p:par>
                                <p:cTn id="1109" presetID="10" presetClass="entr" presetSubtype="0" fill="hold" grpId="0" nodeType="withEffect">
                                  <p:stCondLst>
                                    <p:cond delay="0"/>
                                  </p:stCondLst>
                                  <p:childTnLst>
                                    <p:set>
                                      <p:cBhvr>
                                        <p:cTn id="1110" dur="1" fill="hold">
                                          <p:stCondLst>
                                            <p:cond delay="0"/>
                                          </p:stCondLst>
                                        </p:cTn>
                                        <p:tgtEl>
                                          <p:spTgt spid="123907">
                                            <p:txEl>
                                              <p:pRg st="10" end="10"/>
                                            </p:txEl>
                                          </p:spTgt>
                                        </p:tgtEl>
                                        <p:attrNameLst>
                                          <p:attrName>style.visibility</p:attrName>
                                        </p:attrNameLst>
                                      </p:cBhvr>
                                      <p:to>
                                        <p:strVal val="visible"/>
                                      </p:to>
                                    </p:set>
                                    <p:animEffect transition="in" filter="fade">
                                      <p:cBhvr>
                                        <p:cTn id="1111" dur="750"/>
                                        <p:tgtEl>
                                          <p:spTgt spid="123907">
                                            <p:txEl>
                                              <p:pRg st="10" end="10"/>
                                            </p:txEl>
                                          </p:spTgt>
                                        </p:tgtEl>
                                      </p:cBhvr>
                                    </p:animEffect>
                                  </p:childTnLst>
                                </p:cTn>
                              </p:par>
                              <p:par>
                                <p:cTn id="1112" presetID="10" presetClass="entr" presetSubtype="0" fill="hold" grpId="0" nodeType="withEffect">
                                  <p:stCondLst>
                                    <p:cond delay="0"/>
                                  </p:stCondLst>
                                  <p:childTnLst>
                                    <p:set>
                                      <p:cBhvr>
                                        <p:cTn id="1113" dur="1" fill="hold">
                                          <p:stCondLst>
                                            <p:cond delay="0"/>
                                          </p:stCondLst>
                                        </p:cTn>
                                        <p:tgtEl>
                                          <p:spTgt spid="123907">
                                            <p:txEl>
                                              <p:pRg st="10" end="10"/>
                                            </p:txEl>
                                          </p:spTgt>
                                        </p:tgtEl>
                                        <p:attrNameLst>
                                          <p:attrName>style.visibility</p:attrName>
                                        </p:attrNameLst>
                                      </p:cBhvr>
                                      <p:to>
                                        <p:strVal val="visible"/>
                                      </p:to>
                                    </p:set>
                                    <p:animEffect transition="in" filter="fade">
                                      <p:cBhvr>
                                        <p:cTn id="1114" dur="750"/>
                                        <p:tgtEl>
                                          <p:spTgt spid="123907">
                                            <p:txEl>
                                              <p:pRg st="10" end="10"/>
                                            </p:txEl>
                                          </p:spTgt>
                                        </p:tgtEl>
                                      </p:cBhvr>
                                    </p:animEffect>
                                  </p:childTnLst>
                                </p:cTn>
                              </p:par>
                              <p:par>
                                <p:cTn id="1115" presetID="10" presetClass="entr" presetSubtype="0" fill="hold" grpId="0" nodeType="withEffect">
                                  <p:stCondLst>
                                    <p:cond delay="0"/>
                                  </p:stCondLst>
                                  <p:childTnLst>
                                    <p:set>
                                      <p:cBhvr>
                                        <p:cTn id="1116" dur="1" fill="hold">
                                          <p:stCondLst>
                                            <p:cond delay="0"/>
                                          </p:stCondLst>
                                        </p:cTn>
                                        <p:tgtEl>
                                          <p:spTgt spid="123907">
                                            <p:txEl>
                                              <p:pRg st="9" end="9"/>
                                            </p:txEl>
                                          </p:spTgt>
                                        </p:tgtEl>
                                        <p:attrNameLst>
                                          <p:attrName>style.visibility</p:attrName>
                                        </p:attrNameLst>
                                      </p:cBhvr>
                                      <p:to>
                                        <p:strVal val="visible"/>
                                      </p:to>
                                    </p:set>
                                    <p:animEffect transition="in" filter="fade">
                                      <p:cBhvr>
                                        <p:cTn id="1117" dur="750"/>
                                        <p:tgtEl>
                                          <p:spTgt spid="123907">
                                            <p:txEl>
                                              <p:pRg st="9" end="9"/>
                                            </p:txEl>
                                          </p:spTgt>
                                        </p:tgtEl>
                                      </p:cBhvr>
                                    </p:animEffect>
                                  </p:childTnLst>
                                </p:cTn>
                              </p:par>
                              <p:par>
                                <p:cTn id="1118" presetID="10" presetClass="entr" presetSubtype="0" fill="hold" grpId="0" nodeType="withEffect">
                                  <p:stCondLst>
                                    <p:cond delay="0"/>
                                  </p:stCondLst>
                                  <p:childTnLst>
                                    <p:set>
                                      <p:cBhvr>
                                        <p:cTn id="1119" dur="1" fill="hold">
                                          <p:stCondLst>
                                            <p:cond delay="0"/>
                                          </p:stCondLst>
                                        </p:cTn>
                                        <p:tgtEl>
                                          <p:spTgt spid="123907">
                                            <p:txEl>
                                              <p:pRg st="10" end="10"/>
                                            </p:txEl>
                                          </p:spTgt>
                                        </p:tgtEl>
                                        <p:attrNameLst>
                                          <p:attrName>style.visibility</p:attrName>
                                        </p:attrNameLst>
                                      </p:cBhvr>
                                      <p:to>
                                        <p:strVal val="visible"/>
                                      </p:to>
                                    </p:set>
                                    <p:animEffect transition="in" filter="fade">
                                      <p:cBhvr>
                                        <p:cTn id="1120" dur="750"/>
                                        <p:tgtEl>
                                          <p:spTgt spid="123907">
                                            <p:txEl>
                                              <p:pRg st="10" end="10"/>
                                            </p:txEl>
                                          </p:spTgt>
                                        </p:tgtEl>
                                      </p:cBhvr>
                                    </p:animEffect>
                                  </p:childTnLst>
                                </p:cTn>
                              </p:par>
                              <p:par>
                                <p:cTn id="1121" presetID="10" presetClass="entr" presetSubtype="0" fill="hold" grpId="0" nodeType="withEffect">
                                  <p:stCondLst>
                                    <p:cond delay="0"/>
                                  </p:stCondLst>
                                  <p:childTnLst>
                                    <p:set>
                                      <p:cBhvr>
                                        <p:cTn id="1122" dur="1" fill="hold">
                                          <p:stCondLst>
                                            <p:cond delay="0"/>
                                          </p:stCondLst>
                                        </p:cTn>
                                        <p:tgtEl>
                                          <p:spTgt spid="123907">
                                            <p:txEl>
                                              <p:pRg st="10" end="10"/>
                                            </p:txEl>
                                          </p:spTgt>
                                        </p:tgtEl>
                                        <p:attrNameLst>
                                          <p:attrName>style.visibility</p:attrName>
                                        </p:attrNameLst>
                                      </p:cBhvr>
                                      <p:to>
                                        <p:strVal val="visible"/>
                                      </p:to>
                                    </p:set>
                                    <p:animEffect transition="in" filter="fade">
                                      <p:cBhvr>
                                        <p:cTn id="1123" dur="750"/>
                                        <p:tgtEl>
                                          <p:spTgt spid="123907">
                                            <p:txEl>
                                              <p:pRg st="10" end="10"/>
                                            </p:txEl>
                                          </p:spTgt>
                                        </p:tgtEl>
                                      </p:cBhvr>
                                    </p:animEffect>
                                  </p:childTnLst>
                                </p:cTn>
                              </p:par>
                              <p:par>
                                <p:cTn id="1124" presetID="10" presetClass="entr" presetSubtype="0" fill="hold" grpId="0" nodeType="withEffect">
                                  <p:stCondLst>
                                    <p:cond delay="0"/>
                                  </p:stCondLst>
                                  <p:childTnLst>
                                    <p:set>
                                      <p:cBhvr>
                                        <p:cTn id="1125" dur="1" fill="hold">
                                          <p:stCondLst>
                                            <p:cond delay="0"/>
                                          </p:stCondLst>
                                        </p:cTn>
                                        <p:tgtEl>
                                          <p:spTgt spid="123907">
                                            <p:txEl>
                                              <p:pRg st="11" end="11"/>
                                            </p:txEl>
                                          </p:spTgt>
                                        </p:tgtEl>
                                        <p:attrNameLst>
                                          <p:attrName>style.visibility</p:attrName>
                                        </p:attrNameLst>
                                      </p:cBhvr>
                                      <p:to>
                                        <p:strVal val="visible"/>
                                      </p:to>
                                    </p:set>
                                    <p:animEffect transition="in" filter="fade">
                                      <p:cBhvr>
                                        <p:cTn id="1126" dur="750"/>
                                        <p:tgtEl>
                                          <p:spTgt spid="123907">
                                            <p:txEl>
                                              <p:pRg st="11" end="11"/>
                                            </p:txEl>
                                          </p:spTgt>
                                        </p:tgtEl>
                                      </p:cBhvr>
                                    </p:animEffect>
                                  </p:childTnLst>
                                </p:cTn>
                              </p:par>
                              <p:par>
                                <p:cTn id="1127" presetID="10" presetClass="entr" presetSubtype="0" fill="hold" grpId="0" nodeType="withEffect">
                                  <p:stCondLst>
                                    <p:cond delay="0"/>
                                  </p:stCondLst>
                                  <p:childTnLst>
                                    <p:set>
                                      <p:cBhvr>
                                        <p:cTn id="1128" dur="1" fill="hold">
                                          <p:stCondLst>
                                            <p:cond delay="0"/>
                                          </p:stCondLst>
                                        </p:cTn>
                                        <p:tgtEl>
                                          <p:spTgt spid="123907">
                                            <p:txEl>
                                              <p:pRg st="7" end="7"/>
                                            </p:txEl>
                                          </p:spTgt>
                                        </p:tgtEl>
                                        <p:attrNameLst>
                                          <p:attrName>style.visibility</p:attrName>
                                        </p:attrNameLst>
                                      </p:cBhvr>
                                      <p:to>
                                        <p:strVal val="visible"/>
                                      </p:to>
                                    </p:set>
                                    <p:animEffect transition="in" filter="fade">
                                      <p:cBhvr>
                                        <p:cTn id="1129" dur="750"/>
                                        <p:tgtEl>
                                          <p:spTgt spid="123907">
                                            <p:txEl>
                                              <p:pRg st="7" end="7"/>
                                            </p:txEl>
                                          </p:spTgt>
                                        </p:tgtEl>
                                      </p:cBhvr>
                                    </p:animEffect>
                                  </p:childTnLst>
                                </p:cTn>
                              </p:par>
                              <p:par>
                                <p:cTn id="1130" presetID="10" presetClass="entr" presetSubtype="0" fill="hold" grpId="0" nodeType="withEffect">
                                  <p:stCondLst>
                                    <p:cond delay="0"/>
                                  </p:stCondLst>
                                  <p:childTnLst>
                                    <p:set>
                                      <p:cBhvr>
                                        <p:cTn id="1131" dur="1" fill="hold">
                                          <p:stCondLst>
                                            <p:cond delay="0"/>
                                          </p:stCondLst>
                                        </p:cTn>
                                        <p:tgtEl>
                                          <p:spTgt spid="123907">
                                            <p:txEl>
                                              <p:pRg st="8" end="8"/>
                                            </p:txEl>
                                          </p:spTgt>
                                        </p:tgtEl>
                                        <p:attrNameLst>
                                          <p:attrName>style.visibility</p:attrName>
                                        </p:attrNameLst>
                                      </p:cBhvr>
                                      <p:to>
                                        <p:strVal val="visible"/>
                                      </p:to>
                                    </p:set>
                                    <p:animEffect transition="in" filter="fade">
                                      <p:cBhvr>
                                        <p:cTn id="1132" dur="750"/>
                                        <p:tgtEl>
                                          <p:spTgt spid="123907">
                                            <p:txEl>
                                              <p:pRg st="8" end="8"/>
                                            </p:txEl>
                                          </p:spTgt>
                                        </p:tgtEl>
                                      </p:cBhvr>
                                    </p:animEffect>
                                  </p:childTnLst>
                                </p:cTn>
                              </p:par>
                              <p:par>
                                <p:cTn id="1133" presetID="10" presetClass="entr" presetSubtype="0" fill="hold" grpId="0" nodeType="withEffect">
                                  <p:stCondLst>
                                    <p:cond delay="0"/>
                                  </p:stCondLst>
                                  <p:childTnLst>
                                    <p:set>
                                      <p:cBhvr>
                                        <p:cTn id="1134" dur="1" fill="hold">
                                          <p:stCondLst>
                                            <p:cond delay="0"/>
                                          </p:stCondLst>
                                        </p:cTn>
                                        <p:tgtEl>
                                          <p:spTgt spid="123907">
                                            <p:txEl>
                                              <p:pRg st="9" end="9"/>
                                            </p:txEl>
                                          </p:spTgt>
                                        </p:tgtEl>
                                        <p:attrNameLst>
                                          <p:attrName>style.visibility</p:attrName>
                                        </p:attrNameLst>
                                      </p:cBhvr>
                                      <p:to>
                                        <p:strVal val="visible"/>
                                      </p:to>
                                    </p:set>
                                    <p:animEffect transition="in" filter="fade">
                                      <p:cBhvr>
                                        <p:cTn id="1135" dur="750"/>
                                        <p:tgtEl>
                                          <p:spTgt spid="123907">
                                            <p:txEl>
                                              <p:pRg st="9" end="9"/>
                                            </p:txEl>
                                          </p:spTgt>
                                        </p:tgtEl>
                                      </p:cBhvr>
                                    </p:animEffect>
                                  </p:childTnLst>
                                </p:cTn>
                              </p:par>
                              <p:par>
                                <p:cTn id="1136" presetID="10" presetClass="entr" presetSubtype="0" fill="hold" grpId="0" nodeType="withEffect">
                                  <p:stCondLst>
                                    <p:cond delay="0"/>
                                  </p:stCondLst>
                                  <p:childTnLst>
                                    <p:set>
                                      <p:cBhvr>
                                        <p:cTn id="1137" dur="1" fill="hold">
                                          <p:stCondLst>
                                            <p:cond delay="0"/>
                                          </p:stCondLst>
                                        </p:cTn>
                                        <p:tgtEl>
                                          <p:spTgt spid="123907">
                                            <p:txEl>
                                              <p:pRg st="10" end="10"/>
                                            </p:txEl>
                                          </p:spTgt>
                                        </p:tgtEl>
                                        <p:attrNameLst>
                                          <p:attrName>style.visibility</p:attrName>
                                        </p:attrNameLst>
                                      </p:cBhvr>
                                      <p:to>
                                        <p:strVal val="visible"/>
                                      </p:to>
                                    </p:set>
                                    <p:animEffect transition="in" filter="fade">
                                      <p:cBhvr>
                                        <p:cTn id="1138" dur="750"/>
                                        <p:tgtEl>
                                          <p:spTgt spid="123907">
                                            <p:txEl>
                                              <p:pRg st="10" end="10"/>
                                            </p:txEl>
                                          </p:spTgt>
                                        </p:tgtEl>
                                      </p:cBhvr>
                                    </p:animEffect>
                                  </p:childTnLst>
                                </p:cTn>
                              </p:par>
                              <p:par>
                                <p:cTn id="1139" presetID="10" presetClass="entr" presetSubtype="0" fill="hold" grpId="0" nodeType="withEffect">
                                  <p:stCondLst>
                                    <p:cond delay="0"/>
                                  </p:stCondLst>
                                  <p:childTnLst>
                                    <p:set>
                                      <p:cBhvr>
                                        <p:cTn id="1140" dur="1" fill="hold">
                                          <p:stCondLst>
                                            <p:cond delay="0"/>
                                          </p:stCondLst>
                                        </p:cTn>
                                        <p:tgtEl>
                                          <p:spTgt spid="123907">
                                            <p:txEl>
                                              <p:pRg st="10" end="10"/>
                                            </p:txEl>
                                          </p:spTgt>
                                        </p:tgtEl>
                                        <p:attrNameLst>
                                          <p:attrName>style.visibility</p:attrName>
                                        </p:attrNameLst>
                                      </p:cBhvr>
                                      <p:to>
                                        <p:strVal val="visible"/>
                                      </p:to>
                                    </p:set>
                                    <p:animEffect transition="in" filter="fade">
                                      <p:cBhvr>
                                        <p:cTn id="1141" dur="750"/>
                                        <p:tgtEl>
                                          <p:spTgt spid="123907">
                                            <p:txEl>
                                              <p:pRg st="10" end="10"/>
                                            </p:txEl>
                                          </p:spTgt>
                                        </p:tgtEl>
                                      </p:cBhvr>
                                    </p:animEffect>
                                  </p:childTnLst>
                                </p:cTn>
                              </p:par>
                              <p:par>
                                <p:cTn id="1142" presetID="10" presetClass="entr" presetSubtype="0" fill="hold" grpId="0" nodeType="withEffect">
                                  <p:stCondLst>
                                    <p:cond delay="0"/>
                                  </p:stCondLst>
                                  <p:childTnLst>
                                    <p:set>
                                      <p:cBhvr>
                                        <p:cTn id="1143" dur="1" fill="hold">
                                          <p:stCondLst>
                                            <p:cond delay="0"/>
                                          </p:stCondLst>
                                        </p:cTn>
                                        <p:tgtEl>
                                          <p:spTgt spid="123907">
                                            <p:txEl>
                                              <p:pRg st="9" end="9"/>
                                            </p:txEl>
                                          </p:spTgt>
                                        </p:tgtEl>
                                        <p:attrNameLst>
                                          <p:attrName>style.visibility</p:attrName>
                                        </p:attrNameLst>
                                      </p:cBhvr>
                                      <p:to>
                                        <p:strVal val="visible"/>
                                      </p:to>
                                    </p:set>
                                    <p:animEffect transition="in" filter="fade">
                                      <p:cBhvr>
                                        <p:cTn id="1144" dur="750"/>
                                        <p:tgtEl>
                                          <p:spTgt spid="123907">
                                            <p:txEl>
                                              <p:pRg st="9" end="9"/>
                                            </p:txEl>
                                          </p:spTgt>
                                        </p:tgtEl>
                                      </p:cBhvr>
                                    </p:animEffect>
                                  </p:childTnLst>
                                </p:cTn>
                              </p:par>
                              <p:par>
                                <p:cTn id="1145" presetID="10" presetClass="entr" presetSubtype="0" fill="hold" grpId="0" nodeType="withEffect">
                                  <p:stCondLst>
                                    <p:cond delay="0"/>
                                  </p:stCondLst>
                                  <p:childTnLst>
                                    <p:set>
                                      <p:cBhvr>
                                        <p:cTn id="1146" dur="1" fill="hold">
                                          <p:stCondLst>
                                            <p:cond delay="0"/>
                                          </p:stCondLst>
                                        </p:cTn>
                                        <p:tgtEl>
                                          <p:spTgt spid="123907">
                                            <p:txEl>
                                              <p:pRg st="10" end="10"/>
                                            </p:txEl>
                                          </p:spTgt>
                                        </p:tgtEl>
                                        <p:attrNameLst>
                                          <p:attrName>style.visibility</p:attrName>
                                        </p:attrNameLst>
                                      </p:cBhvr>
                                      <p:to>
                                        <p:strVal val="visible"/>
                                      </p:to>
                                    </p:set>
                                    <p:animEffect transition="in" filter="fade">
                                      <p:cBhvr>
                                        <p:cTn id="1147" dur="750"/>
                                        <p:tgtEl>
                                          <p:spTgt spid="123907">
                                            <p:txEl>
                                              <p:pRg st="10" end="10"/>
                                            </p:txEl>
                                          </p:spTgt>
                                        </p:tgtEl>
                                      </p:cBhvr>
                                    </p:animEffect>
                                  </p:childTnLst>
                                </p:cTn>
                              </p:par>
                              <p:par>
                                <p:cTn id="1148" presetID="10" presetClass="entr" presetSubtype="0" fill="hold" grpId="0" nodeType="withEffect">
                                  <p:stCondLst>
                                    <p:cond delay="0"/>
                                  </p:stCondLst>
                                  <p:childTnLst>
                                    <p:set>
                                      <p:cBhvr>
                                        <p:cTn id="1149" dur="1" fill="hold">
                                          <p:stCondLst>
                                            <p:cond delay="0"/>
                                          </p:stCondLst>
                                        </p:cTn>
                                        <p:tgtEl>
                                          <p:spTgt spid="123907">
                                            <p:txEl>
                                              <p:pRg st="10" end="10"/>
                                            </p:txEl>
                                          </p:spTgt>
                                        </p:tgtEl>
                                        <p:attrNameLst>
                                          <p:attrName>style.visibility</p:attrName>
                                        </p:attrNameLst>
                                      </p:cBhvr>
                                      <p:to>
                                        <p:strVal val="visible"/>
                                      </p:to>
                                    </p:set>
                                    <p:animEffect transition="in" filter="fade">
                                      <p:cBhvr>
                                        <p:cTn id="1150" dur="750"/>
                                        <p:tgtEl>
                                          <p:spTgt spid="123907">
                                            <p:txEl>
                                              <p:pRg st="10" end="10"/>
                                            </p:txEl>
                                          </p:spTgt>
                                        </p:tgtEl>
                                      </p:cBhvr>
                                    </p:animEffect>
                                  </p:childTnLst>
                                </p:cTn>
                              </p:par>
                              <p:par>
                                <p:cTn id="1151" presetID="10" presetClass="entr" presetSubtype="0" fill="hold" grpId="0" nodeType="withEffect">
                                  <p:stCondLst>
                                    <p:cond delay="0"/>
                                  </p:stCondLst>
                                  <p:childTnLst>
                                    <p:set>
                                      <p:cBhvr>
                                        <p:cTn id="1152" dur="1" fill="hold">
                                          <p:stCondLst>
                                            <p:cond delay="0"/>
                                          </p:stCondLst>
                                        </p:cTn>
                                        <p:tgtEl>
                                          <p:spTgt spid="123907">
                                            <p:txEl>
                                              <p:pRg st="11" end="11"/>
                                            </p:txEl>
                                          </p:spTgt>
                                        </p:tgtEl>
                                        <p:attrNameLst>
                                          <p:attrName>style.visibility</p:attrName>
                                        </p:attrNameLst>
                                      </p:cBhvr>
                                      <p:to>
                                        <p:strVal val="visible"/>
                                      </p:to>
                                    </p:set>
                                    <p:animEffect transition="in" filter="fade">
                                      <p:cBhvr>
                                        <p:cTn id="1153" dur="750"/>
                                        <p:tgtEl>
                                          <p:spTgt spid="123907">
                                            <p:txEl>
                                              <p:pRg st="11" end="11"/>
                                            </p:txEl>
                                          </p:spTgt>
                                        </p:tgtEl>
                                      </p:cBhvr>
                                    </p:animEffect>
                                  </p:childTnLst>
                                </p:cTn>
                              </p:par>
                              <p:par>
                                <p:cTn id="1154" presetID="10" presetClass="entr" presetSubtype="0" fill="hold" grpId="0" nodeType="withEffect">
                                  <p:stCondLst>
                                    <p:cond delay="0"/>
                                  </p:stCondLst>
                                  <p:childTnLst>
                                    <p:set>
                                      <p:cBhvr>
                                        <p:cTn id="1155" dur="1" fill="hold">
                                          <p:stCondLst>
                                            <p:cond delay="0"/>
                                          </p:stCondLst>
                                        </p:cTn>
                                        <p:tgtEl>
                                          <p:spTgt spid="123907">
                                            <p:txEl>
                                              <p:pRg st="6" end="6"/>
                                            </p:txEl>
                                          </p:spTgt>
                                        </p:tgtEl>
                                        <p:attrNameLst>
                                          <p:attrName>style.visibility</p:attrName>
                                        </p:attrNameLst>
                                      </p:cBhvr>
                                      <p:to>
                                        <p:strVal val="visible"/>
                                      </p:to>
                                    </p:set>
                                    <p:animEffect transition="in" filter="fade">
                                      <p:cBhvr>
                                        <p:cTn id="1156" dur="750"/>
                                        <p:tgtEl>
                                          <p:spTgt spid="123907">
                                            <p:txEl>
                                              <p:pRg st="6" end="6"/>
                                            </p:txEl>
                                          </p:spTgt>
                                        </p:tgtEl>
                                      </p:cBhvr>
                                    </p:animEffect>
                                  </p:childTnLst>
                                </p:cTn>
                              </p:par>
                              <p:par>
                                <p:cTn id="1157" presetID="10" presetClass="entr" presetSubtype="0" fill="hold" grpId="0" nodeType="withEffect">
                                  <p:stCondLst>
                                    <p:cond delay="0"/>
                                  </p:stCondLst>
                                  <p:childTnLst>
                                    <p:set>
                                      <p:cBhvr>
                                        <p:cTn id="1158" dur="1" fill="hold">
                                          <p:stCondLst>
                                            <p:cond delay="0"/>
                                          </p:stCondLst>
                                        </p:cTn>
                                        <p:tgtEl>
                                          <p:spTgt spid="123907">
                                            <p:txEl>
                                              <p:pRg st="7" end="7"/>
                                            </p:txEl>
                                          </p:spTgt>
                                        </p:tgtEl>
                                        <p:attrNameLst>
                                          <p:attrName>style.visibility</p:attrName>
                                        </p:attrNameLst>
                                      </p:cBhvr>
                                      <p:to>
                                        <p:strVal val="visible"/>
                                      </p:to>
                                    </p:set>
                                    <p:animEffect transition="in" filter="fade">
                                      <p:cBhvr>
                                        <p:cTn id="1159" dur="750"/>
                                        <p:tgtEl>
                                          <p:spTgt spid="123907">
                                            <p:txEl>
                                              <p:pRg st="7" end="7"/>
                                            </p:txEl>
                                          </p:spTgt>
                                        </p:tgtEl>
                                      </p:cBhvr>
                                    </p:animEffect>
                                  </p:childTnLst>
                                </p:cTn>
                              </p:par>
                              <p:par>
                                <p:cTn id="1160" presetID="10" presetClass="entr" presetSubtype="0" fill="hold" grpId="0" nodeType="withEffect">
                                  <p:stCondLst>
                                    <p:cond delay="0"/>
                                  </p:stCondLst>
                                  <p:childTnLst>
                                    <p:set>
                                      <p:cBhvr>
                                        <p:cTn id="1161" dur="1" fill="hold">
                                          <p:stCondLst>
                                            <p:cond delay="0"/>
                                          </p:stCondLst>
                                        </p:cTn>
                                        <p:tgtEl>
                                          <p:spTgt spid="123907">
                                            <p:txEl>
                                              <p:pRg st="8" end="8"/>
                                            </p:txEl>
                                          </p:spTgt>
                                        </p:tgtEl>
                                        <p:attrNameLst>
                                          <p:attrName>style.visibility</p:attrName>
                                        </p:attrNameLst>
                                      </p:cBhvr>
                                      <p:to>
                                        <p:strVal val="visible"/>
                                      </p:to>
                                    </p:set>
                                    <p:animEffect transition="in" filter="fade">
                                      <p:cBhvr>
                                        <p:cTn id="1162" dur="750"/>
                                        <p:tgtEl>
                                          <p:spTgt spid="123907">
                                            <p:txEl>
                                              <p:pRg st="8" end="8"/>
                                            </p:txEl>
                                          </p:spTgt>
                                        </p:tgtEl>
                                      </p:cBhvr>
                                    </p:animEffect>
                                  </p:childTnLst>
                                </p:cTn>
                              </p:par>
                              <p:par>
                                <p:cTn id="1163" presetID="10" presetClass="entr" presetSubtype="0" fill="hold" grpId="0" nodeType="withEffect">
                                  <p:stCondLst>
                                    <p:cond delay="0"/>
                                  </p:stCondLst>
                                  <p:childTnLst>
                                    <p:set>
                                      <p:cBhvr>
                                        <p:cTn id="1164" dur="1" fill="hold">
                                          <p:stCondLst>
                                            <p:cond delay="0"/>
                                          </p:stCondLst>
                                        </p:cTn>
                                        <p:tgtEl>
                                          <p:spTgt spid="123907">
                                            <p:txEl>
                                              <p:pRg st="9" end="9"/>
                                            </p:txEl>
                                          </p:spTgt>
                                        </p:tgtEl>
                                        <p:attrNameLst>
                                          <p:attrName>style.visibility</p:attrName>
                                        </p:attrNameLst>
                                      </p:cBhvr>
                                      <p:to>
                                        <p:strVal val="visible"/>
                                      </p:to>
                                    </p:set>
                                    <p:animEffect transition="in" filter="fade">
                                      <p:cBhvr>
                                        <p:cTn id="1165" dur="750"/>
                                        <p:tgtEl>
                                          <p:spTgt spid="123907">
                                            <p:txEl>
                                              <p:pRg st="9" end="9"/>
                                            </p:txEl>
                                          </p:spTgt>
                                        </p:tgtEl>
                                      </p:cBhvr>
                                    </p:animEffect>
                                  </p:childTnLst>
                                </p:cTn>
                              </p:par>
                              <p:par>
                                <p:cTn id="1166" presetID="10" presetClass="entr" presetSubtype="0" fill="hold" grpId="0" nodeType="withEffect">
                                  <p:stCondLst>
                                    <p:cond delay="0"/>
                                  </p:stCondLst>
                                  <p:childTnLst>
                                    <p:set>
                                      <p:cBhvr>
                                        <p:cTn id="1167" dur="1" fill="hold">
                                          <p:stCondLst>
                                            <p:cond delay="0"/>
                                          </p:stCondLst>
                                        </p:cTn>
                                        <p:tgtEl>
                                          <p:spTgt spid="123907">
                                            <p:txEl>
                                              <p:pRg st="10" end="10"/>
                                            </p:txEl>
                                          </p:spTgt>
                                        </p:tgtEl>
                                        <p:attrNameLst>
                                          <p:attrName>style.visibility</p:attrName>
                                        </p:attrNameLst>
                                      </p:cBhvr>
                                      <p:to>
                                        <p:strVal val="visible"/>
                                      </p:to>
                                    </p:set>
                                    <p:animEffect transition="in" filter="fade">
                                      <p:cBhvr>
                                        <p:cTn id="1168" dur="750"/>
                                        <p:tgtEl>
                                          <p:spTgt spid="123907">
                                            <p:txEl>
                                              <p:pRg st="10" end="10"/>
                                            </p:txEl>
                                          </p:spTgt>
                                        </p:tgtEl>
                                      </p:cBhvr>
                                    </p:animEffect>
                                  </p:childTnLst>
                                </p:cTn>
                              </p:par>
                              <p:par>
                                <p:cTn id="1169" presetID="10" presetClass="entr" presetSubtype="0" fill="hold" grpId="0" nodeType="withEffect">
                                  <p:stCondLst>
                                    <p:cond delay="0"/>
                                  </p:stCondLst>
                                  <p:childTnLst>
                                    <p:set>
                                      <p:cBhvr>
                                        <p:cTn id="1170" dur="1" fill="hold">
                                          <p:stCondLst>
                                            <p:cond delay="0"/>
                                          </p:stCondLst>
                                        </p:cTn>
                                        <p:tgtEl>
                                          <p:spTgt spid="123907">
                                            <p:txEl>
                                              <p:pRg st="10" end="10"/>
                                            </p:txEl>
                                          </p:spTgt>
                                        </p:tgtEl>
                                        <p:attrNameLst>
                                          <p:attrName>style.visibility</p:attrName>
                                        </p:attrNameLst>
                                      </p:cBhvr>
                                      <p:to>
                                        <p:strVal val="visible"/>
                                      </p:to>
                                    </p:set>
                                    <p:animEffect transition="in" filter="fade">
                                      <p:cBhvr>
                                        <p:cTn id="1171" dur="750"/>
                                        <p:tgtEl>
                                          <p:spTgt spid="123907">
                                            <p:txEl>
                                              <p:pRg st="10" end="10"/>
                                            </p:txEl>
                                          </p:spTgt>
                                        </p:tgtEl>
                                      </p:cBhvr>
                                    </p:animEffect>
                                  </p:childTnLst>
                                </p:cTn>
                              </p:par>
                              <p:par>
                                <p:cTn id="1172" presetID="10" presetClass="entr" presetSubtype="0" fill="hold" grpId="0" nodeType="withEffect">
                                  <p:stCondLst>
                                    <p:cond delay="0"/>
                                  </p:stCondLst>
                                  <p:childTnLst>
                                    <p:set>
                                      <p:cBhvr>
                                        <p:cTn id="1173" dur="1" fill="hold">
                                          <p:stCondLst>
                                            <p:cond delay="0"/>
                                          </p:stCondLst>
                                        </p:cTn>
                                        <p:tgtEl>
                                          <p:spTgt spid="123907">
                                            <p:txEl>
                                              <p:pRg st="9" end="9"/>
                                            </p:txEl>
                                          </p:spTgt>
                                        </p:tgtEl>
                                        <p:attrNameLst>
                                          <p:attrName>style.visibility</p:attrName>
                                        </p:attrNameLst>
                                      </p:cBhvr>
                                      <p:to>
                                        <p:strVal val="visible"/>
                                      </p:to>
                                    </p:set>
                                    <p:animEffect transition="in" filter="fade">
                                      <p:cBhvr>
                                        <p:cTn id="1174" dur="750"/>
                                        <p:tgtEl>
                                          <p:spTgt spid="123907">
                                            <p:txEl>
                                              <p:pRg st="9" end="9"/>
                                            </p:txEl>
                                          </p:spTgt>
                                        </p:tgtEl>
                                      </p:cBhvr>
                                    </p:animEffect>
                                  </p:childTnLst>
                                </p:cTn>
                              </p:par>
                              <p:par>
                                <p:cTn id="1175" presetID="10" presetClass="entr" presetSubtype="0" fill="hold" grpId="0" nodeType="withEffect">
                                  <p:stCondLst>
                                    <p:cond delay="0"/>
                                  </p:stCondLst>
                                  <p:childTnLst>
                                    <p:set>
                                      <p:cBhvr>
                                        <p:cTn id="1176" dur="1" fill="hold">
                                          <p:stCondLst>
                                            <p:cond delay="0"/>
                                          </p:stCondLst>
                                        </p:cTn>
                                        <p:tgtEl>
                                          <p:spTgt spid="123907">
                                            <p:txEl>
                                              <p:pRg st="10" end="10"/>
                                            </p:txEl>
                                          </p:spTgt>
                                        </p:tgtEl>
                                        <p:attrNameLst>
                                          <p:attrName>style.visibility</p:attrName>
                                        </p:attrNameLst>
                                      </p:cBhvr>
                                      <p:to>
                                        <p:strVal val="visible"/>
                                      </p:to>
                                    </p:set>
                                    <p:animEffect transition="in" filter="fade">
                                      <p:cBhvr>
                                        <p:cTn id="1177" dur="750"/>
                                        <p:tgtEl>
                                          <p:spTgt spid="123907">
                                            <p:txEl>
                                              <p:pRg st="10" end="10"/>
                                            </p:txEl>
                                          </p:spTgt>
                                        </p:tgtEl>
                                      </p:cBhvr>
                                    </p:animEffect>
                                  </p:childTnLst>
                                </p:cTn>
                              </p:par>
                              <p:par>
                                <p:cTn id="1178" presetID="10" presetClass="entr" presetSubtype="0" fill="hold" grpId="0" nodeType="withEffect">
                                  <p:stCondLst>
                                    <p:cond delay="0"/>
                                  </p:stCondLst>
                                  <p:childTnLst>
                                    <p:set>
                                      <p:cBhvr>
                                        <p:cTn id="1179" dur="1" fill="hold">
                                          <p:stCondLst>
                                            <p:cond delay="0"/>
                                          </p:stCondLst>
                                        </p:cTn>
                                        <p:tgtEl>
                                          <p:spTgt spid="123907">
                                            <p:txEl>
                                              <p:pRg st="10" end="10"/>
                                            </p:txEl>
                                          </p:spTgt>
                                        </p:tgtEl>
                                        <p:attrNameLst>
                                          <p:attrName>style.visibility</p:attrName>
                                        </p:attrNameLst>
                                      </p:cBhvr>
                                      <p:to>
                                        <p:strVal val="visible"/>
                                      </p:to>
                                    </p:set>
                                    <p:animEffect transition="in" filter="fade">
                                      <p:cBhvr>
                                        <p:cTn id="1180" dur="750"/>
                                        <p:tgtEl>
                                          <p:spTgt spid="123907">
                                            <p:txEl>
                                              <p:pRg st="10" end="10"/>
                                            </p:txEl>
                                          </p:spTgt>
                                        </p:tgtEl>
                                      </p:cBhvr>
                                    </p:animEffect>
                                  </p:childTnLst>
                                </p:cTn>
                              </p:par>
                              <p:par>
                                <p:cTn id="1181" presetID="10" presetClass="entr" presetSubtype="0" fill="hold" grpId="0" nodeType="withEffect">
                                  <p:stCondLst>
                                    <p:cond delay="0"/>
                                  </p:stCondLst>
                                  <p:childTnLst>
                                    <p:set>
                                      <p:cBhvr>
                                        <p:cTn id="1182" dur="1" fill="hold">
                                          <p:stCondLst>
                                            <p:cond delay="0"/>
                                          </p:stCondLst>
                                        </p:cTn>
                                        <p:tgtEl>
                                          <p:spTgt spid="123907">
                                            <p:txEl>
                                              <p:pRg st="11" end="11"/>
                                            </p:txEl>
                                          </p:spTgt>
                                        </p:tgtEl>
                                        <p:attrNameLst>
                                          <p:attrName>style.visibility</p:attrName>
                                        </p:attrNameLst>
                                      </p:cBhvr>
                                      <p:to>
                                        <p:strVal val="visible"/>
                                      </p:to>
                                    </p:set>
                                    <p:animEffect transition="in" filter="fade">
                                      <p:cBhvr>
                                        <p:cTn id="1183" dur="750"/>
                                        <p:tgtEl>
                                          <p:spTgt spid="123907">
                                            <p:txEl>
                                              <p:pRg st="11" end="11"/>
                                            </p:txEl>
                                          </p:spTgt>
                                        </p:tgtEl>
                                      </p:cBhvr>
                                    </p:animEffect>
                                  </p:childTnLst>
                                </p:cTn>
                              </p:par>
                              <p:par>
                                <p:cTn id="1184" presetID="10" presetClass="entr" presetSubtype="0" fill="hold" grpId="0" nodeType="withEffect">
                                  <p:stCondLst>
                                    <p:cond delay="0"/>
                                  </p:stCondLst>
                                  <p:childTnLst>
                                    <p:set>
                                      <p:cBhvr>
                                        <p:cTn id="1185" dur="1" fill="hold">
                                          <p:stCondLst>
                                            <p:cond delay="0"/>
                                          </p:stCondLst>
                                        </p:cTn>
                                        <p:tgtEl>
                                          <p:spTgt spid="123907">
                                            <p:txEl>
                                              <p:pRg st="7" end="7"/>
                                            </p:txEl>
                                          </p:spTgt>
                                        </p:tgtEl>
                                        <p:attrNameLst>
                                          <p:attrName>style.visibility</p:attrName>
                                        </p:attrNameLst>
                                      </p:cBhvr>
                                      <p:to>
                                        <p:strVal val="visible"/>
                                      </p:to>
                                    </p:set>
                                    <p:animEffect transition="in" filter="fade">
                                      <p:cBhvr>
                                        <p:cTn id="1186" dur="750"/>
                                        <p:tgtEl>
                                          <p:spTgt spid="123907">
                                            <p:txEl>
                                              <p:pRg st="7" end="7"/>
                                            </p:txEl>
                                          </p:spTgt>
                                        </p:tgtEl>
                                      </p:cBhvr>
                                    </p:animEffect>
                                  </p:childTnLst>
                                </p:cTn>
                              </p:par>
                              <p:par>
                                <p:cTn id="1187" presetID="10" presetClass="entr" presetSubtype="0" fill="hold" grpId="0" nodeType="withEffect">
                                  <p:stCondLst>
                                    <p:cond delay="0"/>
                                  </p:stCondLst>
                                  <p:childTnLst>
                                    <p:set>
                                      <p:cBhvr>
                                        <p:cTn id="1188" dur="1" fill="hold">
                                          <p:stCondLst>
                                            <p:cond delay="0"/>
                                          </p:stCondLst>
                                        </p:cTn>
                                        <p:tgtEl>
                                          <p:spTgt spid="123907">
                                            <p:txEl>
                                              <p:pRg st="8" end="8"/>
                                            </p:txEl>
                                          </p:spTgt>
                                        </p:tgtEl>
                                        <p:attrNameLst>
                                          <p:attrName>style.visibility</p:attrName>
                                        </p:attrNameLst>
                                      </p:cBhvr>
                                      <p:to>
                                        <p:strVal val="visible"/>
                                      </p:to>
                                    </p:set>
                                    <p:animEffect transition="in" filter="fade">
                                      <p:cBhvr>
                                        <p:cTn id="1189" dur="750"/>
                                        <p:tgtEl>
                                          <p:spTgt spid="123907">
                                            <p:txEl>
                                              <p:pRg st="8" end="8"/>
                                            </p:txEl>
                                          </p:spTgt>
                                        </p:tgtEl>
                                      </p:cBhvr>
                                    </p:animEffect>
                                  </p:childTnLst>
                                </p:cTn>
                              </p:par>
                              <p:par>
                                <p:cTn id="1190" presetID="10" presetClass="entr" presetSubtype="0" fill="hold" grpId="0" nodeType="withEffect">
                                  <p:stCondLst>
                                    <p:cond delay="0"/>
                                  </p:stCondLst>
                                  <p:childTnLst>
                                    <p:set>
                                      <p:cBhvr>
                                        <p:cTn id="1191" dur="1" fill="hold">
                                          <p:stCondLst>
                                            <p:cond delay="0"/>
                                          </p:stCondLst>
                                        </p:cTn>
                                        <p:tgtEl>
                                          <p:spTgt spid="123907">
                                            <p:txEl>
                                              <p:pRg st="9" end="9"/>
                                            </p:txEl>
                                          </p:spTgt>
                                        </p:tgtEl>
                                        <p:attrNameLst>
                                          <p:attrName>style.visibility</p:attrName>
                                        </p:attrNameLst>
                                      </p:cBhvr>
                                      <p:to>
                                        <p:strVal val="visible"/>
                                      </p:to>
                                    </p:set>
                                    <p:animEffect transition="in" filter="fade">
                                      <p:cBhvr>
                                        <p:cTn id="1192" dur="750"/>
                                        <p:tgtEl>
                                          <p:spTgt spid="123907">
                                            <p:txEl>
                                              <p:pRg st="9" end="9"/>
                                            </p:txEl>
                                          </p:spTgt>
                                        </p:tgtEl>
                                      </p:cBhvr>
                                    </p:animEffect>
                                  </p:childTnLst>
                                </p:cTn>
                              </p:par>
                              <p:par>
                                <p:cTn id="1193" presetID="10" presetClass="entr" presetSubtype="0" fill="hold" grpId="0" nodeType="withEffect">
                                  <p:stCondLst>
                                    <p:cond delay="0"/>
                                  </p:stCondLst>
                                  <p:childTnLst>
                                    <p:set>
                                      <p:cBhvr>
                                        <p:cTn id="1194" dur="1" fill="hold">
                                          <p:stCondLst>
                                            <p:cond delay="0"/>
                                          </p:stCondLst>
                                        </p:cTn>
                                        <p:tgtEl>
                                          <p:spTgt spid="123907">
                                            <p:txEl>
                                              <p:pRg st="10" end="10"/>
                                            </p:txEl>
                                          </p:spTgt>
                                        </p:tgtEl>
                                        <p:attrNameLst>
                                          <p:attrName>style.visibility</p:attrName>
                                        </p:attrNameLst>
                                      </p:cBhvr>
                                      <p:to>
                                        <p:strVal val="visible"/>
                                      </p:to>
                                    </p:set>
                                    <p:animEffect transition="in" filter="fade">
                                      <p:cBhvr>
                                        <p:cTn id="1195" dur="750"/>
                                        <p:tgtEl>
                                          <p:spTgt spid="123907">
                                            <p:txEl>
                                              <p:pRg st="10" end="10"/>
                                            </p:txEl>
                                          </p:spTgt>
                                        </p:tgtEl>
                                      </p:cBhvr>
                                    </p:animEffect>
                                  </p:childTnLst>
                                </p:cTn>
                              </p:par>
                              <p:par>
                                <p:cTn id="1196" presetID="10" presetClass="entr" presetSubtype="0" fill="hold" grpId="0" nodeType="withEffect">
                                  <p:stCondLst>
                                    <p:cond delay="0"/>
                                  </p:stCondLst>
                                  <p:childTnLst>
                                    <p:set>
                                      <p:cBhvr>
                                        <p:cTn id="1197" dur="1" fill="hold">
                                          <p:stCondLst>
                                            <p:cond delay="0"/>
                                          </p:stCondLst>
                                        </p:cTn>
                                        <p:tgtEl>
                                          <p:spTgt spid="123907">
                                            <p:txEl>
                                              <p:pRg st="10" end="10"/>
                                            </p:txEl>
                                          </p:spTgt>
                                        </p:tgtEl>
                                        <p:attrNameLst>
                                          <p:attrName>style.visibility</p:attrName>
                                        </p:attrNameLst>
                                      </p:cBhvr>
                                      <p:to>
                                        <p:strVal val="visible"/>
                                      </p:to>
                                    </p:set>
                                    <p:animEffect transition="in" filter="fade">
                                      <p:cBhvr>
                                        <p:cTn id="1198" dur="750"/>
                                        <p:tgtEl>
                                          <p:spTgt spid="123907">
                                            <p:txEl>
                                              <p:pRg st="10" end="10"/>
                                            </p:txEl>
                                          </p:spTgt>
                                        </p:tgtEl>
                                      </p:cBhvr>
                                    </p:animEffect>
                                  </p:childTnLst>
                                </p:cTn>
                              </p:par>
                              <p:par>
                                <p:cTn id="1199" presetID="10" presetClass="entr" presetSubtype="0" fill="hold" grpId="0" nodeType="withEffect">
                                  <p:stCondLst>
                                    <p:cond delay="0"/>
                                  </p:stCondLst>
                                  <p:childTnLst>
                                    <p:set>
                                      <p:cBhvr>
                                        <p:cTn id="1200" dur="1" fill="hold">
                                          <p:stCondLst>
                                            <p:cond delay="0"/>
                                          </p:stCondLst>
                                        </p:cTn>
                                        <p:tgtEl>
                                          <p:spTgt spid="123907">
                                            <p:txEl>
                                              <p:pRg st="9" end="9"/>
                                            </p:txEl>
                                          </p:spTgt>
                                        </p:tgtEl>
                                        <p:attrNameLst>
                                          <p:attrName>style.visibility</p:attrName>
                                        </p:attrNameLst>
                                      </p:cBhvr>
                                      <p:to>
                                        <p:strVal val="visible"/>
                                      </p:to>
                                    </p:set>
                                    <p:animEffect transition="in" filter="fade">
                                      <p:cBhvr>
                                        <p:cTn id="1201" dur="750"/>
                                        <p:tgtEl>
                                          <p:spTgt spid="123907">
                                            <p:txEl>
                                              <p:pRg st="9" end="9"/>
                                            </p:txEl>
                                          </p:spTgt>
                                        </p:tgtEl>
                                      </p:cBhvr>
                                    </p:animEffect>
                                  </p:childTnLst>
                                </p:cTn>
                              </p:par>
                              <p:par>
                                <p:cTn id="1202" presetID="10" presetClass="entr" presetSubtype="0" fill="hold" grpId="0" nodeType="withEffect">
                                  <p:stCondLst>
                                    <p:cond delay="0"/>
                                  </p:stCondLst>
                                  <p:childTnLst>
                                    <p:set>
                                      <p:cBhvr>
                                        <p:cTn id="1203" dur="1" fill="hold">
                                          <p:stCondLst>
                                            <p:cond delay="0"/>
                                          </p:stCondLst>
                                        </p:cTn>
                                        <p:tgtEl>
                                          <p:spTgt spid="123907">
                                            <p:txEl>
                                              <p:pRg st="10" end="10"/>
                                            </p:txEl>
                                          </p:spTgt>
                                        </p:tgtEl>
                                        <p:attrNameLst>
                                          <p:attrName>style.visibility</p:attrName>
                                        </p:attrNameLst>
                                      </p:cBhvr>
                                      <p:to>
                                        <p:strVal val="visible"/>
                                      </p:to>
                                    </p:set>
                                    <p:animEffect transition="in" filter="fade">
                                      <p:cBhvr>
                                        <p:cTn id="1204" dur="750"/>
                                        <p:tgtEl>
                                          <p:spTgt spid="123907">
                                            <p:txEl>
                                              <p:pRg st="10" end="10"/>
                                            </p:txEl>
                                          </p:spTgt>
                                        </p:tgtEl>
                                      </p:cBhvr>
                                    </p:animEffect>
                                  </p:childTnLst>
                                </p:cTn>
                              </p:par>
                              <p:par>
                                <p:cTn id="1205" presetID="10" presetClass="entr" presetSubtype="0" fill="hold" grpId="0" nodeType="withEffect">
                                  <p:stCondLst>
                                    <p:cond delay="0"/>
                                  </p:stCondLst>
                                  <p:childTnLst>
                                    <p:set>
                                      <p:cBhvr>
                                        <p:cTn id="1206" dur="1" fill="hold">
                                          <p:stCondLst>
                                            <p:cond delay="0"/>
                                          </p:stCondLst>
                                        </p:cTn>
                                        <p:tgtEl>
                                          <p:spTgt spid="123907">
                                            <p:txEl>
                                              <p:pRg st="10" end="10"/>
                                            </p:txEl>
                                          </p:spTgt>
                                        </p:tgtEl>
                                        <p:attrNameLst>
                                          <p:attrName>style.visibility</p:attrName>
                                        </p:attrNameLst>
                                      </p:cBhvr>
                                      <p:to>
                                        <p:strVal val="visible"/>
                                      </p:to>
                                    </p:set>
                                    <p:animEffect transition="in" filter="fade">
                                      <p:cBhvr>
                                        <p:cTn id="1207" dur="750"/>
                                        <p:tgtEl>
                                          <p:spTgt spid="123907">
                                            <p:txEl>
                                              <p:pRg st="10" end="10"/>
                                            </p:txEl>
                                          </p:spTgt>
                                        </p:tgtEl>
                                      </p:cBhvr>
                                    </p:animEffect>
                                  </p:childTnLst>
                                </p:cTn>
                              </p:par>
                              <p:par>
                                <p:cTn id="1208" presetID="10" presetClass="entr" presetSubtype="0" fill="hold" grpId="0" nodeType="withEffect">
                                  <p:stCondLst>
                                    <p:cond delay="0"/>
                                  </p:stCondLst>
                                  <p:childTnLst>
                                    <p:set>
                                      <p:cBhvr>
                                        <p:cTn id="1209" dur="1" fill="hold">
                                          <p:stCondLst>
                                            <p:cond delay="0"/>
                                          </p:stCondLst>
                                        </p:cTn>
                                        <p:tgtEl>
                                          <p:spTgt spid="123907">
                                            <p:txEl>
                                              <p:pRg st="11" end="11"/>
                                            </p:txEl>
                                          </p:spTgt>
                                        </p:tgtEl>
                                        <p:attrNameLst>
                                          <p:attrName>style.visibility</p:attrName>
                                        </p:attrNameLst>
                                      </p:cBhvr>
                                      <p:to>
                                        <p:strVal val="visible"/>
                                      </p:to>
                                    </p:set>
                                    <p:animEffect transition="in" filter="fade">
                                      <p:cBhvr>
                                        <p:cTn id="1210" dur="750"/>
                                        <p:tgtEl>
                                          <p:spTgt spid="123907">
                                            <p:txEl>
                                              <p:pRg st="11" end="11"/>
                                            </p:txEl>
                                          </p:spTgt>
                                        </p:tgtEl>
                                      </p:cBhvr>
                                    </p:animEffect>
                                  </p:childTnLst>
                                </p:cTn>
                              </p:par>
                              <p:par>
                                <p:cTn id="1211" presetID="10" presetClass="entr" presetSubtype="0" fill="hold" grpId="0" nodeType="withEffect">
                                  <p:stCondLst>
                                    <p:cond delay="0"/>
                                  </p:stCondLst>
                                  <p:childTnLst>
                                    <p:set>
                                      <p:cBhvr>
                                        <p:cTn id="1212" dur="1" fill="hold">
                                          <p:stCondLst>
                                            <p:cond delay="0"/>
                                          </p:stCondLst>
                                        </p:cTn>
                                        <p:tgtEl>
                                          <p:spTgt spid="123907">
                                            <p:txEl>
                                              <p:pRg st="4" end="4"/>
                                            </p:txEl>
                                          </p:spTgt>
                                        </p:tgtEl>
                                        <p:attrNameLst>
                                          <p:attrName>style.visibility</p:attrName>
                                        </p:attrNameLst>
                                      </p:cBhvr>
                                      <p:to>
                                        <p:strVal val="visible"/>
                                      </p:to>
                                    </p:set>
                                    <p:animEffect transition="in" filter="fade">
                                      <p:cBhvr>
                                        <p:cTn id="1213" dur="750"/>
                                        <p:tgtEl>
                                          <p:spTgt spid="123907">
                                            <p:txEl>
                                              <p:pRg st="4" end="4"/>
                                            </p:txEl>
                                          </p:spTgt>
                                        </p:tgtEl>
                                      </p:cBhvr>
                                    </p:animEffect>
                                  </p:childTnLst>
                                </p:cTn>
                              </p:par>
                              <p:par>
                                <p:cTn id="1214" presetID="10" presetClass="entr" presetSubtype="0" fill="hold" grpId="0" nodeType="withEffect">
                                  <p:stCondLst>
                                    <p:cond delay="0"/>
                                  </p:stCondLst>
                                  <p:childTnLst>
                                    <p:set>
                                      <p:cBhvr>
                                        <p:cTn id="1215" dur="1" fill="hold">
                                          <p:stCondLst>
                                            <p:cond delay="0"/>
                                          </p:stCondLst>
                                        </p:cTn>
                                        <p:tgtEl>
                                          <p:spTgt spid="123907">
                                            <p:txEl>
                                              <p:pRg st="5" end="5"/>
                                            </p:txEl>
                                          </p:spTgt>
                                        </p:tgtEl>
                                        <p:attrNameLst>
                                          <p:attrName>style.visibility</p:attrName>
                                        </p:attrNameLst>
                                      </p:cBhvr>
                                      <p:to>
                                        <p:strVal val="visible"/>
                                      </p:to>
                                    </p:set>
                                    <p:animEffect transition="in" filter="fade">
                                      <p:cBhvr>
                                        <p:cTn id="1216" dur="750"/>
                                        <p:tgtEl>
                                          <p:spTgt spid="123907">
                                            <p:txEl>
                                              <p:pRg st="5" end="5"/>
                                            </p:txEl>
                                          </p:spTgt>
                                        </p:tgtEl>
                                      </p:cBhvr>
                                    </p:animEffect>
                                  </p:childTnLst>
                                </p:cTn>
                              </p:par>
                              <p:par>
                                <p:cTn id="1217" presetID="10" presetClass="entr" presetSubtype="0" fill="hold" grpId="0" nodeType="withEffect">
                                  <p:stCondLst>
                                    <p:cond delay="0"/>
                                  </p:stCondLst>
                                  <p:childTnLst>
                                    <p:set>
                                      <p:cBhvr>
                                        <p:cTn id="1218" dur="1" fill="hold">
                                          <p:stCondLst>
                                            <p:cond delay="0"/>
                                          </p:stCondLst>
                                        </p:cTn>
                                        <p:tgtEl>
                                          <p:spTgt spid="123907">
                                            <p:txEl>
                                              <p:pRg st="6" end="6"/>
                                            </p:txEl>
                                          </p:spTgt>
                                        </p:tgtEl>
                                        <p:attrNameLst>
                                          <p:attrName>style.visibility</p:attrName>
                                        </p:attrNameLst>
                                      </p:cBhvr>
                                      <p:to>
                                        <p:strVal val="visible"/>
                                      </p:to>
                                    </p:set>
                                    <p:animEffect transition="in" filter="fade">
                                      <p:cBhvr>
                                        <p:cTn id="1219" dur="750"/>
                                        <p:tgtEl>
                                          <p:spTgt spid="123907">
                                            <p:txEl>
                                              <p:pRg st="6" end="6"/>
                                            </p:txEl>
                                          </p:spTgt>
                                        </p:tgtEl>
                                      </p:cBhvr>
                                    </p:animEffect>
                                  </p:childTnLst>
                                </p:cTn>
                              </p:par>
                              <p:par>
                                <p:cTn id="1220" presetID="10" presetClass="entr" presetSubtype="0" fill="hold" grpId="0" nodeType="withEffect">
                                  <p:stCondLst>
                                    <p:cond delay="0"/>
                                  </p:stCondLst>
                                  <p:childTnLst>
                                    <p:set>
                                      <p:cBhvr>
                                        <p:cTn id="1221" dur="1" fill="hold">
                                          <p:stCondLst>
                                            <p:cond delay="0"/>
                                          </p:stCondLst>
                                        </p:cTn>
                                        <p:tgtEl>
                                          <p:spTgt spid="123907">
                                            <p:txEl>
                                              <p:pRg st="7" end="7"/>
                                            </p:txEl>
                                          </p:spTgt>
                                        </p:tgtEl>
                                        <p:attrNameLst>
                                          <p:attrName>style.visibility</p:attrName>
                                        </p:attrNameLst>
                                      </p:cBhvr>
                                      <p:to>
                                        <p:strVal val="visible"/>
                                      </p:to>
                                    </p:set>
                                    <p:animEffect transition="in" filter="fade">
                                      <p:cBhvr>
                                        <p:cTn id="1222" dur="750"/>
                                        <p:tgtEl>
                                          <p:spTgt spid="123907">
                                            <p:txEl>
                                              <p:pRg st="7" end="7"/>
                                            </p:txEl>
                                          </p:spTgt>
                                        </p:tgtEl>
                                      </p:cBhvr>
                                    </p:animEffect>
                                  </p:childTnLst>
                                </p:cTn>
                              </p:par>
                              <p:par>
                                <p:cTn id="1223" presetID="10" presetClass="entr" presetSubtype="0" fill="hold" grpId="0" nodeType="withEffect">
                                  <p:stCondLst>
                                    <p:cond delay="0"/>
                                  </p:stCondLst>
                                  <p:childTnLst>
                                    <p:set>
                                      <p:cBhvr>
                                        <p:cTn id="1224" dur="1" fill="hold">
                                          <p:stCondLst>
                                            <p:cond delay="0"/>
                                          </p:stCondLst>
                                        </p:cTn>
                                        <p:tgtEl>
                                          <p:spTgt spid="123907">
                                            <p:txEl>
                                              <p:pRg st="8" end="8"/>
                                            </p:txEl>
                                          </p:spTgt>
                                        </p:tgtEl>
                                        <p:attrNameLst>
                                          <p:attrName>style.visibility</p:attrName>
                                        </p:attrNameLst>
                                      </p:cBhvr>
                                      <p:to>
                                        <p:strVal val="visible"/>
                                      </p:to>
                                    </p:set>
                                    <p:animEffect transition="in" filter="fade">
                                      <p:cBhvr>
                                        <p:cTn id="1225" dur="750"/>
                                        <p:tgtEl>
                                          <p:spTgt spid="123907">
                                            <p:txEl>
                                              <p:pRg st="8" end="8"/>
                                            </p:txEl>
                                          </p:spTgt>
                                        </p:tgtEl>
                                      </p:cBhvr>
                                    </p:animEffect>
                                  </p:childTnLst>
                                </p:cTn>
                              </p:par>
                              <p:par>
                                <p:cTn id="1226" presetID="10" presetClass="entr" presetSubtype="0" fill="hold" grpId="0" nodeType="withEffect">
                                  <p:stCondLst>
                                    <p:cond delay="0"/>
                                  </p:stCondLst>
                                  <p:childTnLst>
                                    <p:set>
                                      <p:cBhvr>
                                        <p:cTn id="1227" dur="1" fill="hold">
                                          <p:stCondLst>
                                            <p:cond delay="0"/>
                                          </p:stCondLst>
                                        </p:cTn>
                                        <p:tgtEl>
                                          <p:spTgt spid="123907">
                                            <p:txEl>
                                              <p:pRg st="9" end="9"/>
                                            </p:txEl>
                                          </p:spTgt>
                                        </p:tgtEl>
                                        <p:attrNameLst>
                                          <p:attrName>style.visibility</p:attrName>
                                        </p:attrNameLst>
                                      </p:cBhvr>
                                      <p:to>
                                        <p:strVal val="visible"/>
                                      </p:to>
                                    </p:set>
                                    <p:animEffect transition="in" filter="fade">
                                      <p:cBhvr>
                                        <p:cTn id="1228" dur="750"/>
                                        <p:tgtEl>
                                          <p:spTgt spid="123907">
                                            <p:txEl>
                                              <p:pRg st="9" end="9"/>
                                            </p:txEl>
                                          </p:spTgt>
                                        </p:tgtEl>
                                      </p:cBhvr>
                                    </p:animEffect>
                                  </p:childTnLst>
                                </p:cTn>
                              </p:par>
                              <p:par>
                                <p:cTn id="1229" presetID="10" presetClass="entr" presetSubtype="0" fill="hold" grpId="0" nodeType="withEffect">
                                  <p:stCondLst>
                                    <p:cond delay="0"/>
                                  </p:stCondLst>
                                  <p:childTnLst>
                                    <p:set>
                                      <p:cBhvr>
                                        <p:cTn id="1230" dur="1" fill="hold">
                                          <p:stCondLst>
                                            <p:cond delay="0"/>
                                          </p:stCondLst>
                                        </p:cTn>
                                        <p:tgtEl>
                                          <p:spTgt spid="123907">
                                            <p:txEl>
                                              <p:pRg st="10" end="10"/>
                                            </p:txEl>
                                          </p:spTgt>
                                        </p:tgtEl>
                                        <p:attrNameLst>
                                          <p:attrName>style.visibility</p:attrName>
                                        </p:attrNameLst>
                                      </p:cBhvr>
                                      <p:to>
                                        <p:strVal val="visible"/>
                                      </p:to>
                                    </p:set>
                                    <p:animEffect transition="in" filter="fade">
                                      <p:cBhvr>
                                        <p:cTn id="1231" dur="750"/>
                                        <p:tgtEl>
                                          <p:spTgt spid="123907">
                                            <p:txEl>
                                              <p:pRg st="10" end="10"/>
                                            </p:txEl>
                                          </p:spTgt>
                                        </p:tgtEl>
                                      </p:cBhvr>
                                    </p:animEffect>
                                  </p:childTnLst>
                                </p:cTn>
                              </p:par>
                              <p:par>
                                <p:cTn id="1232" presetID="10" presetClass="entr" presetSubtype="0" fill="hold" grpId="0" nodeType="withEffect">
                                  <p:stCondLst>
                                    <p:cond delay="0"/>
                                  </p:stCondLst>
                                  <p:childTnLst>
                                    <p:set>
                                      <p:cBhvr>
                                        <p:cTn id="1233" dur="1" fill="hold">
                                          <p:stCondLst>
                                            <p:cond delay="0"/>
                                          </p:stCondLst>
                                        </p:cTn>
                                        <p:tgtEl>
                                          <p:spTgt spid="123907">
                                            <p:txEl>
                                              <p:pRg st="10" end="10"/>
                                            </p:txEl>
                                          </p:spTgt>
                                        </p:tgtEl>
                                        <p:attrNameLst>
                                          <p:attrName>style.visibility</p:attrName>
                                        </p:attrNameLst>
                                      </p:cBhvr>
                                      <p:to>
                                        <p:strVal val="visible"/>
                                      </p:to>
                                    </p:set>
                                    <p:animEffect transition="in" filter="fade">
                                      <p:cBhvr>
                                        <p:cTn id="1234" dur="750"/>
                                        <p:tgtEl>
                                          <p:spTgt spid="123907">
                                            <p:txEl>
                                              <p:pRg st="10" end="10"/>
                                            </p:txEl>
                                          </p:spTgt>
                                        </p:tgtEl>
                                      </p:cBhvr>
                                    </p:animEffect>
                                  </p:childTnLst>
                                </p:cTn>
                              </p:par>
                              <p:par>
                                <p:cTn id="1235" presetID="10" presetClass="entr" presetSubtype="0" fill="hold" grpId="0" nodeType="withEffect">
                                  <p:stCondLst>
                                    <p:cond delay="0"/>
                                  </p:stCondLst>
                                  <p:childTnLst>
                                    <p:set>
                                      <p:cBhvr>
                                        <p:cTn id="1236" dur="1" fill="hold">
                                          <p:stCondLst>
                                            <p:cond delay="0"/>
                                          </p:stCondLst>
                                        </p:cTn>
                                        <p:tgtEl>
                                          <p:spTgt spid="123907">
                                            <p:txEl>
                                              <p:pRg st="9" end="9"/>
                                            </p:txEl>
                                          </p:spTgt>
                                        </p:tgtEl>
                                        <p:attrNameLst>
                                          <p:attrName>style.visibility</p:attrName>
                                        </p:attrNameLst>
                                      </p:cBhvr>
                                      <p:to>
                                        <p:strVal val="visible"/>
                                      </p:to>
                                    </p:set>
                                    <p:animEffect transition="in" filter="fade">
                                      <p:cBhvr>
                                        <p:cTn id="1237" dur="750"/>
                                        <p:tgtEl>
                                          <p:spTgt spid="123907">
                                            <p:txEl>
                                              <p:pRg st="9" end="9"/>
                                            </p:txEl>
                                          </p:spTgt>
                                        </p:tgtEl>
                                      </p:cBhvr>
                                    </p:animEffect>
                                  </p:childTnLst>
                                </p:cTn>
                              </p:par>
                              <p:par>
                                <p:cTn id="1238" presetID="10" presetClass="entr" presetSubtype="0" fill="hold" grpId="0" nodeType="withEffect">
                                  <p:stCondLst>
                                    <p:cond delay="0"/>
                                  </p:stCondLst>
                                  <p:childTnLst>
                                    <p:set>
                                      <p:cBhvr>
                                        <p:cTn id="1239" dur="1" fill="hold">
                                          <p:stCondLst>
                                            <p:cond delay="0"/>
                                          </p:stCondLst>
                                        </p:cTn>
                                        <p:tgtEl>
                                          <p:spTgt spid="123907">
                                            <p:txEl>
                                              <p:pRg st="10" end="10"/>
                                            </p:txEl>
                                          </p:spTgt>
                                        </p:tgtEl>
                                        <p:attrNameLst>
                                          <p:attrName>style.visibility</p:attrName>
                                        </p:attrNameLst>
                                      </p:cBhvr>
                                      <p:to>
                                        <p:strVal val="visible"/>
                                      </p:to>
                                    </p:set>
                                    <p:animEffect transition="in" filter="fade">
                                      <p:cBhvr>
                                        <p:cTn id="1240" dur="750"/>
                                        <p:tgtEl>
                                          <p:spTgt spid="123907">
                                            <p:txEl>
                                              <p:pRg st="10" end="10"/>
                                            </p:txEl>
                                          </p:spTgt>
                                        </p:tgtEl>
                                      </p:cBhvr>
                                    </p:animEffect>
                                  </p:childTnLst>
                                </p:cTn>
                              </p:par>
                              <p:par>
                                <p:cTn id="1241" presetID="10" presetClass="entr" presetSubtype="0" fill="hold" grpId="0" nodeType="withEffect">
                                  <p:stCondLst>
                                    <p:cond delay="0"/>
                                  </p:stCondLst>
                                  <p:childTnLst>
                                    <p:set>
                                      <p:cBhvr>
                                        <p:cTn id="1242" dur="1" fill="hold">
                                          <p:stCondLst>
                                            <p:cond delay="0"/>
                                          </p:stCondLst>
                                        </p:cTn>
                                        <p:tgtEl>
                                          <p:spTgt spid="123907">
                                            <p:txEl>
                                              <p:pRg st="10" end="10"/>
                                            </p:txEl>
                                          </p:spTgt>
                                        </p:tgtEl>
                                        <p:attrNameLst>
                                          <p:attrName>style.visibility</p:attrName>
                                        </p:attrNameLst>
                                      </p:cBhvr>
                                      <p:to>
                                        <p:strVal val="visible"/>
                                      </p:to>
                                    </p:set>
                                    <p:animEffect transition="in" filter="fade">
                                      <p:cBhvr>
                                        <p:cTn id="1243" dur="750"/>
                                        <p:tgtEl>
                                          <p:spTgt spid="123907">
                                            <p:txEl>
                                              <p:pRg st="10" end="10"/>
                                            </p:txEl>
                                          </p:spTgt>
                                        </p:tgtEl>
                                      </p:cBhvr>
                                    </p:animEffect>
                                  </p:childTnLst>
                                </p:cTn>
                              </p:par>
                              <p:par>
                                <p:cTn id="1244" presetID="10" presetClass="entr" presetSubtype="0" fill="hold" grpId="0" nodeType="withEffect">
                                  <p:stCondLst>
                                    <p:cond delay="0"/>
                                  </p:stCondLst>
                                  <p:childTnLst>
                                    <p:set>
                                      <p:cBhvr>
                                        <p:cTn id="1245" dur="1" fill="hold">
                                          <p:stCondLst>
                                            <p:cond delay="0"/>
                                          </p:stCondLst>
                                        </p:cTn>
                                        <p:tgtEl>
                                          <p:spTgt spid="123907">
                                            <p:txEl>
                                              <p:pRg st="11" end="11"/>
                                            </p:txEl>
                                          </p:spTgt>
                                        </p:tgtEl>
                                        <p:attrNameLst>
                                          <p:attrName>style.visibility</p:attrName>
                                        </p:attrNameLst>
                                      </p:cBhvr>
                                      <p:to>
                                        <p:strVal val="visible"/>
                                      </p:to>
                                    </p:set>
                                    <p:animEffect transition="in" filter="fade">
                                      <p:cBhvr>
                                        <p:cTn id="1246" dur="750"/>
                                        <p:tgtEl>
                                          <p:spTgt spid="123907">
                                            <p:txEl>
                                              <p:pRg st="11" end="11"/>
                                            </p:txEl>
                                          </p:spTgt>
                                        </p:tgtEl>
                                      </p:cBhvr>
                                    </p:animEffect>
                                  </p:childTnLst>
                                </p:cTn>
                              </p:par>
                              <p:par>
                                <p:cTn id="1247" presetID="10" presetClass="entr" presetSubtype="0" fill="hold" grpId="0" nodeType="withEffect">
                                  <p:stCondLst>
                                    <p:cond delay="0"/>
                                  </p:stCondLst>
                                  <p:childTnLst>
                                    <p:set>
                                      <p:cBhvr>
                                        <p:cTn id="1248" dur="1" fill="hold">
                                          <p:stCondLst>
                                            <p:cond delay="0"/>
                                          </p:stCondLst>
                                        </p:cTn>
                                        <p:tgtEl>
                                          <p:spTgt spid="123907">
                                            <p:txEl>
                                              <p:pRg st="7" end="7"/>
                                            </p:txEl>
                                          </p:spTgt>
                                        </p:tgtEl>
                                        <p:attrNameLst>
                                          <p:attrName>style.visibility</p:attrName>
                                        </p:attrNameLst>
                                      </p:cBhvr>
                                      <p:to>
                                        <p:strVal val="visible"/>
                                      </p:to>
                                    </p:set>
                                    <p:animEffect transition="in" filter="fade">
                                      <p:cBhvr>
                                        <p:cTn id="1249" dur="750"/>
                                        <p:tgtEl>
                                          <p:spTgt spid="123907">
                                            <p:txEl>
                                              <p:pRg st="7" end="7"/>
                                            </p:txEl>
                                          </p:spTgt>
                                        </p:tgtEl>
                                      </p:cBhvr>
                                    </p:animEffect>
                                  </p:childTnLst>
                                </p:cTn>
                              </p:par>
                              <p:par>
                                <p:cTn id="1250" presetID="10" presetClass="entr" presetSubtype="0" fill="hold" grpId="0" nodeType="withEffect">
                                  <p:stCondLst>
                                    <p:cond delay="0"/>
                                  </p:stCondLst>
                                  <p:childTnLst>
                                    <p:set>
                                      <p:cBhvr>
                                        <p:cTn id="1251" dur="1" fill="hold">
                                          <p:stCondLst>
                                            <p:cond delay="0"/>
                                          </p:stCondLst>
                                        </p:cTn>
                                        <p:tgtEl>
                                          <p:spTgt spid="123907">
                                            <p:txEl>
                                              <p:pRg st="8" end="8"/>
                                            </p:txEl>
                                          </p:spTgt>
                                        </p:tgtEl>
                                        <p:attrNameLst>
                                          <p:attrName>style.visibility</p:attrName>
                                        </p:attrNameLst>
                                      </p:cBhvr>
                                      <p:to>
                                        <p:strVal val="visible"/>
                                      </p:to>
                                    </p:set>
                                    <p:animEffect transition="in" filter="fade">
                                      <p:cBhvr>
                                        <p:cTn id="1252" dur="750"/>
                                        <p:tgtEl>
                                          <p:spTgt spid="123907">
                                            <p:txEl>
                                              <p:pRg st="8" end="8"/>
                                            </p:txEl>
                                          </p:spTgt>
                                        </p:tgtEl>
                                      </p:cBhvr>
                                    </p:animEffect>
                                  </p:childTnLst>
                                </p:cTn>
                              </p:par>
                              <p:par>
                                <p:cTn id="1253" presetID="10" presetClass="entr" presetSubtype="0" fill="hold" grpId="0" nodeType="withEffect">
                                  <p:stCondLst>
                                    <p:cond delay="0"/>
                                  </p:stCondLst>
                                  <p:childTnLst>
                                    <p:set>
                                      <p:cBhvr>
                                        <p:cTn id="1254" dur="1" fill="hold">
                                          <p:stCondLst>
                                            <p:cond delay="0"/>
                                          </p:stCondLst>
                                        </p:cTn>
                                        <p:tgtEl>
                                          <p:spTgt spid="123907">
                                            <p:txEl>
                                              <p:pRg st="9" end="9"/>
                                            </p:txEl>
                                          </p:spTgt>
                                        </p:tgtEl>
                                        <p:attrNameLst>
                                          <p:attrName>style.visibility</p:attrName>
                                        </p:attrNameLst>
                                      </p:cBhvr>
                                      <p:to>
                                        <p:strVal val="visible"/>
                                      </p:to>
                                    </p:set>
                                    <p:animEffect transition="in" filter="fade">
                                      <p:cBhvr>
                                        <p:cTn id="1255" dur="750"/>
                                        <p:tgtEl>
                                          <p:spTgt spid="123907">
                                            <p:txEl>
                                              <p:pRg st="9" end="9"/>
                                            </p:txEl>
                                          </p:spTgt>
                                        </p:tgtEl>
                                      </p:cBhvr>
                                    </p:animEffect>
                                  </p:childTnLst>
                                </p:cTn>
                              </p:par>
                              <p:par>
                                <p:cTn id="1256" presetID="10" presetClass="entr" presetSubtype="0" fill="hold" grpId="0" nodeType="withEffect">
                                  <p:stCondLst>
                                    <p:cond delay="0"/>
                                  </p:stCondLst>
                                  <p:childTnLst>
                                    <p:set>
                                      <p:cBhvr>
                                        <p:cTn id="1257" dur="1" fill="hold">
                                          <p:stCondLst>
                                            <p:cond delay="0"/>
                                          </p:stCondLst>
                                        </p:cTn>
                                        <p:tgtEl>
                                          <p:spTgt spid="123907">
                                            <p:txEl>
                                              <p:pRg st="10" end="10"/>
                                            </p:txEl>
                                          </p:spTgt>
                                        </p:tgtEl>
                                        <p:attrNameLst>
                                          <p:attrName>style.visibility</p:attrName>
                                        </p:attrNameLst>
                                      </p:cBhvr>
                                      <p:to>
                                        <p:strVal val="visible"/>
                                      </p:to>
                                    </p:set>
                                    <p:animEffect transition="in" filter="fade">
                                      <p:cBhvr>
                                        <p:cTn id="1258" dur="750"/>
                                        <p:tgtEl>
                                          <p:spTgt spid="123907">
                                            <p:txEl>
                                              <p:pRg st="10" end="10"/>
                                            </p:txEl>
                                          </p:spTgt>
                                        </p:tgtEl>
                                      </p:cBhvr>
                                    </p:animEffect>
                                  </p:childTnLst>
                                </p:cTn>
                              </p:par>
                              <p:par>
                                <p:cTn id="1259" presetID="10" presetClass="entr" presetSubtype="0" fill="hold" grpId="0" nodeType="withEffect">
                                  <p:stCondLst>
                                    <p:cond delay="0"/>
                                  </p:stCondLst>
                                  <p:childTnLst>
                                    <p:set>
                                      <p:cBhvr>
                                        <p:cTn id="1260" dur="1" fill="hold">
                                          <p:stCondLst>
                                            <p:cond delay="0"/>
                                          </p:stCondLst>
                                        </p:cTn>
                                        <p:tgtEl>
                                          <p:spTgt spid="123907">
                                            <p:txEl>
                                              <p:pRg st="10" end="10"/>
                                            </p:txEl>
                                          </p:spTgt>
                                        </p:tgtEl>
                                        <p:attrNameLst>
                                          <p:attrName>style.visibility</p:attrName>
                                        </p:attrNameLst>
                                      </p:cBhvr>
                                      <p:to>
                                        <p:strVal val="visible"/>
                                      </p:to>
                                    </p:set>
                                    <p:animEffect transition="in" filter="fade">
                                      <p:cBhvr>
                                        <p:cTn id="1261" dur="750"/>
                                        <p:tgtEl>
                                          <p:spTgt spid="123907">
                                            <p:txEl>
                                              <p:pRg st="10" end="10"/>
                                            </p:txEl>
                                          </p:spTgt>
                                        </p:tgtEl>
                                      </p:cBhvr>
                                    </p:animEffect>
                                  </p:childTnLst>
                                </p:cTn>
                              </p:par>
                              <p:par>
                                <p:cTn id="1262" presetID="10" presetClass="entr" presetSubtype="0" fill="hold" grpId="0" nodeType="withEffect">
                                  <p:stCondLst>
                                    <p:cond delay="0"/>
                                  </p:stCondLst>
                                  <p:childTnLst>
                                    <p:set>
                                      <p:cBhvr>
                                        <p:cTn id="1263" dur="1" fill="hold">
                                          <p:stCondLst>
                                            <p:cond delay="0"/>
                                          </p:stCondLst>
                                        </p:cTn>
                                        <p:tgtEl>
                                          <p:spTgt spid="123907">
                                            <p:txEl>
                                              <p:pRg st="9" end="9"/>
                                            </p:txEl>
                                          </p:spTgt>
                                        </p:tgtEl>
                                        <p:attrNameLst>
                                          <p:attrName>style.visibility</p:attrName>
                                        </p:attrNameLst>
                                      </p:cBhvr>
                                      <p:to>
                                        <p:strVal val="visible"/>
                                      </p:to>
                                    </p:set>
                                    <p:animEffect transition="in" filter="fade">
                                      <p:cBhvr>
                                        <p:cTn id="1264" dur="750"/>
                                        <p:tgtEl>
                                          <p:spTgt spid="123907">
                                            <p:txEl>
                                              <p:pRg st="9" end="9"/>
                                            </p:txEl>
                                          </p:spTgt>
                                        </p:tgtEl>
                                      </p:cBhvr>
                                    </p:animEffect>
                                  </p:childTnLst>
                                </p:cTn>
                              </p:par>
                              <p:par>
                                <p:cTn id="1265" presetID="10" presetClass="entr" presetSubtype="0" fill="hold" grpId="0" nodeType="withEffect">
                                  <p:stCondLst>
                                    <p:cond delay="0"/>
                                  </p:stCondLst>
                                  <p:childTnLst>
                                    <p:set>
                                      <p:cBhvr>
                                        <p:cTn id="1266" dur="1" fill="hold">
                                          <p:stCondLst>
                                            <p:cond delay="0"/>
                                          </p:stCondLst>
                                        </p:cTn>
                                        <p:tgtEl>
                                          <p:spTgt spid="123907">
                                            <p:txEl>
                                              <p:pRg st="10" end="10"/>
                                            </p:txEl>
                                          </p:spTgt>
                                        </p:tgtEl>
                                        <p:attrNameLst>
                                          <p:attrName>style.visibility</p:attrName>
                                        </p:attrNameLst>
                                      </p:cBhvr>
                                      <p:to>
                                        <p:strVal val="visible"/>
                                      </p:to>
                                    </p:set>
                                    <p:animEffect transition="in" filter="fade">
                                      <p:cBhvr>
                                        <p:cTn id="1267" dur="750"/>
                                        <p:tgtEl>
                                          <p:spTgt spid="123907">
                                            <p:txEl>
                                              <p:pRg st="10" end="10"/>
                                            </p:txEl>
                                          </p:spTgt>
                                        </p:tgtEl>
                                      </p:cBhvr>
                                    </p:animEffect>
                                  </p:childTnLst>
                                </p:cTn>
                              </p:par>
                              <p:par>
                                <p:cTn id="1268" presetID="10" presetClass="entr" presetSubtype="0" fill="hold" grpId="0" nodeType="withEffect">
                                  <p:stCondLst>
                                    <p:cond delay="0"/>
                                  </p:stCondLst>
                                  <p:childTnLst>
                                    <p:set>
                                      <p:cBhvr>
                                        <p:cTn id="1269" dur="1" fill="hold">
                                          <p:stCondLst>
                                            <p:cond delay="0"/>
                                          </p:stCondLst>
                                        </p:cTn>
                                        <p:tgtEl>
                                          <p:spTgt spid="123907">
                                            <p:txEl>
                                              <p:pRg st="10" end="10"/>
                                            </p:txEl>
                                          </p:spTgt>
                                        </p:tgtEl>
                                        <p:attrNameLst>
                                          <p:attrName>style.visibility</p:attrName>
                                        </p:attrNameLst>
                                      </p:cBhvr>
                                      <p:to>
                                        <p:strVal val="visible"/>
                                      </p:to>
                                    </p:set>
                                    <p:animEffect transition="in" filter="fade">
                                      <p:cBhvr>
                                        <p:cTn id="1270" dur="750"/>
                                        <p:tgtEl>
                                          <p:spTgt spid="123907">
                                            <p:txEl>
                                              <p:pRg st="10" end="10"/>
                                            </p:txEl>
                                          </p:spTgt>
                                        </p:tgtEl>
                                      </p:cBhvr>
                                    </p:animEffect>
                                  </p:childTnLst>
                                </p:cTn>
                              </p:par>
                              <p:par>
                                <p:cTn id="1271" presetID="10" presetClass="entr" presetSubtype="0" fill="hold" grpId="0" nodeType="withEffect">
                                  <p:stCondLst>
                                    <p:cond delay="0"/>
                                  </p:stCondLst>
                                  <p:childTnLst>
                                    <p:set>
                                      <p:cBhvr>
                                        <p:cTn id="1272" dur="1" fill="hold">
                                          <p:stCondLst>
                                            <p:cond delay="0"/>
                                          </p:stCondLst>
                                        </p:cTn>
                                        <p:tgtEl>
                                          <p:spTgt spid="123907">
                                            <p:txEl>
                                              <p:pRg st="11" end="11"/>
                                            </p:txEl>
                                          </p:spTgt>
                                        </p:tgtEl>
                                        <p:attrNameLst>
                                          <p:attrName>style.visibility</p:attrName>
                                        </p:attrNameLst>
                                      </p:cBhvr>
                                      <p:to>
                                        <p:strVal val="visible"/>
                                      </p:to>
                                    </p:set>
                                    <p:animEffect transition="in" filter="fade">
                                      <p:cBhvr>
                                        <p:cTn id="1273" dur="750"/>
                                        <p:tgtEl>
                                          <p:spTgt spid="123907">
                                            <p:txEl>
                                              <p:pRg st="11" end="11"/>
                                            </p:txEl>
                                          </p:spTgt>
                                        </p:tgtEl>
                                      </p:cBhvr>
                                    </p:animEffect>
                                  </p:childTnLst>
                                </p:cTn>
                              </p:par>
                              <p:par>
                                <p:cTn id="1274" presetID="10" presetClass="entr" presetSubtype="0" fill="hold" grpId="0" nodeType="withEffect">
                                  <p:stCondLst>
                                    <p:cond delay="0"/>
                                  </p:stCondLst>
                                  <p:childTnLst>
                                    <p:set>
                                      <p:cBhvr>
                                        <p:cTn id="1275" dur="1" fill="hold">
                                          <p:stCondLst>
                                            <p:cond delay="0"/>
                                          </p:stCondLst>
                                        </p:cTn>
                                        <p:tgtEl>
                                          <p:spTgt spid="123907">
                                            <p:txEl>
                                              <p:pRg st="6" end="6"/>
                                            </p:txEl>
                                          </p:spTgt>
                                        </p:tgtEl>
                                        <p:attrNameLst>
                                          <p:attrName>style.visibility</p:attrName>
                                        </p:attrNameLst>
                                      </p:cBhvr>
                                      <p:to>
                                        <p:strVal val="visible"/>
                                      </p:to>
                                    </p:set>
                                    <p:animEffect transition="in" filter="fade">
                                      <p:cBhvr>
                                        <p:cTn id="1276" dur="750"/>
                                        <p:tgtEl>
                                          <p:spTgt spid="123907">
                                            <p:txEl>
                                              <p:pRg st="6" end="6"/>
                                            </p:txEl>
                                          </p:spTgt>
                                        </p:tgtEl>
                                      </p:cBhvr>
                                    </p:animEffect>
                                  </p:childTnLst>
                                </p:cTn>
                              </p:par>
                              <p:par>
                                <p:cTn id="1277" presetID="10" presetClass="entr" presetSubtype="0" fill="hold" grpId="0" nodeType="withEffect">
                                  <p:stCondLst>
                                    <p:cond delay="0"/>
                                  </p:stCondLst>
                                  <p:childTnLst>
                                    <p:set>
                                      <p:cBhvr>
                                        <p:cTn id="1278" dur="1" fill="hold">
                                          <p:stCondLst>
                                            <p:cond delay="0"/>
                                          </p:stCondLst>
                                        </p:cTn>
                                        <p:tgtEl>
                                          <p:spTgt spid="123907">
                                            <p:txEl>
                                              <p:pRg st="7" end="7"/>
                                            </p:txEl>
                                          </p:spTgt>
                                        </p:tgtEl>
                                        <p:attrNameLst>
                                          <p:attrName>style.visibility</p:attrName>
                                        </p:attrNameLst>
                                      </p:cBhvr>
                                      <p:to>
                                        <p:strVal val="visible"/>
                                      </p:to>
                                    </p:set>
                                    <p:animEffect transition="in" filter="fade">
                                      <p:cBhvr>
                                        <p:cTn id="1279" dur="750"/>
                                        <p:tgtEl>
                                          <p:spTgt spid="123907">
                                            <p:txEl>
                                              <p:pRg st="7" end="7"/>
                                            </p:txEl>
                                          </p:spTgt>
                                        </p:tgtEl>
                                      </p:cBhvr>
                                    </p:animEffect>
                                  </p:childTnLst>
                                </p:cTn>
                              </p:par>
                              <p:par>
                                <p:cTn id="1280" presetID="10" presetClass="entr" presetSubtype="0" fill="hold" grpId="0" nodeType="withEffect">
                                  <p:stCondLst>
                                    <p:cond delay="0"/>
                                  </p:stCondLst>
                                  <p:childTnLst>
                                    <p:set>
                                      <p:cBhvr>
                                        <p:cTn id="1281" dur="1" fill="hold">
                                          <p:stCondLst>
                                            <p:cond delay="0"/>
                                          </p:stCondLst>
                                        </p:cTn>
                                        <p:tgtEl>
                                          <p:spTgt spid="123907">
                                            <p:txEl>
                                              <p:pRg st="8" end="8"/>
                                            </p:txEl>
                                          </p:spTgt>
                                        </p:tgtEl>
                                        <p:attrNameLst>
                                          <p:attrName>style.visibility</p:attrName>
                                        </p:attrNameLst>
                                      </p:cBhvr>
                                      <p:to>
                                        <p:strVal val="visible"/>
                                      </p:to>
                                    </p:set>
                                    <p:animEffect transition="in" filter="fade">
                                      <p:cBhvr>
                                        <p:cTn id="1282" dur="750"/>
                                        <p:tgtEl>
                                          <p:spTgt spid="123907">
                                            <p:txEl>
                                              <p:pRg st="8" end="8"/>
                                            </p:txEl>
                                          </p:spTgt>
                                        </p:tgtEl>
                                      </p:cBhvr>
                                    </p:animEffect>
                                  </p:childTnLst>
                                </p:cTn>
                              </p:par>
                              <p:par>
                                <p:cTn id="1283" presetID="10" presetClass="entr" presetSubtype="0" fill="hold" grpId="0" nodeType="withEffect">
                                  <p:stCondLst>
                                    <p:cond delay="0"/>
                                  </p:stCondLst>
                                  <p:childTnLst>
                                    <p:set>
                                      <p:cBhvr>
                                        <p:cTn id="1284" dur="1" fill="hold">
                                          <p:stCondLst>
                                            <p:cond delay="0"/>
                                          </p:stCondLst>
                                        </p:cTn>
                                        <p:tgtEl>
                                          <p:spTgt spid="123907">
                                            <p:txEl>
                                              <p:pRg st="9" end="9"/>
                                            </p:txEl>
                                          </p:spTgt>
                                        </p:tgtEl>
                                        <p:attrNameLst>
                                          <p:attrName>style.visibility</p:attrName>
                                        </p:attrNameLst>
                                      </p:cBhvr>
                                      <p:to>
                                        <p:strVal val="visible"/>
                                      </p:to>
                                    </p:set>
                                    <p:animEffect transition="in" filter="fade">
                                      <p:cBhvr>
                                        <p:cTn id="1285" dur="750"/>
                                        <p:tgtEl>
                                          <p:spTgt spid="123907">
                                            <p:txEl>
                                              <p:pRg st="9" end="9"/>
                                            </p:txEl>
                                          </p:spTgt>
                                        </p:tgtEl>
                                      </p:cBhvr>
                                    </p:animEffect>
                                  </p:childTnLst>
                                </p:cTn>
                              </p:par>
                              <p:par>
                                <p:cTn id="1286" presetID="10" presetClass="entr" presetSubtype="0" fill="hold" grpId="0" nodeType="withEffect">
                                  <p:stCondLst>
                                    <p:cond delay="0"/>
                                  </p:stCondLst>
                                  <p:childTnLst>
                                    <p:set>
                                      <p:cBhvr>
                                        <p:cTn id="1287" dur="1" fill="hold">
                                          <p:stCondLst>
                                            <p:cond delay="0"/>
                                          </p:stCondLst>
                                        </p:cTn>
                                        <p:tgtEl>
                                          <p:spTgt spid="123907">
                                            <p:txEl>
                                              <p:pRg st="10" end="10"/>
                                            </p:txEl>
                                          </p:spTgt>
                                        </p:tgtEl>
                                        <p:attrNameLst>
                                          <p:attrName>style.visibility</p:attrName>
                                        </p:attrNameLst>
                                      </p:cBhvr>
                                      <p:to>
                                        <p:strVal val="visible"/>
                                      </p:to>
                                    </p:set>
                                    <p:animEffect transition="in" filter="fade">
                                      <p:cBhvr>
                                        <p:cTn id="1288" dur="750"/>
                                        <p:tgtEl>
                                          <p:spTgt spid="123907">
                                            <p:txEl>
                                              <p:pRg st="10" end="10"/>
                                            </p:txEl>
                                          </p:spTgt>
                                        </p:tgtEl>
                                      </p:cBhvr>
                                    </p:animEffect>
                                  </p:childTnLst>
                                </p:cTn>
                              </p:par>
                              <p:par>
                                <p:cTn id="1289" presetID="10" presetClass="entr" presetSubtype="0" fill="hold" grpId="0" nodeType="withEffect">
                                  <p:stCondLst>
                                    <p:cond delay="0"/>
                                  </p:stCondLst>
                                  <p:childTnLst>
                                    <p:set>
                                      <p:cBhvr>
                                        <p:cTn id="1290" dur="1" fill="hold">
                                          <p:stCondLst>
                                            <p:cond delay="0"/>
                                          </p:stCondLst>
                                        </p:cTn>
                                        <p:tgtEl>
                                          <p:spTgt spid="123907">
                                            <p:txEl>
                                              <p:pRg st="10" end="10"/>
                                            </p:txEl>
                                          </p:spTgt>
                                        </p:tgtEl>
                                        <p:attrNameLst>
                                          <p:attrName>style.visibility</p:attrName>
                                        </p:attrNameLst>
                                      </p:cBhvr>
                                      <p:to>
                                        <p:strVal val="visible"/>
                                      </p:to>
                                    </p:set>
                                    <p:animEffect transition="in" filter="fade">
                                      <p:cBhvr>
                                        <p:cTn id="1291" dur="750"/>
                                        <p:tgtEl>
                                          <p:spTgt spid="123907">
                                            <p:txEl>
                                              <p:pRg st="10" end="10"/>
                                            </p:txEl>
                                          </p:spTgt>
                                        </p:tgtEl>
                                      </p:cBhvr>
                                    </p:animEffect>
                                  </p:childTnLst>
                                </p:cTn>
                              </p:par>
                              <p:par>
                                <p:cTn id="1292" presetID="10" presetClass="entr" presetSubtype="0" fill="hold" grpId="0" nodeType="withEffect">
                                  <p:stCondLst>
                                    <p:cond delay="0"/>
                                  </p:stCondLst>
                                  <p:childTnLst>
                                    <p:set>
                                      <p:cBhvr>
                                        <p:cTn id="1293" dur="1" fill="hold">
                                          <p:stCondLst>
                                            <p:cond delay="0"/>
                                          </p:stCondLst>
                                        </p:cTn>
                                        <p:tgtEl>
                                          <p:spTgt spid="123907">
                                            <p:txEl>
                                              <p:pRg st="9" end="9"/>
                                            </p:txEl>
                                          </p:spTgt>
                                        </p:tgtEl>
                                        <p:attrNameLst>
                                          <p:attrName>style.visibility</p:attrName>
                                        </p:attrNameLst>
                                      </p:cBhvr>
                                      <p:to>
                                        <p:strVal val="visible"/>
                                      </p:to>
                                    </p:set>
                                    <p:animEffect transition="in" filter="fade">
                                      <p:cBhvr>
                                        <p:cTn id="1294" dur="750"/>
                                        <p:tgtEl>
                                          <p:spTgt spid="123907">
                                            <p:txEl>
                                              <p:pRg st="9" end="9"/>
                                            </p:txEl>
                                          </p:spTgt>
                                        </p:tgtEl>
                                      </p:cBhvr>
                                    </p:animEffect>
                                  </p:childTnLst>
                                </p:cTn>
                              </p:par>
                              <p:par>
                                <p:cTn id="1295" presetID="10" presetClass="entr" presetSubtype="0" fill="hold" grpId="0" nodeType="withEffect">
                                  <p:stCondLst>
                                    <p:cond delay="0"/>
                                  </p:stCondLst>
                                  <p:childTnLst>
                                    <p:set>
                                      <p:cBhvr>
                                        <p:cTn id="1296" dur="1" fill="hold">
                                          <p:stCondLst>
                                            <p:cond delay="0"/>
                                          </p:stCondLst>
                                        </p:cTn>
                                        <p:tgtEl>
                                          <p:spTgt spid="123907">
                                            <p:txEl>
                                              <p:pRg st="10" end="10"/>
                                            </p:txEl>
                                          </p:spTgt>
                                        </p:tgtEl>
                                        <p:attrNameLst>
                                          <p:attrName>style.visibility</p:attrName>
                                        </p:attrNameLst>
                                      </p:cBhvr>
                                      <p:to>
                                        <p:strVal val="visible"/>
                                      </p:to>
                                    </p:set>
                                    <p:animEffect transition="in" filter="fade">
                                      <p:cBhvr>
                                        <p:cTn id="1297" dur="750"/>
                                        <p:tgtEl>
                                          <p:spTgt spid="123907">
                                            <p:txEl>
                                              <p:pRg st="10" end="10"/>
                                            </p:txEl>
                                          </p:spTgt>
                                        </p:tgtEl>
                                      </p:cBhvr>
                                    </p:animEffect>
                                  </p:childTnLst>
                                </p:cTn>
                              </p:par>
                              <p:par>
                                <p:cTn id="1298" presetID="10" presetClass="entr" presetSubtype="0" fill="hold" grpId="0" nodeType="withEffect">
                                  <p:stCondLst>
                                    <p:cond delay="0"/>
                                  </p:stCondLst>
                                  <p:childTnLst>
                                    <p:set>
                                      <p:cBhvr>
                                        <p:cTn id="1299" dur="1" fill="hold">
                                          <p:stCondLst>
                                            <p:cond delay="0"/>
                                          </p:stCondLst>
                                        </p:cTn>
                                        <p:tgtEl>
                                          <p:spTgt spid="123907">
                                            <p:txEl>
                                              <p:pRg st="10" end="10"/>
                                            </p:txEl>
                                          </p:spTgt>
                                        </p:tgtEl>
                                        <p:attrNameLst>
                                          <p:attrName>style.visibility</p:attrName>
                                        </p:attrNameLst>
                                      </p:cBhvr>
                                      <p:to>
                                        <p:strVal val="visible"/>
                                      </p:to>
                                    </p:set>
                                    <p:animEffect transition="in" filter="fade">
                                      <p:cBhvr>
                                        <p:cTn id="1300" dur="750"/>
                                        <p:tgtEl>
                                          <p:spTgt spid="123907">
                                            <p:txEl>
                                              <p:pRg st="10" end="10"/>
                                            </p:txEl>
                                          </p:spTgt>
                                        </p:tgtEl>
                                      </p:cBhvr>
                                    </p:animEffect>
                                  </p:childTnLst>
                                </p:cTn>
                              </p:par>
                              <p:par>
                                <p:cTn id="1301" presetID="10" presetClass="entr" presetSubtype="0" fill="hold" grpId="0" nodeType="withEffect">
                                  <p:stCondLst>
                                    <p:cond delay="0"/>
                                  </p:stCondLst>
                                  <p:childTnLst>
                                    <p:set>
                                      <p:cBhvr>
                                        <p:cTn id="1302" dur="1" fill="hold">
                                          <p:stCondLst>
                                            <p:cond delay="0"/>
                                          </p:stCondLst>
                                        </p:cTn>
                                        <p:tgtEl>
                                          <p:spTgt spid="123907">
                                            <p:txEl>
                                              <p:pRg st="11" end="11"/>
                                            </p:txEl>
                                          </p:spTgt>
                                        </p:tgtEl>
                                        <p:attrNameLst>
                                          <p:attrName>style.visibility</p:attrName>
                                        </p:attrNameLst>
                                      </p:cBhvr>
                                      <p:to>
                                        <p:strVal val="visible"/>
                                      </p:to>
                                    </p:set>
                                    <p:animEffect transition="in" filter="fade">
                                      <p:cBhvr>
                                        <p:cTn id="1303" dur="750"/>
                                        <p:tgtEl>
                                          <p:spTgt spid="123907">
                                            <p:txEl>
                                              <p:pRg st="11" end="11"/>
                                            </p:txEl>
                                          </p:spTgt>
                                        </p:tgtEl>
                                      </p:cBhvr>
                                    </p:animEffect>
                                  </p:childTnLst>
                                </p:cTn>
                              </p:par>
                              <p:par>
                                <p:cTn id="1304" presetID="10" presetClass="entr" presetSubtype="0" fill="hold" grpId="0" nodeType="withEffect">
                                  <p:stCondLst>
                                    <p:cond delay="0"/>
                                  </p:stCondLst>
                                  <p:childTnLst>
                                    <p:set>
                                      <p:cBhvr>
                                        <p:cTn id="1305" dur="1" fill="hold">
                                          <p:stCondLst>
                                            <p:cond delay="0"/>
                                          </p:stCondLst>
                                        </p:cTn>
                                        <p:tgtEl>
                                          <p:spTgt spid="123907">
                                            <p:txEl>
                                              <p:pRg st="7" end="7"/>
                                            </p:txEl>
                                          </p:spTgt>
                                        </p:tgtEl>
                                        <p:attrNameLst>
                                          <p:attrName>style.visibility</p:attrName>
                                        </p:attrNameLst>
                                      </p:cBhvr>
                                      <p:to>
                                        <p:strVal val="visible"/>
                                      </p:to>
                                    </p:set>
                                    <p:animEffect transition="in" filter="fade">
                                      <p:cBhvr>
                                        <p:cTn id="1306" dur="750"/>
                                        <p:tgtEl>
                                          <p:spTgt spid="123907">
                                            <p:txEl>
                                              <p:pRg st="7" end="7"/>
                                            </p:txEl>
                                          </p:spTgt>
                                        </p:tgtEl>
                                      </p:cBhvr>
                                    </p:animEffect>
                                  </p:childTnLst>
                                </p:cTn>
                              </p:par>
                              <p:par>
                                <p:cTn id="1307" presetID="10" presetClass="entr" presetSubtype="0" fill="hold" grpId="0" nodeType="withEffect">
                                  <p:stCondLst>
                                    <p:cond delay="0"/>
                                  </p:stCondLst>
                                  <p:childTnLst>
                                    <p:set>
                                      <p:cBhvr>
                                        <p:cTn id="1308" dur="1" fill="hold">
                                          <p:stCondLst>
                                            <p:cond delay="0"/>
                                          </p:stCondLst>
                                        </p:cTn>
                                        <p:tgtEl>
                                          <p:spTgt spid="123907">
                                            <p:txEl>
                                              <p:pRg st="8" end="8"/>
                                            </p:txEl>
                                          </p:spTgt>
                                        </p:tgtEl>
                                        <p:attrNameLst>
                                          <p:attrName>style.visibility</p:attrName>
                                        </p:attrNameLst>
                                      </p:cBhvr>
                                      <p:to>
                                        <p:strVal val="visible"/>
                                      </p:to>
                                    </p:set>
                                    <p:animEffect transition="in" filter="fade">
                                      <p:cBhvr>
                                        <p:cTn id="1309" dur="750"/>
                                        <p:tgtEl>
                                          <p:spTgt spid="123907">
                                            <p:txEl>
                                              <p:pRg st="8" end="8"/>
                                            </p:txEl>
                                          </p:spTgt>
                                        </p:tgtEl>
                                      </p:cBhvr>
                                    </p:animEffect>
                                  </p:childTnLst>
                                </p:cTn>
                              </p:par>
                              <p:par>
                                <p:cTn id="1310" presetID="10" presetClass="entr" presetSubtype="0" fill="hold" grpId="0" nodeType="withEffect">
                                  <p:stCondLst>
                                    <p:cond delay="0"/>
                                  </p:stCondLst>
                                  <p:childTnLst>
                                    <p:set>
                                      <p:cBhvr>
                                        <p:cTn id="1311" dur="1" fill="hold">
                                          <p:stCondLst>
                                            <p:cond delay="0"/>
                                          </p:stCondLst>
                                        </p:cTn>
                                        <p:tgtEl>
                                          <p:spTgt spid="123907">
                                            <p:txEl>
                                              <p:pRg st="9" end="9"/>
                                            </p:txEl>
                                          </p:spTgt>
                                        </p:tgtEl>
                                        <p:attrNameLst>
                                          <p:attrName>style.visibility</p:attrName>
                                        </p:attrNameLst>
                                      </p:cBhvr>
                                      <p:to>
                                        <p:strVal val="visible"/>
                                      </p:to>
                                    </p:set>
                                    <p:animEffect transition="in" filter="fade">
                                      <p:cBhvr>
                                        <p:cTn id="1312" dur="750"/>
                                        <p:tgtEl>
                                          <p:spTgt spid="123907">
                                            <p:txEl>
                                              <p:pRg st="9" end="9"/>
                                            </p:txEl>
                                          </p:spTgt>
                                        </p:tgtEl>
                                      </p:cBhvr>
                                    </p:animEffect>
                                  </p:childTnLst>
                                </p:cTn>
                              </p:par>
                              <p:par>
                                <p:cTn id="1313" presetID="10" presetClass="entr" presetSubtype="0" fill="hold" grpId="0" nodeType="withEffect">
                                  <p:stCondLst>
                                    <p:cond delay="0"/>
                                  </p:stCondLst>
                                  <p:childTnLst>
                                    <p:set>
                                      <p:cBhvr>
                                        <p:cTn id="1314" dur="1" fill="hold">
                                          <p:stCondLst>
                                            <p:cond delay="0"/>
                                          </p:stCondLst>
                                        </p:cTn>
                                        <p:tgtEl>
                                          <p:spTgt spid="123907">
                                            <p:txEl>
                                              <p:pRg st="10" end="10"/>
                                            </p:txEl>
                                          </p:spTgt>
                                        </p:tgtEl>
                                        <p:attrNameLst>
                                          <p:attrName>style.visibility</p:attrName>
                                        </p:attrNameLst>
                                      </p:cBhvr>
                                      <p:to>
                                        <p:strVal val="visible"/>
                                      </p:to>
                                    </p:set>
                                    <p:animEffect transition="in" filter="fade">
                                      <p:cBhvr>
                                        <p:cTn id="1315" dur="750"/>
                                        <p:tgtEl>
                                          <p:spTgt spid="123907">
                                            <p:txEl>
                                              <p:pRg st="10" end="10"/>
                                            </p:txEl>
                                          </p:spTgt>
                                        </p:tgtEl>
                                      </p:cBhvr>
                                    </p:animEffect>
                                  </p:childTnLst>
                                </p:cTn>
                              </p:par>
                              <p:par>
                                <p:cTn id="1316" presetID="10" presetClass="entr" presetSubtype="0" fill="hold" grpId="0" nodeType="withEffect">
                                  <p:stCondLst>
                                    <p:cond delay="0"/>
                                  </p:stCondLst>
                                  <p:childTnLst>
                                    <p:set>
                                      <p:cBhvr>
                                        <p:cTn id="1317" dur="1" fill="hold">
                                          <p:stCondLst>
                                            <p:cond delay="0"/>
                                          </p:stCondLst>
                                        </p:cTn>
                                        <p:tgtEl>
                                          <p:spTgt spid="123907">
                                            <p:txEl>
                                              <p:pRg st="10" end="10"/>
                                            </p:txEl>
                                          </p:spTgt>
                                        </p:tgtEl>
                                        <p:attrNameLst>
                                          <p:attrName>style.visibility</p:attrName>
                                        </p:attrNameLst>
                                      </p:cBhvr>
                                      <p:to>
                                        <p:strVal val="visible"/>
                                      </p:to>
                                    </p:set>
                                    <p:animEffect transition="in" filter="fade">
                                      <p:cBhvr>
                                        <p:cTn id="1318" dur="750"/>
                                        <p:tgtEl>
                                          <p:spTgt spid="123907">
                                            <p:txEl>
                                              <p:pRg st="10" end="10"/>
                                            </p:txEl>
                                          </p:spTgt>
                                        </p:tgtEl>
                                      </p:cBhvr>
                                    </p:animEffect>
                                  </p:childTnLst>
                                </p:cTn>
                              </p:par>
                              <p:par>
                                <p:cTn id="1319" presetID="10" presetClass="entr" presetSubtype="0" fill="hold" grpId="0" nodeType="withEffect">
                                  <p:stCondLst>
                                    <p:cond delay="0"/>
                                  </p:stCondLst>
                                  <p:childTnLst>
                                    <p:set>
                                      <p:cBhvr>
                                        <p:cTn id="1320" dur="1" fill="hold">
                                          <p:stCondLst>
                                            <p:cond delay="0"/>
                                          </p:stCondLst>
                                        </p:cTn>
                                        <p:tgtEl>
                                          <p:spTgt spid="123907">
                                            <p:txEl>
                                              <p:pRg st="9" end="9"/>
                                            </p:txEl>
                                          </p:spTgt>
                                        </p:tgtEl>
                                        <p:attrNameLst>
                                          <p:attrName>style.visibility</p:attrName>
                                        </p:attrNameLst>
                                      </p:cBhvr>
                                      <p:to>
                                        <p:strVal val="visible"/>
                                      </p:to>
                                    </p:set>
                                    <p:animEffect transition="in" filter="fade">
                                      <p:cBhvr>
                                        <p:cTn id="1321" dur="750"/>
                                        <p:tgtEl>
                                          <p:spTgt spid="123907">
                                            <p:txEl>
                                              <p:pRg st="9" end="9"/>
                                            </p:txEl>
                                          </p:spTgt>
                                        </p:tgtEl>
                                      </p:cBhvr>
                                    </p:animEffect>
                                  </p:childTnLst>
                                </p:cTn>
                              </p:par>
                              <p:par>
                                <p:cTn id="1322" presetID="10" presetClass="entr" presetSubtype="0" fill="hold" grpId="0" nodeType="withEffect">
                                  <p:stCondLst>
                                    <p:cond delay="0"/>
                                  </p:stCondLst>
                                  <p:childTnLst>
                                    <p:set>
                                      <p:cBhvr>
                                        <p:cTn id="1323" dur="1" fill="hold">
                                          <p:stCondLst>
                                            <p:cond delay="0"/>
                                          </p:stCondLst>
                                        </p:cTn>
                                        <p:tgtEl>
                                          <p:spTgt spid="123907">
                                            <p:txEl>
                                              <p:pRg st="10" end="10"/>
                                            </p:txEl>
                                          </p:spTgt>
                                        </p:tgtEl>
                                        <p:attrNameLst>
                                          <p:attrName>style.visibility</p:attrName>
                                        </p:attrNameLst>
                                      </p:cBhvr>
                                      <p:to>
                                        <p:strVal val="visible"/>
                                      </p:to>
                                    </p:set>
                                    <p:animEffect transition="in" filter="fade">
                                      <p:cBhvr>
                                        <p:cTn id="1324" dur="750"/>
                                        <p:tgtEl>
                                          <p:spTgt spid="123907">
                                            <p:txEl>
                                              <p:pRg st="10" end="10"/>
                                            </p:txEl>
                                          </p:spTgt>
                                        </p:tgtEl>
                                      </p:cBhvr>
                                    </p:animEffect>
                                  </p:childTnLst>
                                </p:cTn>
                              </p:par>
                              <p:par>
                                <p:cTn id="1325" presetID="10" presetClass="entr" presetSubtype="0" fill="hold" grpId="0" nodeType="withEffect">
                                  <p:stCondLst>
                                    <p:cond delay="0"/>
                                  </p:stCondLst>
                                  <p:childTnLst>
                                    <p:set>
                                      <p:cBhvr>
                                        <p:cTn id="1326" dur="1" fill="hold">
                                          <p:stCondLst>
                                            <p:cond delay="0"/>
                                          </p:stCondLst>
                                        </p:cTn>
                                        <p:tgtEl>
                                          <p:spTgt spid="123907">
                                            <p:txEl>
                                              <p:pRg st="10" end="10"/>
                                            </p:txEl>
                                          </p:spTgt>
                                        </p:tgtEl>
                                        <p:attrNameLst>
                                          <p:attrName>style.visibility</p:attrName>
                                        </p:attrNameLst>
                                      </p:cBhvr>
                                      <p:to>
                                        <p:strVal val="visible"/>
                                      </p:to>
                                    </p:set>
                                    <p:animEffect transition="in" filter="fade">
                                      <p:cBhvr>
                                        <p:cTn id="1327" dur="750"/>
                                        <p:tgtEl>
                                          <p:spTgt spid="123907">
                                            <p:txEl>
                                              <p:pRg st="10" end="10"/>
                                            </p:txEl>
                                          </p:spTgt>
                                        </p:tgtEl>
                                      </p:cBhvr>
                                    </p:animEffect>
                                  </p:childTnLst>
                                </p:cTn>
                              </p:par>
                              <p:par>
                                <p:cTn id="1328" presetID="10" presetClass="entr" presetSubtype="0" fill="hold" grpId="0" nodeType="withEffect">
                                  <p:stCondLst>
                                    <p:cond delay="0"/>
                                  </p:stCondLst>
                                  <p:childTnLst>
                                    <p:set>
                                      <p:cBhvr>
                                        <p:cTn id="1329" dur="1" fill="hold">
                                          <p:stCondLst>
                                            <p:cond delay="0"/>
                                          </p:stCondLst>
                                        </p:cTn>
                                        <p:tgtEl>
                                          <p:spTgt spid="123907">
                                            <p:txEl>
                                              <p:pRg st="11" end="11"/>
                                            </p:txEl>
                                          </p:spTgt>
                                        </p:tgtEl>
                                        <p:attrNameLst>
                                          <p:attrName>style.visibility</p:attrName>
                                        </p:attrNameLst>
                                      </p:cBhvr>
                                      <p:to>
                                        <p:strVal val="visible"/>
                                      </p:to>
                                    </p:set>
                                    <p:animEffect transition="in" filter="fade">
                                      <p:cBhvr>
                                        <p:cTn id="1330" dur="750"/>
                                        <p:tgtEl>
                                          <p:spTgt spid="123907">
                                            <p:txEl>
                                              <p:pRg st="11" end="11"/>
                                            </p:txEl>
                                          </p:spTgt>
                                        </p:tgtEl>
                                      </p:cBhvr>
                                    </p:animEffect>
                                  </p:childTnLst>
                                </p:cTn>
                              </p:par>
                              <p:par>
                                <p:cTn id="1331" presetID="10" presetClass="entr" presetSubtype="0" fill="hold" grpId="0" nodeType="withEffect">
                                  <p:stCondLst>
                                    <p:cond delay="0"/>
                                  </p:stCondLst>
                                  <p:childTnLst>
                                    <p:set>
                                      <p:cBhvr>
                                        <p:cTn id="1332" dur="1" fill="hold">
                                          <p:stCondLst>
                                            <p:cond delay="0"/>
                                          </p:stCondLst>
                                        </p:cTn>
                                        <p:tgtEl>
                                          <p:spTgt spid="123907">
                                            <p:txEl>
                                              <p:pRg st="5" end="5"/>
                                            </p:txEl>
                                          </p:spTgt>
                                        </p:tgtEl>
                                        <p:attrNameLst>
                                          <p:attrName>style.visibility</p:attrName>
                                        </p:attrNameLst>
                                      </p:cBhvr>
                                      <p:to>
                                        <p:strVal val="visible"/>
                                      </p:to>
                                    </p:set>
                                    <p:animEffect transition="in" filter="fade">
                                      <p:cBhvr>
                                        <p:cTn id="1333" dur="750"/>
                                        <p:tgtEl>
                                          <p:spTgt spid="123907">
                                            <p:txEl>
                                              <p:pRg st="5" end="5"/>
                                            </p:txEl>
                                          </p:spTgt>
                                        </p:tgtEl>
                                      </p:cBhvr>
                                    </p:animEffect>
                                  </p:childTnLst>
                                </p:cTn>
                              </p:par>
                              <p:par>
                                <p:cTn id="1334" presetID="10" presetClass="entr" presetSubtype="0" fill="hold" grpId="0" nodeType="withEffect">
                                  <p:stCondLst>
                                    <p:cond delay="0"/>
                                  </p:stCondLst>
                                  <p:childTnLst>
                                    <p:set>
                                      <p:cBhvr>
                                        <p:cTn id="1335" dur="1" fill="hold">
                                          <p:stCondLst>
                                            <p:cond delay="0"/>
                                          </p:stCondLst>
                                        </p:cTn>
                                        <p:tgtEl>
                                          <p:spTgt spid="123907">
                                            <p:txEl>
                                              <p:pRg st="6" end="6"/>
                                            </p:txEl>
                                          </p:spTgt>
                                        </p:tgtEl>
                                        <p:attrNameLst>
                                          <p:attrName>style.visibility</p:attrName>
                                        </p:attrNameLst>
                                      </p:cBhvr>
                                      <p:to>
                                        <p:strVal val="visible"/>
                                      </p:to>
                                    </p:set>
                                    <p:animEffect transition="in" filter="fade">
                                      <p:cBhvr>
                                        <p:cTn id="1336" dur="750"/>
                                        <p:tgtEl>
                                          <p:spTgt spid="123907">
                                            <p:txEl>
                                              <p:pRg st="6" end="6"/>
                                            </p:txEl>
                                          </p:spTgt>
                                        </p:tgtEl>
                                      </p:cBhvr>
                                    </p:animEffect>
                                  </p:childTnLst>
                                </p:cTn>
                              </p:par>
                              <p:par>
                                <p:cTn id="1337" presetID="10" presetClass="entr" presetSubtype="0" fill="hold" grpId="0" nodeType="withEffect">
                                  <p:stCondLst>
                                    <p:cond delay="0"/>
                                  </p:stCondLst>
                                  <p:childTnLst>
                                    <p:set>
                                      <p:cBhvr>
                                        <p:cTn id="1338" dur="1" fill="hold">
                                          <p:stCondLst>
                                            <p:cond delay="0"/>
                                          </p:stCondLst>
                                        </p:cTn>
                                        <p:tgtEl>
                                          <p:spTgt spid="123907">
                                            <p:txEl>
                                              <p:pRg st="7" end="7"/>
                                            </p:txEl>
                                          </p:spTgt>
                                        </p:tgtEl>
                                        <p:attrNameLst>
                                          <p:attrName>style.visibility</p:attrName>
                                        </p:attrNameLst>
                                      </p:cBhvr>
                                      <p:to>
                                        <p:strVal val="visible"/>
                                      </p:to>
                                    </p:set>
                                    <p:animEffect transition="in" filter="fade">
                                      <p:cBhvr>
                                        <p:cTn id="1339" dur="750"/>
                                        <p:tgtEl>
                                          <p:spTgt spid="123907">
                                            <p:txEl>
                                              <p:pRg st="7" end="7"/>
                                            </p:txEl>
                                          </p:spTgt>
                                        </p:tgtEl>
                                      </p:cBhvr>
                                    </p:animEffect>
                                  </p:childTnLst>
                                </p:cTn>
                              </p:par>
                              <p:par>
                                <p:cTn id="1340" presetID="10" presetClass="entr" presetSubtype="0" fill="hold" grpId="0" nodeType="withEffect">
                                  <p:stCondLst>
                                    <p:cond delay="0"/>
                                  </p:stCondLst>
                                  <p:childTnLst>
                                    <p:set>
                                      <p:cBhvr>
                                        <p:cTn id="1341" dur="1" fill="hold">
                                          <p:stCondLst>
                                            <p:cond delay="0"/>
                                          </p:stCondLst>
                                        </p:cTn>
                                        <p:tgtEl>
                                          <p:spTgt spid="123907">
                                            <p:txEl>
                                              <p:pRg st="8" end="8"/>
                                            </p:txEl>
                                          </p:spTgt>
                                        </p:tgtEl>
                                        <p:attrNameLst>
                                          <p:attrName>style.visibility</p:attrName>
                                        </p:attrNameLst>
                                      </p:cBhvr>
                                      <p:to>
                                        <p:strVal val="visible"/>
                                      </p:to>
                                    </p:set>
                                    <p:animEffect transition="in" filter="fade">
                                      <p:cBhvr>
                                        <p:cTn id="1342" dur="750"/>
                                        <p:tgtEl>
                                          <p:spTgt spid="123907">
                                            <p:txEl>
                                              <p:pRg st="8" end="8"/>
                                            </p:txEl>
                                          </p:spTgt>
                                        </p:tgtEl>
                                      </p:cBhvr>
                                    </p:animEffect>
                                  </p:childTnLst>
                                </p:cTn>
                              </p:par>
                              <p:par>
                                <p:cTn id="1343" presetID="10" presetClass="entr" presetSubtype="0" fill="hold" grpId="0" nodeType="withEffect">
                                  <p:stCondLst>
                                    <p:cond delay="0"/>
                                  </p:stCondLst>
                                  <p:childTnLst>
                                    <p:set>
                                      <p:cBhvr>
                                        <p:cTn id="1344" dur="1" fill="hold">
                                          <p:stCondLst>
                                            <p:cond delay="0"/>
                                          </p:stCondLst>
                                        </p:cTn>
                                        <p:tgtEl>
                                          <p:spTgt spid="123907">
                                            <p:txEl>
                                              <p:pRg st="9" end="9"/>
                                            </p:txEl>
                                          </p:spTgt>
                                        </p:tgtEl>
                                        <p:attrNameLst>
                                          <p:attrName>style.visibility</p:attrName>
                                        </p:attrNameLst>
                                      </p:cBhvr>
                                      <p:to>
                                        <p:strVal val="visible"/>
                                      </p:to>
                                    </p:set>
                                    <p:animEffect transition="in" filter="fade">
                                      <p:cBhvr>
                                        <p:cTn id="1345" dur="750"/>
                                        <p:tgtEl>
                                          <p:spTgt spid="123907">
                                            <p:txEl>
                                              <p:pRg st="9" end="9"/>
                                            </p:txEl>
                                          </p:spTgt>
                                        </p:tgtEl>
                                      </p:cBhvr>
                                    </p:animEffect>
                                  </p:childTnLst>
                                </p:cTn>
                              </p:par>
                              <p:par>
                                <p:cTn id="1346" presetID="10" presetClass="entr" presetSubtype="0" fill="hold" grpId="0" nodeType="withEffect">
                                  <p:stCondLst>
                                    <p:cond delay="0"/>
                                  </p:stCondLst>
                                  <p:childTnLst>
                                    <p:set>
                                      <p:cBhvr>
                                        <p:cTn id="1347" dur="1" fill="hold">
                                          <p:stCondLst>
                                            <p:cond delay="0"/>
                                          </p:stCondLst>
                                        </p:cTn>
                                        <p:tgtEl>
                                          <p:spTgt spid="123907">
                                            <p:txEl>
                                              <p:pRg st="10" end="10"/>
                                            </p:txEl>
                                          </p:spTgt>
                                        </p:tgtEl>
                                        <p:attrNameLst>
                                          <p:attrName>style.visibility</p:attrName>
                                        </p:attrNameLst>
                                      </p:cBhvr>
                                      <p:to>
                                        <p:strVal val="visible"/>
                                      </p:to>
                                    </p:set>
                                    <p:animEffect transition="in" filter="fade">
                                      <p:cBhvr>
                                        <p:cTn id="1348" dur="750"/>
                                        <p:tgtEl>
                                          <p:spTgt spid="123907">
                                            <p:txEl>
                                              <p:pRg st="10" end="10"/>
                                            </p:txEl>
                                          </p:spTgt>
                                        </p:tgtEl>
                                      </p:cBhvr>
                                    </p:animEffect>
                                  </p:childTnLst>
                                </p:cTn>
                              </p:par>
                              <p:par>
                                <p:cTn id="1349" presetID="10" presetClass="entr" presetSubtype="0" fill="hold" grpId="0" nodeType="withEffect">
                                  <p:stCondLst>
                                    <p:cond delay="0"/>
                                  </p:stCondLst>
                                  <p:childTnLst>
                                    <p:set>
                                      <p:cBhvr>
                                        <p:cTn id="1350" dur="1" fill="hold">
                                          <p:stCondLst>
                                            <p:cond delay="0"/>
                                          </p:stCondLst>
                                        </p:cTn>
                                        <p:tgtEl>
                                          <p:spTgt spid="123907">
                                            <p:txEl>
                                              <p:pRg st="10" end="10"/>
                                            </p:txEl>
                                          </p:spTgt>
                                        </p:tgtEl>
                                        <p:attrNameLst>
                                          <p:attrName>style.visibility</p:attrName>
                                        </p:attrNameLst>
                                      </p:cBhvr>
                                      <p:to>
                                        <p:strVal val="visible"/>
                                      </p:to>
                                    </p:set>
                                    <p:animEffect transition="in" filter="fade">
                                      <p:cBhvr>
                                        <p:cTn id="1351" dur="750"/>
                                        <p:tgtEl>
                                          <p:spTgt spid="123907">
                                            <p:txEl>
                                              <p:pRg st="10" end="10"/>
                                            </p:txEl>
                                          </p:spTgt>
                                        </p:tgtEl>
                                      </p:cBhvr>
                                    </p:animEffect>
                                  </p:childTnLst>
                                </p:cTn>
                              </p:par>
                              <p:par>
                                <p:cTn id="1352" presetID="10" presetClass="entr" presetSubtype="0" fill="hold" grpId="0" nodeType="withEffect">
                                  <p:stCondLst>
                                    <p:cond delay="0"/>
                                  </p:stCondLst>
                                  <p:childTnLst>
                                    <p:set>
                                      <p:cBhvr>
                                        <p:cTn id="1353" dur="1" fill="hold">
                                          <p:stCondLst>
                                            <p:cond delay="0"/>
                                          </p:stCondLst>
                                        </p:cTn>
                                        <p:tgtEl>
                                          <p:spTgt spid="123907">
                                            <p:txEl>
                                              <p:pRg st="9" end="9"/>
                                            </p:txEl>
                                          </p:spTgt>
                                        </p:tgtEl>
                                        <p:attrNameLst>
                                          <p:attrName>style.visibility</p:attrName>
                                        </p:attrNameLst>
                                      </p:cBhvr>
                                      <p:to>
                                        <p:strVal val="visible"/>
                                      </p:to>
                                    </p:set>
                                    <p:animEffect transition="in" filter="fade">
                                      <p:cBhvr>
                                        <p:cTn id="1354" dur="750"/>
                                        <p:tgtEl>
                                          <p:spTgt spid="123907">
                                            <p:txEl>
                                              <p:pRg st="9" end="9"/>
                                            </p:txEl>
                                          </p:spTgt>
                                        </p:tgtEl>
                                      </p:cBhvr>
                                    </p:animEffect>
                                  </p:childTnLst>
                                </p:cTn>
                              </p:par>
                              <p:par>
                                <p:cTn id="1355" presetID="10" presetClass="entr" presetSubtype="0" fill="hold" grpId="0" nodeType="withEffect">
                                  <p:stCondLst>
                                    <p:cond delay="0"/>
                                  </p:stCondLst>
                                  <p:childTnLst>
                                    <p:set>
                                      <p:cBhvr>
                                        <p:cTn id="1356" dur="1" fill="hold">
                                          <p:stCondLst>
                                            <p:cond delay="0"/>
                                          </p:stCondLst>
                                        </p:cTn>
                                        <p:tgtEl>
                                          <p:spTgt spid="123907">
                                            <p:txEl>
                                              <p:pRg st="10" end="10"/>
                                            </p:txEl>
                                          </p:spTgt>
                                        </p:tgtEl>
                                        <p:attrNameLst>
                                          <p:attrName>style.visibility</p:attrName>
                                        </p:attrNameLst>
                                      </p:cBhvr>
                                      <p:to>
                                        <p:strVal val="visible"/>
                                      </p:to>
                                    </p:set>
                                    <p:animEffect transition="in" filter="fade">
                                      <p:cBhvr>
                                        <p:cTn id="1357" dur="750"/>
                                        <p:tgtEl>
                                          <p:spTgt spid="123907">
                                            <p:txEl>
                                              <p:pRg st="10" end="10"/>
                                            </p:txEl>
                                          </p:spTgt>
                                        </p:tgtEl>
                                      </p:cBhvr>
                                    </p:animEffect>
                                  </p:childTnLst>
                                </p:cTn>
                              </p:par>
                              <p:par>
                                <p:cTn id="1358" presetID="10" presetClass="entr" presetSubtype="0" fill="hold" grpId="0" nodeType="withEffect">
                                  <p:stCondLst>
                                    <p:cond delay="0"/>
                                  </p:stCondLst>
                                  <p:childTnLst>
                                    <p:set>
                                      <p:cBhvr>
                                        <p:cTn id="1359" dur="1" fill="hold">
                                          <p:stCondLst>
                                            <p:cond delay="0"/>
                                          </p:stCondLst>
                                        </p:cTn>
                                        <p:tgtEl>
                                          <p:spTgt spid="123907">
                                            <p:txEl>
                                              <p:pRg st="10" end="10"/>
                                            </p:txEl>
                                          </p:spTgt>
                                        </p:tgtEl>
                                        <p:attrNameLst>
                                          <p:attrName>style.visibility</p:attrName>
                                        </p:attrNameLst>
                                      </p:cBhvr>
                                      <p:to>
                                        <p:strVal val="visible"/>
                                      </p:to>
                                    </p:set>
                                    <p:animEffect transition="in" filter="fade">
                                      <p:cBhvr>
                                        <p:cTn id="1360" dur="750"/>
                                        <p:tgtEl>
                                          <p:spTgt spid="123907">
                                            <p:txEl>
                                              <p:pRg st="10" end="10"/>
                                            </p:txEl>
                                          </p:spTgt>
                                        </p:tgtEl>
                                      </p:cBhvr>
                                    </p:animEffect>
                                  </p:childTnLst>
                                </p:cTn>
                              </p:par>
                              <p:par>
                                <p:cTn id="1361" presetID="10" presetClass="entr" presetSubtype="0" fill="hold" grpId="0" nodeType="withEffect">
                                  <p:stCondLst>
                                    <p:cond delay="0"/>
                                  </p:stCondLst>
                                  <p:childTnLst>
                                    <p:set>
                                      <p:cBhvr>
                                        <p:cTn id="1362" dur="1" fill="hold">
                                          <p:stCondLst>
                                            <p:cond delay="0"/>
                                          </p:stCondLst>
                                        </p:cTn>
                                        <p:tgtEl>
                                          <p:spTgt spid="123907">
                                            <p:txEl>
                                              <p:pRg st="11" end="11"/>
                                            </p:txEl>
                                          </p:spTgt>
                                        </p:tgtEl>
                                        <p:attrNameLst>
                                          <p:attrName>style.visibility</p:attrName>
                                        </p:attrNameLst>
                                      </p:cBhvr>
                                      <p:to>
                                        <p:strVal val="visible"/>
                                      </p:to>
                                    </p:set>
                                    <p:animEffect transition="in" filter="fade">
                                      <p:cBhvr>
                                        <p:cTn id="1363" dur="750"/>
                                        <p:tgtEl>
                                          <p:spTgt spid="123907">
                                            <p:txEl>
                                              <p:pRg st="11" end="11"/>
                                            </p:txEl>
                                          </p:spTgt>
                                        </p:tgtEl>
                                      </p:cBhvr>
                                    </p:animEffect>
                                  </p:childTnLst>
                                </p:cTn>
                              </p:par>
                              <p:par>
                                <p:cTn id="1364" presetID="10" presetClass="entr" presetSubtype="0" fill="hold" grpId="0" nodeType="withEffect">
                                  <p:stCondLst>
                                    <p:cond delay="0"/>
                                  </p:stCondLst>
                                  <p:childTnLst>
                                    <p:set>
                                      <p:cBhvr>
                                        <p:cTn id="1365" dur="1" fill="hold">
                                          <p:stCondLst>
                                            <p:cond delay="0"/>
                                          </p:stCondLst>
                                        </p:cTn>
                                        <p:tgtEl>
                                          <p:spTgt spid="123907">
                                            <p:txEl>
                                              <p:pRg st="7" end="7"/>
                                            </p:txEl>
                                          </p:spTgt>
                                        </p:tgtEl>
                                        <p:attrNameLst>
                                          <p:attrName>style.visibility</p:attrName>
                                        </p:attrNameLst>
                                      </p:cBhvr>
                                      <p:to>
                                        <p:strVal val="visible"/>
                                      </p:to>
                                    </p:set>
                                    <p:animEffect transition="in" filter="fade">
                                      <p:cBhvr>
                                        <p:cTn id="1366" dur="750"/>
                                        <p:tgtEl>
                                          <p:spTgt spid="123907">
                                            <p:txEl>
                                              <p:pRg st="7" end="7"/>
                                            </p:txEl>
                                          </p:spTgt>
                                        </p:tgtEl>
                                      </p:cBhvr>
                                    </p:animEffect>
                                  </p:childTnLst>
                                </p:cTn>
                              </p:par>
                              <p:par>
                                <p:cTn id="1367" presetID="10" presetClass="entr" presetSubtype="0" fill="hold" grpId="0" nodeType="withEffect">
                                  <p:stCondLst>
                                    <p:cond delay="0"/>
                                  </p:stCondLst>
                                  <p:childTnLst>
                                    <p:set>
                                      <p:cBhvr>
                                        <p:cTn id="1368" dur="1" fill="hold">
                                          <p:stCondLst>
                                            <p:cond delay="0"/>
                                          </p:stCondLst>
                                        </p:cTn>
                                        <p:tgtEl>
                                          <p:spTgt spid="123907">
                                            <p:txEl>
                                              <p:pRg st="8" end="8"/>
                                            </p:txEl>
                                          </p:spTgt>
                                        </p:tgtEl>
                                        <p:attrNameLst>
                                          <p:attrName>style.visibility</p:attrName>
                                        </p:attrNameLst>
                                      </p:cBhvr>
                                      <p:to>
                                        <p:strVal val="visible"/>
                                      </p:to>
                                    </p:set>
                                    <p:animEffect transition="in" filter="fade">
                                      <p:cBhvr>
                                        <p:cTn id="1369" dur="750"/>
                                        <p:tgtEl>
                                          <p:spTgt spid="123907">
                                            <p:txEl>
                                              <p:pRg st="8" end="8"/>
                                            </p:txEl>
                                          </p:spTgt>
                                        </p:tgtEl>
                                      </p:cBhvr>
                                    </p:animEffect>
                                  </p:childTnLst>
                                </p:cTn>
                              </p:par>
                              <p:par>
                                <p:cTn id="1370" presetID="10" presetClass="entr" presetSubtype="0" fill="hold" grpId="0" nodeType="withEffect">
                                  <p:stCondLst>
                                    <p:cond delay="0"/>
                                  </p:stCondLst>
                                  <p:childTnLst>
                                    <p:set>
                                      <p:cBhvr>
                                        <p:cTn id="1371" dur="1" fill="hold">
                                          <p:stCondLst>
                                            <p:cond delay="0"/>
                                          </p:stCondLst>
                                        </p:cTn>
                                        <p:tgtEl>
                                          <p:spTgt spid="123907">
                                            <p:txEl>
                                              <p:pRg st="9" end="9"/>
                                            </p:txEl>
                                          </p:spTgt>
                                        </p:tgtEl>
                                        <p:attrNameLst>
                                          <p:attrName>style.visibility</p:attrName>
                                        </p:attrNameLst>
                                      </p:cBhvr>
                                      <p:to>
                                        <p:strVal val="visible"/>
                                      </p:to>
                                    </p:set>
                                    <p:animEffect transition="in" filter="fade">
                                      <p:cBhvr>
                                        <p:cTn id="1372" dur="750"/>
                                        <p:tgtEl>
                                          <p:spTgt spid="123907">
                                            <p:txEl>
                                              <p:pRg st="9" end="9"/>
                                            </p:txEl>
                                          </p:spTgt>
                                        </p:tgtEl>
                                      </p:cBhvr>
                                    </p:animEffect>
                                  </p:childTnLst>
                                </p:cTn>
                              </p:par>
                              <p:par>
                                <p:cTn id="1373" presetID="10" presetClass="entr" presetSubtype="0" fill="hold" grpId="0" nodeType="withEffect">
                                  <p:stCondLst>
                                    <p:cond delay="0"/>
                                  </p:stCondLst>
                                  <p:childTnLst>
                                    <p:set>
                                      <p:cBhvr>
                                        <p:cTn id="1374" dur="1" fill="hold">
                                          <p:stCondLst>
                                            <p:cond delay="0"/>
                                          </p:stCondLst>
                                        </p:cTn>
                                        <p:tgtEl>
                                          <p:spTgt spid="123907">
                                            <p:txEl>
                                              <p:pRg st="10" end="10"/>
                                            </p:txEl>
                                          </p:spTgt>
                                        </p:tgtEl>
                                        <p:attrNameLst>
                                          <p:attrName>style.visibility</p:attrName>
                                        </p:attrNameLst>
                                      </p:cBhvr>
                                      <p:to>
                                        <p:strVal val="visible"/>
                                      </p:to>
                                    </p:set>
                                    <p:animEffect transition="in" filter="fade">
                                      <p:cBhvr>
                                        <p:cTn id="1375" dur="750"/>
                                        <p:tgtEl>
                                          <p:spTgt spid="123907">
                                            <p:txEl>
                                              <p:pRg st="10" end="10"/>
                                            </p:txEl>
                                          </p:spTgt>
                                        </p:tgtEl>
                                      </p:cBhvr>
                                    </p:animEffect>
                                  </p:childTnLst>
                                </p:cTn>
                              </p:par>
                              <p:par>
                                <p:cTn id="1376" presetID="10" presetClass="entr" presetSubtype="0" fill="hold" grpId="0" nodeType="withEffect">
                                  <p:stCondLst>
                                    <p:cond delay="0"/>
                                  </p:stCondLst>
                                  <p:childTnLst>
                                    <p:set>
                                      <p:cBhvr>
                                        <p:cTn id="1377" dur="1" fill="hold">
                                          <p:stCondLst>
                                            <p:cond delay="0"/>
                                          </p:stCondLst>
                                        </p:cTn>
                                        <p:tgtEl>
                                          <p:spTgt spid="123907">
                                            <p:txEl>
                                              <p:pRg st="10" end="10"/>
                                            </p:txEl>
                                          </p:spTgt>
                                        </p:tgtEl>
                                        <p:attrNameLst>
                                          <p:attrName>style.visibility</p:attrName>
                                        </p:attrNameLst>
                                      </p:cBhvr>
                                      <p:to>
                                        <p:strVal val="visible"/>
                                      </p:to>
                                    </p:set>
                                    <p:animEffect transition="in" filter="fade">
                                      <p:cBhvr>
                                        <p:cTn id="1378" dur="750"/>
                                        <p:tgtEl>
                                          <p:spTgt spid="123907">
                                            <p:txEl>
                                              <p:pRg st="10" end="10"/>
                                            </p:txEl>
                                          </p:spTgt>
                                        </p:tgtEl>
                                      </p:cBhvr>
                                    </p:animEffect>
                                  </p:childTnLst>
                                </p:cTn>
                              </p:par>
                              <p:par>
                                <p:cTn id="1379" presetID="10" presetClass="entr" presetSubtype="0" fill="hold" grpId="0" nodeType="withEffect">
                                  <p:stCondLst>
                                    <p:cond delay="0"/>
                                  </p:stCondLst>
                                  <p:childTnLst>
                                    <p:set>
                                      <p:cBhvr>
                                        <p:cTn id="1380" dur="1" fill="hold">
                                          <p:stCondLst>
                                            <p:cond delay="0"/>
                                          </p:stCondLst>
                                        </p:cTn>
                                        <p:tgtEl>
                                          <p:spTgt spid="123907">
                                            <p:txEl>
                                              <p:pRg st="9" end="9"/>
                                            </p:txEl>
                                          </p:spTgt>
                                        </p:tgtEl>
                                        <p:attrNameLst>
                                          <p:attrName>style.visibility</p:attrName>
                                        </p:attrNameLst>
                                      </p:cBhvr>
                                      <p:to>
                                        <p:strVal val="visible"/>
                                      </p:to>
                                    </p:set>
                                    <p:animEffect transition="in" filter="fade">
                                      <p:cBhvr>
                                        <p:cTn id="1381" dur="750"/>
                                        <p:tgtEl>
                                          <p:spTgt spid="123907">
                                            <p:txEl>
                                              <p:pRg st="9" end="9"/>
                                            </p:txEl>
                                          </p:spTgt>
                                        </p:tgtEl>
                                      </p:cBhvr>
                                    </p:animEffect>
                                  </p:childTnLst>
                                </p:cTn>
                              </p:par>
                              <p:par>
                                <p:cTn id="1382" presetID="10" presetClass="entr" presetSubtype="0" fill="hold" grpId="0" nodeType="withEffect">
                                  <p:stCondLst>
                                    <p:cond delay="0"/>
                                  </p:stCondLst>
                                  <p:childTnLst>
                                    <p:set>
                                      <p:cBhvr>
                                        <p:cTn id="1383" dur="1" fill="hold">
                                          <p:stCondLst>
                                            <p:cond delay="0"/>
                                          </p:stCondLst>
                                        </p:cTn>
                                        <p:tgtEl>
                                          <p:spTgt spid="123907">
                                            <p:txEl>
                                              <p:pRg st="10" end="10"/>
                                            </p:txEl>
                                          </p:spTgt>
                                        </p:tgtEl>
                                        <p:attrNameLst>
                                          <p:attrName>style.visibility</p:attrName>
                                        </p:attrNameLst>
                                      </p:cBhvr>
                                      <p:to>
                                        <p:strVal val="visible"/>
                                      </p:to>
                                    </p:set>
                                    <p:animEffect transition="in" filter="fade">
                                      <p:cBhvr>
                                        <p:cTn id="1384" dur="750"/>
                                        <p:tgtEl>
                                          <p:spTgt spid="123907">
                                            <p:txEl>
                                              <p:pRg st="10" end="10"/>
                                            </p:txEl>
                                          </p:spTgt>
                                        </p:tgtEl>
                                      </p:cBhvr>
                                    </p:animEffect>
                                  </p:childTnLst>
                                </p:cTn>
                              </p:par>
                              <p:par>
                                <p:cTn id="1385" presetID="10" presetClass="entr" presetSubtype="0" fill="hold" grpId="0" nodeType="withEffect">
                                  <p:stCondLst>
                                    <p:cond delay="0"/>
                                  </p:stCondLst>
                                  <p:childTnLst>
                                    <p:set>
                                      <p:cBhvr>
                                        <p:cTn id="1386" dur="1" fill="hold">
                                          <p:stCondLst>
                                            <p:cond delay="0"/>
                                          </p:stCondLst>
                                        </p:cTn>
                                        <p:tgtEl>
                                          <p:spTgt spid="123907">
                                            <p:txEl>
                                              <p:pRg st="10" end="10"/>
                                            </p:txEl>
                                          </p:spTgt>
                                        </p:tgtEl>
                                        <p:attrNameLst>
                                          <p:attrName>style.visibility</p:attrName>
                                        </p:attrNameLst>
                                      </p:cBhvr>
                                      <p:to>
                                        <p:strVal val="visible"/>
                                      </p:to>
                                    </p:set>
                                    <p:animEffect transition="in" filter="fade">
                                      <p:cBhvr>
                                        <p:cTn id="1387" dur="750"/>
                                        <p:tgtEl>
                                          <p:spTgt spid="123907">
                                            <p:txEl>
                                              <p:pRg st="10" end="10"/>
                                            </p:txEl>
                                          </p:spTgt>
                                        </p:tgtEl>
                                      </p:cBhvr>
                                    </p:animEffect>
                                  </p:childTnLst>
                                </p:cTn>
                              </p:par>
                              <p:par>
                                <p:cTn id="1388" presetID="10" presetClass="entr" presetSubtype="0" fill="hold" grpId="0" nodeType="withEffect">
                                  <p:stCondLst>
                                    <p:cond delay="0"/>
                                  </p:stCondLst>
                                  <p:childTnLst>
                                    <p:set>
                                      <p:cBhvr>
                                        <p:cTn id="1389" dur="1" fill="hold">
                                          <p:stCondLst>
                                            <p:cond delay="0"/>
                                          </p:stCondLst>
                                        </p:cTn>
                                        <p:tgtEl>
                                          <p:spTgt spid="123907">
                                            <p:txEl>
                                              <p:pRg st="11" end="11"/>
                                            </p:txEl>
                                          </p:spTgt>
                                        </p:tgtEl>
                                        <p:attrNameLst>
                                          <p:attrName>style.visibility</p:attrName>
                                        </p:attrNameLst>
                                      </p:cBhvr>
                                      <p:to>
                                        <p:strVal val="visible"/>
                                      </p:to>
                                    </p:set>
                                    <p:animEffect transition="in" filter="fade">
                                      <p:cBhvr>
                                        <p:cTn id="1390" dur="750"/>
                                        <p:tgtEl>
                                          <p:spTgt spid="123907">
                                            <p:txEl>
                                              <p:pRg st="11" end="11"/>
                                            </p:txEl>
                                          </p:spTgt>
                                        </p:tgtEl>
                                      </p:cBhvr>
                                    </p:animEffect>
                                  </p:childTnLst>
                                </p:cTn>
                              </p:par>
                              <p:par>
                                <p:cTn id="1391" presetID="10" presetClass="entr" presetSubtype="0" fill="hold" grpId="0" nodeType="withEffect">
                                  <p:stCondLst>
                                    <p:cond delay="0"/>
                                  </p:stCondLst>
                                  <p:childTnLst>
                                    <p:set>
                                      <p:cBhvr>
                                        <p:cTn id="1392" dur="1" fill="hold">
                                          <p:stCondLst>
                                            <p:cond delay="0"/>
                                          </p:stCondLst>
                                        </p:cTn>
                                        <p:tgtEl>
                                          <p:spTgt spid="123907">
                                            <p:txEl>
                                              <p:pRg st="6" end="6"/>
                                            </p:txEl>
                                          </p:spTgt>
                                        </p:tgtEl>
                                        <p:attrNameLst>
                                          <p:attrName>style.visibility</p:attrName>
                                        </p:attrNameLst>
                                      </p:cBhvr>
                                      <p:to>
                                        <p:strVal val="visible"/>
                                      </p:to>
                                    </p:set>
                                    <p:animEffect transition="in" filter="fade">
                                      <p:cBhvr>
                                        <p:cTn id="1393" dur="750"/>
                                        <p:tgtEl>
                                          <p:spTgt spid="123907">
                                            <p:txEl>
                                              <p:pRg st="6" end="6"/>
                                            </p:txEl>
                                          </p:spTgt>
                                        </p:tgtEl>
                                      </p:cBhvr>
                                    </p:animEffect>
                                  </p:childTnLst>
                                </p:cTn>
                              </p:par>
                              <p:par>
                                <p:cTn id="1394" presetID="10" presetClass="entr" presetSubtype="0" fill="hold" grpId="0" nodeType="withEffect">
                                  <p:stCondLst>
                                    <p:cond delay="0"/>
                                  </p:stCondLst>
                                  <p:childTnLst>
                                    <p:set>
                                      <p:cBhvr>
                                        <p:cTn id="1395" dur="1" fill="hold">
                                          <p:stCondLst>
                                            <p:cond delay="0"/>
                                          </p:stCondLst>
                                        </p:cTn>
                                        <p:tgtEl>
                                          <p:spTgt spid="123907">
                                            <p:txEl>
                                              <p:pRg st="7" end="7"/>
                                            </p:txEl>
                                          </p:spTgt>
                                        </p:tgtEl>
                                        <p:attrNameLst>
                                          <p:attrName>style.visibility</p:attrName>
                                        </p:attrNameLst>
                                      </p:cBhvr>
                                      <p:to>
                                        <p:strVal val="visible"/>
                                      </p:to>
                                    </p:set>
                                    <p:animEffect transition="in" filter="fade">
                                      <p:cBhvr>
                                        <p:cTn id="1396" dur="750"/>
                                        <p:tgtEl>
                                          <p:spTgt spid="123907">
                                            <p:txEl>
                                              <p:pRg st="7" end="7"/>
                                            </p:txEl>
                                          </p:spTgt>
                                        </p:tgtEl>
                                      </p:cBhvr>
                                    </p:animEffect>
                                  </p:childTnLst>
                                </p:cTn>
                              </p:par>
                              <p:par>
                                <p:cTn id="1397" presetID="10" presetClass="entr" presetSubtype="0" fill="hold" grpId="0" nodeType="withEffect">
                                  <p:stCondLst>
                                    <p:cond delay="0"/>
                                  </p:stCondLst>
                                  <p:childTnLst>
                                    <p:set>
                                      <p:cBhvr>
                                        <p:cTn id="1398" dur="1" fill="hold">
                                          <p:stCondLst>
                                            <p:cond delay="0"/>
                                          </p:stCondLst>
                                        </p:cTn>
                                        <p:tgtEl>
                                          <p:spTgt spid="123907">
                                            <p:txEl>
                                              <p:pRg st="8" end="8"/>
                                            </p:txEl>
                                          </p:spTgt>
                                        </p:tgtEl>
                                        <p:attrNameLst>
                                          <p:attrName>style.visibility</p:attrName>
                                        </p:attrNameLst>
                                      </p:cBhvr>
                                      <p:to>
                                        <p:strVal val="visible"/>
                                      </p:to>
                                    </p:set>
                                    <p:animEffect transition="in" filter="fade">
                                      <p:cBhvr>
                                        <p:cTn id="1399" dur="750"/>
                                        <p:tgtEl>
                                          <p:spTgt spid="123907">
                                            <p:txEl>
                                              <p:pRg st="8" end="8"/>
                                            </p:txEl>
                                          </p:spTgt>
                                        </p:tgtEl>
                                      </p:cBhvr>
                                    </p:animEffect>
                                  </p:childTnLst>
                                </p:cTn>
                              </p:par>
                              <p:par>
                                <p:cTn id="1400" presetID="10" presetClass="entr" presetSubtype="0" fill="hold" grpId="0" nodeType="withEffect">
                                  <p:stCondLst>
                                    <p:cond delay="0"/>
                                  </p:stCondLst>
                                  <p:childTnLst>
                                    <p:set>
                                      <p:cBhvr>
                                        <p:cTn id="1401" dur="1" fill="hold">
                                          <p:stCondLst>
                                            <p:cond delay="0"/>
                                          </p:stCondLst>
                                        </p:cTn>
                                        <p:tgtEl>
                                          <p:spTgt spid="123907">
                                            <p:txEl>
                                              <p:pRg st="9" end="9"/>
                                            </p:txEl>
                                          </p:spTgt>
                                        </p:tgtEl>
                                        <p:attrNameLst>
                                          <p:attrName>style.visibility</p:attrName>
                                        </p:attrNameLst>
                                      </p:cBhvr>
                                      <p:to>
                                        <p:strVal val="visible"/>
                                      </p:to>
                                    </p:set>
                                    <p:animEffect transition="in" filter="fade">
                                      <p:cBhvr>
                                        <p:cTn id="1402" dur="750"/>
                                        <p:tgtEl>
                                          <p:spTgt spid="123907">
                                            <p:txEl>
                                              <p:pRg st="9" end="9"/>
                                            </p:txEl>
                                          </p:spTgt>
                                        </p:tgtEl>
                                      </p:cBhvr>
                                    </p:animEffect>
                                  </p:childTnLst>
                                </p:cTn>
                              </p:par>
                              <p:par>
                                <p:cTn id="1403" presetID="10" presetClass="entr" presetSubtype="0" fill="hold" grpId="0" nodeType="withEffect">
                                  <p:stCondLst>
                                    <p:cond delay="0"/>
                                  </p:stCondLst>
                                  <p:childTnLst>
                                    <p:set>
                                      <p:cBhvr>
                                        <p:cTn id="1404" dur="1" fill="hold">
                                          <p:stCondLst>
                                            <p:cond delay="0"/>
                                          </p:stCondLst>
                                        </p:cTn>
                                        <p:tgtEl>
                                          <p:spTgt spid="123907">
                                            <p:txEl>
                                              <p:pRg st="10" end="10"/>
                                            </p:txEl>
                                          </p:spTgt>
                                        </p:tgtEl>
                                        <p:attrNameLst>
                                          <p:attrName>style.visibility</p:attrName>
                                        </p:attrNameLst>
                                      </p:cBhvr>
                                      <p:to>
                                        <p:strVal val="visible"/>
                                      </p:to>
                                    </p:set>
                                    <p:animEffect transition="in" filter="fade">
                                      <p:cBhvr>
                                        <p:cTn id="1405" dur="750"/>
                                        <p:tgtEl>
                                          <p:spTgt spid="123907">
                                            <p:txEl>
                                              <p:pRg st="10" end="10"/>
                                            </p:txEl>
                                          </p:spTgt>
                                        </p:tgtEl>
                                      </p:cBhvr>
                                    </p:animEffect>
                                  </p:childTnLst>
                                </p:cTn>
                              </p:par>
                              <p:par>
                                <p:cTn id="1406" presetID="10" presetClass="entr" presetSubtype="0" fill="hold" grpId="0" nodeType="withEffect">
                                  <p:stCondLst>
                                    <p:cond delay="0"/>
                                  </p:stCondLst>
                                  <p:childTnLst>
                                    <p:set>
                                      <p:cBhvr>
                                        <p:cTn id="1407" dur="1" fill="hold">
                                          <p:stCondLst>
                                            <p:cond delay="0"/>
                                          </p:stCondLst>
                                        </p:cTn>
                                        <p:tgtEl>
                                          <p:spTgt spid="123907">
                                            <p:txEl>
                                              <p:pRg st="10" end="10"/>
                                            </p:txEl>
                                          </p:spTgt>
                                        </p:tgtEl>
                                        <p:attrNameLst>
                                          <p:attrName>style.visibility</p:attrName>
                                        </p:attrNameLst>
                                      </p:cBhvr>
                                      <p:to>
                                        <p:strVal val="visible"/>
                                      </p:to>
                                    </p:set>
                                    <p:animEffect transition="in" filter="fade">
                                      <p:cBhvr>
                                        <p:cTn id="1408" dur="750"/>
                                        <p:tgtEl>
                                          <p:spTgt spid="123907">
                                            <p:txEl>
                                              <p:pRg st="10" end="10"/>
                                            </p:txEl>
                                          </p:spTgt>
                                        </p:tgtEl>
                                      </p:cBhvr>
                                    </p:animEffect>
                                  </p:childTnLst>
                                </p:cTn>
                              </p:par>
                              <p:par>
                                <p:cTn id="1409" presetID="10" presetClass="entr" presetSubtype="0" fill="hold" grpId="0" nodeType="withEffect">
                                  <p:stCondLst>
                                    <p:cond delay="0"/>
                                  </p:stCondLst>
                                  <p:childTnLst>
                                    <p:set>
                                      <p:cBhvr>
                                        <p:cTn id="1410" dur="1" fill="hold">
                                          <p:stCondLst>
                                            <p:cond delay="0"/>
                                          </p:stCondLst>
                                        </p:cTn>
                                        <p:tgtEl>
                                          <p:spTgt spid="123907">
                                            <p:txEl>
                                              <p:pRg st="9" end="9"/>
                                            </p:txEl>
                                          </p:spTgt>
                                        </p:tgtEl>
                                        <p:attrNameLst>
                                          <p:attrName>style.visibility</p:attrName>
                                        </p:attrNameLst>
                                      </p:cBhvr>
                                      <p:to>
                                        <p:strVal val="visible"/>
                                      </p:to>
                                    </p:set>
                                    <p:animEffect transition="in" filter="fade">
                                      <p:cBhvr>
                                        <p:cTn id="1411" dur="750"/>
                                        <p:tgtEl>
                                          <p:spTgt spid="123907">
                                            <p:txEl>
                                              <p:pRg st="9" end="9"/>
                                            </p:txEl>
                                          </p:spTgt>
                                        </p:tgtEl>
                                      </p:cBhvr>
                                    </p:animEffect>
                                  </p:childTnLst>
                                </p:cTn>
                              </p:par>
                              <p:par>
                                <p:cTn id="1412" presetID="10" presetClass="entr" presetSubtype="0" fill="hold" grpId="0" nodeType="withEffect">
                                  <p:stCondLst>
                                    <p:cond delay="0"/>
                                  </p:stCondLst>
                                  <p:childTnLst>
                                    <p:set>
                                      <p:cBhvr>
                                        <p:cTn id="1413" dur="1" fill="hold">
                                          <p:stCondLst>
                                            <p:cond delay="0"/>
                                          </p:stCondLst>
                                        </p:cTn>
                                        <p:tgtEl>
                                          <p:spTgt spid="123907">
                                            <p:txEl>
                                              <p:pRg st="10" end="10"/>
                                            </p:txEl>
                                          </p:spTgt>
                                        </p:tgtEl>
                                        <p:attrNameLst>
                                          <p:attrName>style.visibility</p:attrName>
                                        </p:attrNameLst>
                                      </p:cBhvr>
                                      <p:to>
                                        <p:strVal val="visible"/>
                                      </p:to>
                                    </p:set>
                                    <p:animEffect transition="in" filter="fade">
                                      <p:cBhvr>
                                        <p:cTn id="1414" dur="750"/>
                                        <p:tgtEl>
                                          <p:spTgt spid="123907">
                                            <p:txEl>
                                              <p:pRg st="10" end="10"/>
                                            </p:txEl>
                                          </p:spTgt>
                                        </p:tgtEl>
                                      </p:cBhvr>
                                    </p:animEffect>
                                  </p:childTnLst>
                                </p:cTn>
                              </p:par>
                              <p:par>
                                <p:cTn id="1415" presetID="10" presetClass="entr" presetSubtype="0" fill="hold" grpId="0" nodeType="withEffect">
                                  <p:stCondLst>
                                    <p:cond delay="0"/>
                                  </p:stCondLst>
                                  <p:childTnLst>
                                    <p:set>
                                      <p:cBhvr>
                                        <p:cTn id="1416" dur="1" fill="hold">
                                          <p:stCondLst>
                                            <p:cond delay="0"/>
                                          </p:stCondLst>
                                        </p:cTn>
                                        <p:tgtEl>
                                          <p:spTgt spid="123907">
                                            <p:txEl>
                                              <p:pRg st="10" end="10"/>
                                            </p:txEl>
                                          </p:spTgt>
                                        </p:tgtEl>
                                        <p:attrNameLst>
                                          <p:attrName>style.visibility</p:attrName>
                                        </p:attrNameLst>
                                      </p:cBhvr>
                                      <p:to>
                                        <p:strVal val="visible"/>
                                      </p:to>
                                    </p:set>
                                    <p:animEffect transition="in" filter="fade">
                                      <p:cBhvr>
                                        <p:cTn id="1417" dur="750"/>
                                        <p:tgtEl>
                                          <p:spTgt spid="123907">
                                            <p:txEl>
                                              <p:pRg st="10" end="10"/>
                                            </p:txEl>
                                          </p:spTgt>
                                        </p:tgtEl>
                                      </p:cBhvr>
                                    </p:animEffect>
                                  </p:childTnLst>
                                </p:cTn>
                              </p:par>
                              <p:par>
                                <p:cTn id="1418" presetID="10" presetClass="entr" presetSubtype="0" fill="hold" grpId="0" nodeType="withEffect">
                                  <p:stCondLst>
                                    <p:cond delay="0"/>
                                  </p:stCondLst>
                                  <p:childTnLst>
                                    <p:set>
                                      <p:cBhvr>
                                        <p:cTn id="1419" dur="1" fill="hold">
                                          <p:stCondLst>
                                            <p:cond delay="0"/>
                                          </p:stCondLst>
                                        </p:cTn>
                                        <p:tgtEl>
                                          <p:spTgt spid="123907">
                                            <p:txEl>
                                              <p:pRg st="11" end="11"/>
                                            </p:txEl>
                                          </p:spTgt>
                                        </p:tgtEl>
                                        <p:attrNameLst>
                                          <p:attrName>style.visibility</p:attrName>
                                        </p:attrNameLst>
                                      </p:cBhvr>
                                      <p:to>
                                        <p:strVal val="visible"/>
                                      </p:to>
                                    </p:set>
                                    <p:animEffect transition="in" filter="fade">
                                      <p:cBhvr>
                                        <p:cTn id="1420" dur="750"/>
                                        <p:tgtEl>
                                          <p:spTgt spid="123907">
                                            <p:txEl>
                                              <p:pRg st="11" end="11"/>
                                            </p:txEl>
                                          </p:spTgt>
                                        </p:tgtEl>
                                      </p:cBhvr>
                                    </p:animEffect>
                                  </p:childTnLst>
                                </p:cTn>
                              </p:par>
                              <p:par>
                                <p:cTn id="1421" presetID="10" presetClass="entr" presetSubtype="0" fill="hold" grpId="0" nodeType="withEffect">
                                  <p:stCondLst>
                                    <p:cond delay="0"/>
                                  </p:stCondLst>
                                  <p:childTnLst>
                                    <p:set>
                                      <p:cBhvr>
                                        <p:cTn id="1422" dur="1" fill="hold">
                                          <p:stCondLst>
                                            <p:cond delay="0"/>
                                          </p:stCondLst>
                                        </p:cTn>
                                        <p:tgtEl>
                                          <p:spTgt spid="123907">
                                            <p:txEl>
                                              <p:pRg st="7" end="7"/>
                                            </p:txEl>
                                          </p:spTgt>
                                        </p:tgtEl>
                                        <p:attrNameLst>
                                          <p:attrName>style.visibility</p:attrName>
                                        </p:attrNameLst>
                                      </p:cBhvr>
                                      <p:to>
                                        <p:strVal val="visible"/>
                                      </p:to>
                                    </p:set>
                                    <p:animEffect transition="in" filter="fade">
                                      <p:cBhvr>
                                        <p:cTn id="1423" dur="750"/>
                                        <p:tgtEl>
                                          <p:spTgt spid="123907">
                                            <p:txEl>
                                              <p:pRg st="7" end="7"/>
                                            </p:txEl>
                                          </p:spTgt>
                                        </p:tgtEl>
                                      </p:cBhvr>
                                    </p:animEffect>
                                  </p:childTnLst>
                                </p:cTn>
                              </p:par>
                              <p:par>
                                <p:cTn id="1424" presetID="10" presetClass="entr" presetSubtype="0" fill="hold" grpId="0" nodeType="withEffect">
                                  <p:stCondLst>
                                    <p:cond delay="0"/>
                                  </p:stCondLst>
                                  <p:childTnLst>
                                    <p:set>
                                      <p:cBhvr>
                                        <p:cTn id="1425" dur="1" fill="hold">
                                          <p:stCondLst>
                                            <p:cond delay="0"/>
                                          </p:stCondLst>
                                        </p:cTn>
                                        <p:tgtEl>
                                          <p:spTgt spid="123907">
                                            <p:txEl>
                                              <p:pRg st="8" end="8"/>
                                            </p:txEl>
                                          </p:spTgt>
                                        </p:tgtEl>
                                        <p:attrNameLst>
                                          <p:attrName>style.visibility</p:attrName>
                                        </p:attrNameLst>
                                      </p:cBhvr>
                                      <p:to>
                                        <p:strVal val="visible"/>
                                      </p:to>
                                    </p:set>
                                    <p:animEffect transition="in" filter="fade">
                                      <p:cBhvr>
                                        <p:cTn id="1426" dur="750"/>
                                        <p:tgtEl>
                                          <p:spTgt spid="123907">
                                            <p:txEl>
                                              <p:pRg st="8" end="8"/>
                                            </p:txEl>
                                          </p:spTgt>
                                        </p:tgtEl>
                                      </p:cBhvr>
                                    </p:animEffect>
                                  </p:childTnLst>
                                </p:cTn>
                              </p:par>
                              <p:par>
                                <p:cTn id="1427" presetID="10" presetClass="entr" presetSubtype="0" fill="hold" grpId="0" nodeType="withEffect">
                                  <p:stCondLst>
                                    <p:cond delay="0"/>
                                  </p:stCondLst>
                                  <p:childTnLst>
                                    <p:set>
                                      <p:cBhvr>
                                        <p:cTn id="1428" dur="1" fill="hold">
                                          <p:stCondLst>
                                            <p:cond delay="0"/>
                                          </p:stCondLst>
                                        </p:cTn>
                                        <p:tgtEl>
                                          <p:spTgt spid="123907">
                                            <p:txEl>
                                              <p:pRg st="9" end="9"/>
                                            </p:txEl>
                                          </p:spTgt>
                                        </p:tgtEl>
                                        <p:attrNameLst>
                                          <p:attrName>style.visibility</p:attrName>
                                        </p:attrNameLst>
                                      </p:cBhvr>
                                      <p:to>
                                        <p:strVal val="visible"/>
                                      </p:to>
                                    </p:set>
                                    <p:animEffect transition="in" filter="fade">
                                      <p:cBhvr>
                                        <p:cTn id="1429" dur="750"/>
                                        <p:tgtEl>
                                          <p:spTgt spid="123907">
                                            <p:txEl>
                                              <p:pRg st="9" end="9"/>
                                            </p:txEl>
                                          </p:spTgt>
                                        </p:tgtEl>
                                      </p:cBhvr>
                                    </p:animEffect>
                                  </p:childTnLst>
                                </p:cTn>
                              </p:par>
                              <p:par>
                                <p:cTn id="1430" presetID="10" presetClass="entr" presetSubtype="0" fill="hold" grpId="0" nodeType="withEffect">
                                  <p:stCondLst>
                                    <p:cond delay="0"/>
                                  </p:stCondLst>
                                  <p:childTnLst>
                                    <p:set>
                                      <p:cBhvr>
                                        <p:cTn id="1431" dur="1" fill="hold">
                                          <p:stCondLst>
                                            <p:cond delay="0"/>
                                          </p:stCondLst>
                                        </p:cTn>
                                        <p:tgtEl>
                                          <p:spTgt spid="123907">
                                            <p:txEl>
                                              <p:pRg st="10" end="10"/>
                                            </p:txEl>
                                          </p:spTgt>
                                        </p:tgtEl>
                                        <p:attrNameLst>
                                          <p:attrName>style.visibility</p:attrName>
                                        </p:attrNameLst>
                                      </p:cBhvr>
                                      <p:to>
                                        <p:strVal val="visible"/>
                                      </p:to>
                                    </p:set>
                                    <p:animEffect transition="in" filter="fade">
                                      <p:cBhvr>
                                        <p:cTn id="1432" dur="750"/>
                                        <p:tgtEl>
                                          <p:spTgt spid="123907">
                                            <p:txEl>
                                              <p:pRg st="10" end="10"/>
                                            </p:txEl>
                                          </p:spTgt>
                                        </p:tgtEl>
                                      </p:cBhvr>
                                    </p:animEffect>
                                  </p:childTnLst>
                                </p:cTn>
                              </p:par>
                              <p:par>
                                <p:cTn id="1433" presetID="10" presetClass="entr" presetSubtype="0" fill="hold" grpId="0" nodeType="withEffect">
                                  <p:stCondLst>
                                    <p:cond delay="0"/>
                                  </p:stCondLst>
                                  <p:childTnLst>
                                    <p:set>
                                      <p:cBhvr>
                                        <p:cTn id="1434" dur="1" fill="hold">
                                          <p:stCondLst>
                                            <p:cond delay="0"/>
                                          </p:stCondLst>
                                        </p:cTn>
                                        <p:tgtEl>
                                          <p:spTgt spid="123907">
                                            <p:txEl>
                                              <p:pRg st="10" end="10"/>
                                            </p:txEl>
                                          </p:spTgt>
                                        </p:tgtEl>
                                        <p:attrNameLst>
                                          <p:attrName>style.visibility</p:attrName>
                                        </p:attrNameLst>
                                      </p:cBhvr>
                                      <p:to>
                                        <p:strVal val="visible"/>
                                      </p:to>
                                    </p:set>
                                    <p:animEffect transition="in" filter="fade">
                                      <p:cBhvr>
                                        <p:cTn id="1435" dur="750"/>
                                        <p:tgtEl>
                                          <p:spTgt spid="123907">
                                            <p:txEl>
                                              <p:pRg st="10" end="10"/>
                                            </p:txEl>
                                          </p:spTgt>
                                        </p:tgtEl>
                                      </p:cBhvr>
                                    </p:animEffect>
                                  </p:childTnLst>
                                </p:cTn>
                              </p:par>
                              <p:par>
                                <p:cTn id="1436" presetID="10" presetClass="entr" presetSubtype="0" fill="hold" grpId="0" nodeType="withEffect">
                                  <p:stCondLst>
                                    <p:cond delay="0"/>
                                  </p:stCondLst>
                                  <p:childTnLst>
                                    <p:set>
                                      <p:cBhvr>
                                        <p:cTn id="1437" dur="1" fill="hold">
                                          <p:stCondLst>
                                            <p:cond delay="0"/>
                                          </p:stCondLst>
                                        </p:cTn>
                                        <p:tgtEl>
                                          <p:spTgt spid="123907">
                                            <p:txEl>
                                              <p:pRg st="9" end="9"/>
                                            </p:txEl>
                                          </p:spTgt>
                                        </p:tgtEl>
                                        <p:attrNameLst>
                                          <p:attrName>style.visibility</p:attrName>
                                        </p:attrNameLst>
                                      </p:cBhvr>
                                      <p:to>
                                        <p:strVal val="visible"/>
                                      </p:to>
                                    </p:set>
                                    <p:animEffect transition="in" filter="fade">
                                      <p:cBhvr>
                                        <p:cTn id="1438" dur="750"/>
                                        <p:tgtEl>
                                          <p:spTgt spid="123907">
                                            <p:txEl>
                                              <p:pRg st="9" end="9"/>
                                            </p:txEl>
                                          </p:spTgt>
                                        </p:tgtEl>
                                      </p:cBhvr>
                                    </p:animEffect>
                                  </p:childTnLst>
                                </p:cTn>
                              </p:par>
                              <p:par>
                                <p:cTn id="1439" presetID="10" presetClass="entr" presetSubtype="0" fill="hold" grpId="0" nodeType="withEffect">
                                  <p:stCondLst>
                                    <p:cond delay="0"/>
                                  </p:stCondLst>
                                  <p:childTnLst>
                                    <p:set>
                                      <p:cBhvr>
                                        <p:cTn id="1440" dur="1" fill="hold">
                                          <p:stCondLst>
                                            <p:cond delay="0"/>
                                          </p:stCondLst>
                                        </p:cTn>
                                        <p:tgtEl>
                                          <p:spTgt spid="123907">
                                            <p:txEl>
                                              <p:pRg st="10" end="10"/>
                                            </p:txEl>
                                          </p:spTgt>
                                        </p:tgtEl>
                                        <p:attrNameLst>
                                          <p:attrName>style.visibility</p:attrName>
                                        </p:attrNameLst>
                                      </p:cBhvr>
                                      <p:to>
                                        <p:strVal val="visible"/>
                                      </p:to>
                                    </p:set>
                                    <p:animEffect transition="in" filter="fade">
                                      <p:cBhvr>
                                        <p:cTn id="1441" dur="750"/>
                                        <p:tgtEl>
                                          <p:spTgt spid="123907">
                                            <p:txEl>
                                              <p:pRg st="10" end="10"/>
                                            </p:txEl>
                                          </p:spTgt>
                                        </p:tgtEl>
                                      </p:cBhvr>
                                    </p:animEffect>
                                  </p:childTnLst>
                                </p:cTn>
                              </p:par>
                              <p:par>
                                <p:cTn id="1442" presetID="10" presetClass="entr" presetSubtype="0" fill="hold" grpId="0" nodeType="withEffect">
                                  <p:stCondLst>
                                    <p:cond delay="0"/>
                                  </p:stCondLst>
                                  <p:childTnLst>
                                    <p:set>
                                      <p:cBhvr>
                                        <p:cTn id="1443" dur="1" fill="hold">
                                          <p:stCondLst>
                                            <p:cond delay="0"/>
                                          </p:stCondLst>
                                        </p:cTn>
                                        <p:tgtEl>
                                          <p:spTgt spid="123907">
                                            <p:txEl>
                                              <p:pRg st="10" end="10"/>
                                            </p:txEl>
                                          </p:spTgt>
                                        </p:tgtEl>
                                        <p:attrNameLst>
                                          <p:attrName>style.visibility</p:attrName>
                                        </p:attrNameLst>
                                      </p:cBhvr>
                                      <p:to>
                                        <p:strVal val="visible"/>
                                      </p:to>
                                    </p:set>
                                    <p:animEffect transition="in" filter="fade">
                                      <p:cBhvr>
                                        <p:cTn id="1444" dur="750"/>
                                        <p:tgtEl>
                                          <p:spTgt spid="123907">
                                            <p:txEl>
                                              <p:pRg st="10" end="10"/>
                                            </p:txEl>
                                          </p:spTgt>
                                        </p:tgtEl>
                                      </p:cBhvr>
                                    </p:animEffect>
                                  </p:childTnLst>
                                </p:cTn>
                              </p:par>
                              <p:par>
                                <p:cTn id="1445" presetID="10" presetClass="entr" presetSubtype="0" fill="hold" grpId="0" nodeType="withEffect">
                                  <p:stCondLst>
                                    <p:cond delay="0"/>
                                  </p:stCondLst>
                                  <p:childTnLst>
                                    <p:set>
                                      <p:cBhvr>
                                        <p:cTn id="1446" dur="1" fill="hold">
                                          <p:stCondLst>
                                            <p:cond delay="0"/>
                                          </p:stCondLst>
                                        </p:cTn>
                                        <p:tgtEl>
                                          <p:spTgt spid="123907">
                                            <p:txEl>
                                              <p:pRg st="11" end="11"/>
                                            </p:txEl>
                                          </p:spTgt>
                                        </p:tgtEl>
                                        <p:attrNameLst>
                                          <p:attrName>style.visibility</p:attrName>
                                        </p:attrNameLst>
                                      </p:cBhvr>
                                      <p:to>
                                        <p:strVal val="visible"/>
                                      </p:to>
                                    </p:set>
                                    <p:animEffect transition="in" filter="fade">
                                      <p:cBhvr>
                                        <p:cTn id="1447" dur="750"/>
                                        <p:tgtEl>
                                          <p:spTgt spid="123907">
                                            <p:txEl>
                                              <p:pRg st="11" end="11"/>
                                            </p:txEl>
                                          </p:spTgt>
                                        </p:tgtEl>
                                      </p:cBhvr>
                                    </p:animEffect>
                                  </p:childTnLst>
                                </p:cTn>
                              </p:par>
                              <p:par>
                                <p:cTn id="1448" presetID="10" presetClass="entr" presetSubtype="0" fill="hold" grpId="0" nodeType="withEffect">
                                  <p:stCondLst>
                                    <p:cond delay="0"/>
                                  </p:stCondLst>
                                  <p:childTnLst>
                                    <p:set>
                                      <p:cBhvr>
                                        <p:cTn id="1449" dur="1" fill="hold">
                                          <p:stCondLst>
                                            <p:cond delay="0"/>
                                          </p:stCondLst>
                                        </p:cTn>
                                        <p:tgtEl>
                                          <p:spTgt spid="123907">
                                            <p:txEl>
                                              <p:pRg st="3" end="3"/>
                                            </p:txEl>
                                          </p:spTgt>
                                        </p:tgtEl>
                                        <p:attrNameLst>
                                          <p:attrName>style.visibility</p:attrName>
                                        </p:attrNameLst>
                                      </p:cBhvr>
                                      <p:to>
                                        <p:strVal val="visible"/>
                                      </p:to>
                                    </p:set>
                                    <p:animEffect transition="in" filter="fade">
                                      <p:cBhvr>
                                        <p:cTn id="1450" dur="750"/>
                                        <p:tgtEl>
                                          <p:spTgt spid="123907">
                                            <p:txEl>
                                              <p:pRg st="3" end="3"/>
                                            </p:txEl>
                                          </p:spTgt>
                                        </p:tgtEl>
                                      </p:cBhvr>
                                    </p:animEffect>
                                  </p:childTnLst>
                                </p:cTn>
                              </p:par>
                              <p:par>
                                <p:cTn id="1451" presetID="10" presetClass="entr" presetSubtype="0" fill="hold" grpId="0" nodeType="withEffect">
                                  <p:stCondLst>
                                    <p:cond delay="0"/>
                                  </p:stCondLst>
                                  <p:childTnLst>
                                    <p:set>
                                      <p:cBhvr>
                                        <p:cTn id="1452" dur="1" fill="hold">
                                          <p:stCondLst>
                                            <p:cond delay="0"/>
                                          </p:stCondLst>
                                        </p:cTn>
                                        <p:tgtEl>
                                          <p:spTgt spid="123907">
                                            <p:txEl>
                                              <p:pRg st="4" end="4"/>
                                            </p:txEl>
                                          </p:spTgt>
                                        </p:tgtEl>
                                        <p:attrNameLst>
                                          <p:attrName>style.visibility</p:attrName>
                                        </p:attrNameLst>
                                      </p:cBhvr>
                                      <p:to>
                                        <p:strVal val="visible"/>
                                      </p:to>
                                    </p:set>
                                    <p:animEffect transition="in" filter="fade">
                                      <p:cBhvr>
                                        <p:cTn id="1453" dur="750"/>
                                        <p:tgtEl>
                                          <p:spTgt spid="123907">
                                            <p:txEl>
                                              <p:pRg st="4" end="4"/>
                                            </p:txEl>
                                          </p:spTgt>
                                        </p:tgtEl>
                                      </p:cBhvr>
                                    </p:animEffect>
                                  </p:childTnLst>
                                </p:cTn>
                              </p:par>
                              <p:par>
                                <p:cTn id="1454" presetID="10" presetClass="entr" presetSubtype="0" fill="hold" grpId="0" nodeType="withEffect">
                                  <p:stCondLst>
                                    <p:cond delay="0"/>
                                  </p:stCondLst>
                                  <p:childTnLst>
                                    <p:set>
                                      <p:cBhvr>
                                        <p:cTn id="1455" dur="1" fill="hold">
                                          <p:stCondLst>
                                            <p:cond delay="0"/>
                                          </p:stCondLst>
                                        </p:cTn>
                                        <p:tgtEl>
                                          <p:spTgt spid="123907">
                                            <p:txEl>
                                              <p:pRg st="5" end="5"/>
                                            </p:txEl>
                                          </p:spTgt>
                                        </p:tgtEl>
                                        <p:attrNameLst>
                                          <p:attrName>style.visibility</p:attrName>
                                        </p:attrNameLst>
                                      </p:cBhvr>
                                      <p:to>
                                        <p:strVal val="visible"/>
                                      </p:to>
                                    </p:set>
                                    <p:animEffect transition="in" filter="fade">
                                      <p:cBhvr>
                                        <p:cTn id="1456" dur="750"/>
                                        <p:tgtEl>
                                          <p:spTgt spid="123907">
                                            <p:txEl>
                                              <p:pRg st="5" end="5"/>
                                            </p:txEl>
                                          </p:spTgt>
                                        </p:tgtEl>
                                      </p:cBhvr>
                                    </p:animEffect>
                                  </p:childTnLst>
                                </p:cTn>
                              </p:par>
                              <p:par>
                                <p:cTn id="1457" presetID="10" presetClass="entr" presetSubtype="0" fill="hold" grpId="0" nodeType="withEffect">
                                  <p:stCondLst>
                                    <p:cond delay="0"/>
                                  </p:stCondLst>
                                  <p:childTnLst>
                                    <p:set>
                                      <p:cBhvr>
                                        <p:cTn id="1458" dur="1" fill="hold">
                                          <p:stCondLst>
                                            <p:cond delay="0"/>
                                          </p:stCondLst>
                                        </p:cTn>
                                        <p:tgtEl>
                                          <p:spTgt spid="123907">
                                            <p:txEl>
                                              <p:pRg st="6" end="6"/>
                                            </p:txEl>
                                          </p:spTgt>
                                        </p:tgtEl>
                                        <p:attrNameLst>
                                          <p:attrName>style.visibility</p:attrName>
                                        </p:attrNameLst>
                                      </p:cBhvr>
                                      <p:to>
                                        <p:strVal val="visible"/>
                                      </p:to>
                                    </p:set>
                                    <p:animEffect transition="in" filter="fade">
                                      <p:cBhvr>
                                        <p:cTn id="1459" dur="750"/>
                                        <p:tgtEl>
                                          <p:spTgt spid="123907">
                                            <p:txEl>
                                              <p:pRg st="6" end="6"/>
                                            </p:txEl>
                                          </p:spTgt>
                                        </p:tgtEl>
                                      </p:cBhvr>
                                    </p:animEffect>
                                  </p:childTnLst>
                                </p:cTn>
                              </p:par>
                              <p:par>
                                <p:cTn id="1460" presetID="10" presetClass="entr" presetSubtype="0" fill="hold" grpId="0" nodeType="withEffect">
                                  <p:stCondLst>
                                    <p:cond delay="0"/>
                                  </p:stCondLst>
                                  <p:childTnLst>
                                    <p:set>
                                      <p:cBhvr>
                                        <p:cTn id="1461" dur="1" fill="hold">
                                          <p:stCondLst>
                                            <p:cond delay="0"/>
                                          </p:stCondLst>
                                        </p:cTn>
                                        <p:tgtEl>
                                          <p:spTgt spid="123907">
                                            <p:txEl>
                                              <p:pRg st="7" end="7"/>
                                            </p:txEl>
                                          </p:spTgt>
                                        </p:tgtEl>
                                        <p:attrNameLst>
                                          <p:attrName>style.visibility</p:attrName>
                                        </p:attrNameLst>
                                      </p:cBhvr>
                                      <p:to>
                                        <p:strVal val="visible"/>
                                      </p:to>
                                    </p:set>
                                    <p:animEffect transition="in" filter="fade">
                                      <p:cBhvr>
                                        <p:cTn id="1462" dur="750"/>
                                        <p:tgtEl>
                                          <p:spTgt spid="123907">
                                            <p:txEl>
                                              <p:pRg st="7" end="7"/>
                                            </p:txEl>
                                          </p:spTgt>
                                        </p:tgtEl>
                                      </p:cBhvr>
                                    </p:animEffect>
                                  </p:childTnLst>
                                </p:cTn>
                              </p:par>
                              <p:par>
                                <p:cTn id="1463" presetID="10" presetClass="entr" presetSubtype="0" fill="hold" grpId="0" nodeType="withEffect">
                                  <p:stCondLst>
                                    <p:cond delay="0"/>
                                  </p:stCondLst>
                                  <p:childTnLst>
                                    <p:set>
                                      <p:cBhvr>
                                        <p:cTn id="1464" dur="1" fill="hold">
                                          <p:stCondLst>
                                            <p:cond delay="0"/>
                                          </p:stCondLst>
                                        </p:cTn>
                                        <p:tgtEl>
                                          <p:spTgt spid="123907">
                                            <p:txEl>
                                              <p:pRg st="8" end="8"/>
                                            </p:txEl>
                                          </p:spTgt>
                                        </p:tgtEl>
                                        <p:attrNameLst>
                                          <p:attrName>style.visibility</p:attrName>
                                        </p:attrNameLst>
                                      </p:cBhvr>
                                      <p:to>
                                        <p:strVal val="visible"/>
                                      </p:to>
                                    </p:set>
                                    <p:animEffect transition="in" filter="fade">
                                      <p:cBhvr>
                                        <p:cTn id="1465" dur="750"/>
                                        <p:tgtEl>
                                          <p:spTgt spid="123907">
                                            <p:txEl>
                                              <p:pRg st="8" end="8"/>
                                            </p:txEl>
                                          </p:spTgt>
                                        </p:tgtEl>
                                      </p:cBhvr>
                                    </p:animEffect>
                                  </p:childTnLst>
                                </p:cTn>
                              </p:par>
                              <p:par>
                                <p:cTn id="1466" presetID="10" presetClass="entr" presetSubtype="0" fill="hold" grpId="0" nodeType="withEffect">
                                  <p:stCondLst>
                                    <p:cond delay="0"/>
                                  </p:stCondLst>
                                  <p:childTnLst>
                                    <p:set>
                                      <p:cBhvr>
                                        <p:cTn id="1467" dur="1" fill="hold">
                                          <p:stCondLst>
                                            <p:cond delay="0"/>
                                          </p:stCondLst>
                                        </p:cTn>
                                        <p:tgtEl>
                                          <p:spTgt spid="123907">
                                            <p:txEl>
                                              <p:pRg st="9" end="9"/>
                                            </p:txEl>
                                          </p:spTgt>
                                        </p:tgtEl>
                                        <p:attrNameLst>
                                          <p:attrName>style.visibility</p:attrName>
                                        </p:attrNameLst>
                                      </p:cBhvr>
                                      <p:to>
                                        <p:strVal val="visible"/>
                                      </p:to>
                                    </p:set>
                                    <p:animEffect transition="in" filter="fade">
                                      <p:cBhvr>
                                        <p:cTn id="1468" dur="750"/>
                                        <p:tgtEl>
                                          <p:spTgt spid="123907">
                                            <p:txEl>
                                              <p:pRg st="9" end="9"/>
                                            </p:txEl>
                                          </p:spTgt>
                                        </p:tgtEl>
                                      </p:cBhvr>
                                    </p:animEffect>
                                  </p:childTnLst>
                                </p:cTn>
                              </p:par>
                              <p:par>
                                <p:cTn id="1469" presetID="10" presetClass="entr" presetSubtype="0" fill="hold" grpId="0" nodeType="withEffect">
                                  <p:stCondLst>
                                    <p:cond delay="0"/>
                                  </p:stCondLst>
                                  <p:childTnLst>
                                    <p:set>
                                      <p:cBhvr>
                                        <p:cTn id="1470" dur="1" fill="hold">
                                          <p:stCondLst>
                                            <p:cond delay="0"/>
                                          </p:stCondLst>
                                        </p:cTn>
                                        <p:tgtEl>
                                          <p:spTgt spid="123907">
                                            <p:txEl>
                                              <p:pRg st="10" end="10"/>
                                            </p:txEl>
                                          </p:spTgt>
                                        </p:tgtEl>
                                        <p:attrNameLst>
                                          <p:attrName>style.visibility</p:attrName>
                                        </p:attrNameLst>
                                      </p:cBhvr>
                                      <p:to>
                                        <p:strVal val="visible"/>
                                      </p:to>
                                    </p:set>
                                    <p:animEffect transition="in" filter="fade">
                                      <p:cBhvr>
                                        <p:cTn id="1471" dur="750"/>
                                        <p:tgtEl>
                                          <p:spTgt spid="123907">
                                            <p:txEl>
                                              <p:pRg st="10" end="10"/>
                                            </p:txEl>
                                          </p:spTgt>
                                        </p:tgtEl>
                                      </p:cBhvr>
                                    </p:animEffect>
                                  </p:childTnLst>
                                </p:cTn>
                              </p:par>
                              <p:par>
                                <p:cTn id="1472" presetID="10" presetClass="entr" presetSubtype="0" fill="hold" grpId="0" nodeType="withEffect">
                                  <p:stCondLst>
                                    <p:cond delay="0"/>
                                  </p:stCondLst>
                                  <p:childTnLst>
                                    <p:set>
                                      <p:cBhvr>
                                        <p:cTn id="1473" dur="1" fill="hold">
                                          <p:stCondLst>
                                            <p:cond delay="0"/>
                                          </p:stCondLst>
                                        </p:cTn>
                                        <p:tgtEl>
                                          <p:spTgt spid="123907">
                                            <p:txEl>
                                              <p:pRg st="10" end="10"/>
                                            </p:txEl>
                                          </p:spTgt>
                                        </p:tgtEl>
                                        <p:attrNameLst>
                                          <p:attrName>style.visibility</p:attrName>
                                        </p:attrNameLst>
                                      </p:cBhvr>
                                      <p:to>
                                        <p:strVal val="visible"/>
                                      </p:to>
                                    </p:set>
                                    <p:animEffect transition="in" filter="fade">
                                      <p:cBhvr>
                                        <p:cTn id="1474" dur="750"/>
                                        <p:tgtEl>
                                          <p:spTgt spid="123907">
                                            <p:txEl>
                                              <p:pRg st="10" end="10"/>
                                            </p:txEl>
                                          </p:spTgt>
                                        </p:tgtEl>
                                      </p:cBhvr>
                                    </p:animEffect>
                                  </p:childTnLst>
                                </p:cTn>
                              </p:par>
                              <p:par>
                                <p:cTn id="1475" presetID="10" presetClass="entr" presetSubtype="0" fill="hold" grpId="0" nodeType="withEffect">
                                  <p:stCondLst>
                                    <p:cond delay="0"/>
                                  </p:stCondLst>
                                  <p:childTnLst>
                                    <p:set>
                                      <p:cBhvr>
                                        <p:cTn id="1476" dur="1" fill="hold">
                                          <p:stCondLst>
                                            <p:cond delay="0"/>
                                          </p:stCondLst>
                                        </p:cTn>
                                        <p:tgtEl>
                                          <p:spTgt spid="123907">
                                            <p:txEl>
                                              <p:pRg st="9" end="9"/>
                                            </p:txEl>
                                          </p:spTgt>
                                        </p:tgtEl>
                                        <p:attrNameLst>
                                          <p:attrName>style.visibility</p:attrName>
                                        </p:attrNameLst>
                                      </p:cBhvr>
                                      <p:to>
                                        <p:strVal val="visible"/>
                                      </p:to>
                                    </p:set>
                                    <p:animEffect transition="in" filter="fade">
                                      <p:cBhvr>
                                        <p:cTn id="1477" dur="750"/>
                                        <p:tgtEl>
                                          <p:spTgt spid="123907">
                                            <p:txEl>
                                              <p:pRg st="9" end="9"/>
                                            </p:txEl>
                                          </p:spTgt>
                                        </p:tgtEl>
                                      </p:cBhvr>
                                    </p:animEffect>
                                  </p:childTnLst>
                                </p:cTn>
                              </p:par>
                              <p:par>
                                <p:cTn id="1478" presetID="10" presetClass="entr" presetSubtype="0" fill="hold" grpId="0" nodeType="withEffect">
                                  <p:stCondLst>
                                    <p:cond delay="0"/>
                                  </p:stCondLst>
                                  <p:childTnLst>
                                    <p:set>
                                      <p:cBhvr>
                                        <p:cTn id="1479" dur="1" fill="hold">
                                          <p:stCondLst>
                                            <p:cond delay="0"/>
                                          </p:stCondLst>
                                        </p:cTn>
                                        <p:tgtEl>
                                          <p:spTgt spid="123907">
                                            <p:txEl>
                                              <p:pRg st="10" end="10"/>
                                            </p:txEl>
                                          </p:spTgt>
                                        </p:tgtEl>
                                        <p:attrNameLst>
                                          <p:attrName>style.visibility</p:attrName>
                                        </p:attrNameLst>
                                      </p:cBhvr>
                                      <p:to>
                                        <p:strVal val="visible"/>
                                      </p:to>
                                    </p:set>
                                    <p:animEffect transition="in" filter="fade">
                                      <p:cBhvr>
                                        <p:cTn id="1480" dur="750"/>
                                        <p:tgtEl>
                                          <p:spTgt spid="123907">
                                            <p:txEl>
                                              <p:pRg st="10" end="10"/>
                                            </p:txEl>
                                          </p:spTgt>
                                        </p:tgtEl>
                                      </p:cBhvr>
                                    </p:animEffect>
                                  </p:childTnLst>
                                </p:cTn>
                              </p:par>
                              <p:par>
                                <p:cTn id="1481" presetID="10" presetClass="entr" presetSubtype="0" fill="hold" grpId="0" nodeType="withEffect">
                                  <p:stCondLst>
                                    <p:cond delay="0"/>
                                  </p:stCondLst>
                                  <p:childTnLst>
                                    <p:set>
                                      <p:cBhvr>
                                        <p:cTn id="1482" dur="1" fill="hold">
                                          <p:stCondLst>
                                            <p:cond delay="0"/>
                                          </p:stCondLst>
                                        </p:cTn>
                                        <p:tgtEl>
                                          <p:spTgt spid="123907">
                                            <p:txEl>
                                              <p:pRg st="10" end="10"/>
                                            </p:txEl>
                                          </p:spTgt>
                                        </p:tgtEl>
                                        <p:attrNameLst>
                                          <p:attrName>style.visibility</p:attrName>
                                        </p:attrNameLst>
                                      </p:cBhvr>
                                      <p:to>
                                        <p:strVal val="visible"/>
                                      </p:to>
                                    </p:set>
                                    <p:animEffect transition="in" filter="fade">
                                      <p:cBhvr>
                                        <p:cTn id="1483" dur="750"/>
                                        <p:tgtEl>
                                          <p:spTgt spid="123907">
                                            <p:txEl>
                                              <p:pRg st="10" end="10"/>
                                            </p:txEl>
                                          </p:spTgt>
                                        </p:tgtEl>
                                      </p:cBhvr>
                                    </p:animEffect>
                                  </p:childTnLst>
                                </p:cTn>
                              </p:par>
                              <p:par>
                                <p:cTn id="1484" presetID="10" presetClass="entr" presetSubtype="0" fill="hold" grpId="0" nodeType="withEffect">
                                  <p:stCondLst>
                                    <p:cond delay="0"/>
                                  </p:stCondLst>
                                  <p:childTnLst>
                                    <p:set>
                                      <p:cBhvr>
                                        <p:cTn id="1485" dur="1" fill="hold">
                                          <p:stCondLst>
                                            <p:cond delay="0"/>
                                          </p:stCondLst>
                                        </p:cTn>
                                        <p:tgtEl>
                                          <p:spTgt spid="123907">
                                            <p:txEl>
                                              <p:pRg st="11" end="11"/>
                                            </p:txEl>
                                          </p:spTgt>
                                        </p:tgtEl>
                                        <p:attrNameLst>
                                          <p:attrName>style.visibility</p:attrName>
                                        </p:attrNameLst>
                                      </p:cBhvr>
                                      <p:to>
                                        <p:strVal val="visible"/>
                                      </p:to>
                                    </p:set>
                                    <p:animEffect transition="in" filter="fade">
                                      <p:cBhvr>
                                        <p:cTn id="1486" dur="750"/>
                                        <p:tgtEl>
                                          <p:spTgt spid="123907">
                                            <p:txEl>
                                              <p:pRg st="11" end="11"/>
                                            </p:txEl>
                                          </p:spTgt>
                                        </p:tgtEl>
                                      </p:cBhvr>
                                    </p:animEffect>
                                  </p:childTnLst>
                                </p:cTn>
                              </p:par>
                              <p:par>
                                <p:cTn id="1487" presetID="10" presetClass="entr" presetSubtype="0" fill="hold" grpId="0" nodeType="withEffect">
                                  <p:stCondLst>
                                    <p:cond delay="0"/>
                                  </p:stCondLst>
                                  <p:childTnLst>
                                    <p:set>
                                      <p:cBhvr>
                                        <p:cTn id="1488" dur="1" fill="hold">
                                          <p:stCondLst>
                                            <p:cond delay="0"/>
                                          </p:stCondLst>
                                        </p:cTn>
                                        <p:tgtEl>
                                          <p:spTgt spid="123907">
                                            <p:txEl>
                                              <p:pRg st="7" end="7"/>
                                            </p:txEl>
                                          </p:spTgt>
                                        </p:tgtEl>
                                        <p:attrNameLst>
                                          <p:attrName>style.visibility</p:attrName>
                                        </p:attrNameLst>
                                      </p:cBhvr>
                                      <p:to>
                                        <p:strVal val="visible"/>
                                      </p:to>
                                    </p:set>
                                    <p:animEffect transition="in" filter="fade">
                                      <p:cBhvr>
                                        <p:cTn id="1489" dur="750"/>
                                        <p:tgtEl>
                                          <p:spTgt spid="123907">
                                            <p:txEl>
                                              <p:pRg st="7" end="7"/>
                                            </p:txEl>
                                          </p:spTgt>
                                        </p:tgtEl>
                                      </p:cBhvr>
                                    </p:animEffect>
                                  </p:childTnLst>
                                </p:cTn>
                              </p:par>
                              <p:par>
                                <p:cTn id="1490" presetID="10" presetClass="entr" presetSubtype="0" fill="hold" grpId="0" nodeType="withEffect">
                                  <p:stCondLst>
                                    <p:cond delay="0"/>
                                  </p:stCondLst>
                                  <p:childTnLst>
                                    <p:set>
                                      <p:cBhvr>
                                        <p:cTn id="1491" dur="1" fill="hold">
                                          <p:stCondLst>
                                            <p:cond delay="0"/>
                                          </p:stCondLst>
                                        </p:cTn>
                                        <p:tgtEl>
                                          <p:spTgt spid="123907">
                                            <p:txEl>
                                              <p:pRg st="8" end="8"/>
                                            </p:txEl>
                                          </p:spTgt>
                                        </p:tgtEl>
                                        <p:attrNameLst>
                                          <p:attrName>style.visibility</p:attrName>
                                        </p:attrNameLst>
                                      </p:cBhvr>
                                      <p:to>
                                        <p:strVal val="visible"/>
                                      </p:to>
                                    </p:set>
                                    <p:animEffect transition="in" filter="fade">
                                      <p:cBhvr>
                                        <p:cTn id="1492" dur="750"/>
                                        <p:tgtEl>
                                          <p:spTgt spid="123907">
                                            <p:txEl>
                                              <p:pRg st="8" end="8"/>
                                            </p:txEl>
                                          </p:spTgt>
                                        </p:tgtEl>
                                      </p:cBhvr>
                                    </p:animEffect>
                                  </p:childTnLst>
                                </p:cTn>
                              </p:par>
                              <p:par>
                                <p:cTn id="1493" presetID="10" presetClass="entr" presetSubtype="0" fill="hold" grpId="0" nodeType="withEffect">
                                  <p:stCondLst>
                                    <p:cond delay="0"/>
                                  </p:stCondLst>
                                  <p:childTnLst>
                                    <p:set>
                                      <p:cBhvr>
                                        <p:cTn id="1494" dur="1" fill="hold">
                                          <p:stCondLst>
                                            <p:cond delay="0"/>
                                          </p:stCondLst>
                                        </p:cTn>
                                        <p:tgtEl>
                                          <p:spTgt spid="123907">
                                            <p:txEl>
                                              <p:pRg st="9" end="9"/>
                                            </p:txEl>
                                          </p:spTgt>
                                        </p:tgtEl>
                                        <p:attrNameLst>
                                          <p:attrName>style.visibility</p:attrName>
                                        </p:attrNameLst>
                                      </p:cBhvr>
                                      <p:to>
                                        <p:strVal val="visible"/>
                                      </p:to>
                                    </p:set>
                                    <p:animEffect transition="in" filter="fade">
                                      <p:cBhvr>
                                        <p:cTn id="1495" dur="750"/>
                                        <p:tgtEl>
                                          <p:spTgt spid="123907">
                                            <p:txEl>
                                              <p:pRg st="9" end="9"/>
                                            </p:txEl>
                                          </p:spTgt>
                                        </p:tgtEl>
                                      </p:cBhvr>
                                    </p:animEffect>
                                  </p:childTnLst>
                                </p:cTn>
                              </p:par>
                              <p:par>
                                <p:cTn id="1496" presetID="10" presetClass="entr" presetSubtype="0" fill="hold" grpId="0" nodeType="withEffect">
                                  <p:stCondLst>
                                    <p:cond delay="0"/>
                                  </p:stCondLst>
                                  <p:childTnLst>
                                    <p:set>
                                      <p:cBhvr>
                                        <p:cTn id="1497" dur="1" fill="hold">
                                          <p:stCondLst>
                                            <p:cond delay="0"/>
                                          </p:stCondLst>
                                        </p:cTn>
                                        <p:tgtEl>
                                          <p:spTgt spid="123907">
                                            <p:txEl>
                                              <p:pRg st="10" end="10"/>
                                            </p:txEl>
                                          </p:spTgt>
                                        </p:tgtEl>
                                        <p:attrNameLst>
                                          <p:attrName>style.visibility</p:attrName>
                                        </p:attrNameLst>
                                      </p:cBhvr>
                                      <p:to>
                                        <p:strVal val="visible"/>
                                      </p:to>
                                    </p:set>
                                    <p:animEffect transition="in" filter="fade">
                                      <p:cBhvr>
                                        <p:cTn id="1498" dur="750"/>
                                        <p:tgtEl>
                                          <p:spTgt spid="123907">
                                            <p:txEl>
                                              <p:pRg st="10" end="10"/>
                                            </p:txEl>
                                          </p:spTgt>
                                        </p:tgtEl>
                                      </p:cBhvr>
                                    </p:animEffect>
                                  </p:childTnLst>
                                </p:cTn>
                              </p:par>
                              <p:par>
                                <p:cTn id="1499" presetID="10" presetClass="entr" presetSubtype="0" fill="hold" grpId="0" nodeType="withEffect">
                                  <p:stCondLst>
                                    <p:cond delay="0"/>
                                  </p:stCondLst>
                                  <p:childTnLst>
                                    <p:set>
                                      <p:cBhvr>
                                        <p:cTn id="1500" dur="1" fill="hold">
                                          <p:stCondLst>
                                            <p:cond delay="0"/>
                                          </p:stCondLst>
                                        </p:cTn>
                                        <p:tgtEl>
                                          <p:spTgt spid="123907">
                                            <p:txEl>
                                              <p:pRg st="10" end="10"/>
                                            </p:txEl>
                                          </p:spTgt>
                                        </p:tgtEl>
                                        <p:attrNameLst>
                                          <p:attrName>style.visibility</p:attrName>
                                        </p:attrNameLst>
                                      </p:cBhvr>
                                      <p:to>
                                        <p:strVal val="visible"/>
                                      </p:to>
                                    </p:set>
                                    <p:animEffect transition="in" filter="fade">
                                      <p:cBhvr>
                                        <p:cTn id="1501" dur="750"/>
                                        <p:tgtEl>
                                          <p:spTgt spid="123907">
                                            <p:txEl>
                                              <p:pRg st="10" end="10"/>
                                            </p:txEl>
                                          </p:spTgt>
                                        </p:tgtEl>
                                      </p:cBhvr>
                                    </p:animEffect>
                                  </p:childTnLst>
                                </p:cTn>
                              </p:par>
                              <p:par>
                                <p:cTn id="1502" presetID="10" presetClass="entr" presetSubtype="0" fill="hold" grpId="0" nodeType="withEffect">
                                  <p:stCondLst>
                                    <p:cond delay="0"/>
                                  </p:stCondLst>
                                  <p:childTnLst>
                                    <p:set>
                                      <p:cBhvr>
                                        <p:cTn id="1503" dur="1" fill="hold">
                                          <p:stCondLst>
                                            <p:cond delay="0"/>
                                          </p:stCondLst>
                                        </p:cTn>
                                        <p:tgtEl>
                                          <p:spTgt spid="123907">
                                            <p:txEl>
                                              <p:pRg st="9" end="9"/>
                                            </p:txEl>
                                          </p:spTgt>
                                        </p:tgtEl>
                                        <p:attrNameLst>
                                          <p:attrName>style.visibility</p:attrName>
                                        </p:attrNameLst>
                                      </p:cBhvr>
                                      <p:to>
                                        <p:strVal val="visible"/>
                                      </p:to>
                                    </p:set>
                                    <p:animEffect transition="in" filter="fade">
                                      <p:cBhvr>
                                        <p:cTn id="1504" dur="750"/>
                                        <p:tgtEl>
                                          <p:spTgt spid="123907">
                                            <p:txEl>
                                              <p:pRg st="9" end="9"/>
                                            </p:txEl>
                                          </p:spTgt>
                                        </p:tgtEl>
                                      </p:cBhvr>
                                    </p:animEffect>
                                  </p:childTnLst>
                                </p:cTn>
                              </p:par>
                              <p:par>
                                <p:cTn id="1505" presetID="10" presetClass="entr" presetSubtype="0" fill="hold" grpId="0" nodeType="withEffect">
                                  <p:stCondLst>
                                    <p:cond delay="0"/>
                                  </p:stCondLst>
                                  <p:childTnLst>
                                    <p:set>
                                      <p:cBhvr>
                                        <p:cTn id="1506" dur="1" fill="hold">
                                          <p:stCondLst>
                                            <p:cond delay="0"/>
                                          </p:stCondLst>
                                        </p:cTn>
                                        <p:tgtEl>
                                          <p:spTgt spid="123907">
                                            <p:txEl>
                                              <p:pRg st="10" end="10"/>
                                            </p:txEl>
                                          </p:spTgt>
                                        </p:tgtEl>
                                        <p:attrNameLst>
                                          <p:attrName>style.visibility</p:attrName>
                                        </p:attrNameLst>
                                      </p:cBhvr>
                                      <p:to>
                                        <p:strVal val="visible"/>
                                      </p:to>
                                    </p:set>
                                    <p:animEffect transition="in" filter="fade">
                                      <p:cBhvr>
                                        <p:cTn id="1507" dur="750"/>
                                        <p:tgtEl>
                                          <p:spTgt spid="123907">
                                            <p:txEl>
                                              <p:pRg st="10" end="10"/>
                                            </p:txEl>
                                          </p:spTgt>
                                        </p:tgtEl>
                                      </p:cBhvr>
                                    </p:animEffect>
                                  </p:childTnLst>
                                </p:cTn>
                              </p:par>
                              <p:par>
                                <p:cTn id="1508" presetID="10" presetClass="entr" presetSubtype="0" fill="hold" grpId="0" nodeType="withEffect">
                                  <p:stCondLst>
                                    <p:cond delay="0"/>
                                  </p:stCondLst>
                                  <p:childTnLst>
                                    <p:set>
                                      <p:cBhvr>
                                        <p:cTn id="1509" dur="1" fill="hold">
                                          <p:stCondLst>
                                            <p:cond delay="0"/>
                                          </p:stCondLst>
                                        </p:cTn>
                                        <p:tgtEl>
                                          <p:spTgt spid="123907">
                                            <p:txEl>
                                              <p:pRg st="10" end="10"/>
                                            </p:txEl>
                                          </p:spTgt>
                                        </p:tgtEl>
                                        <p:attrNameLst>
                                          <p:attrName>style.visibility</p:attrName>
                                        </p:attrNameLst>
                                      </p:cBhvr>
                                      <p:to>
                                        <p:strVal val="visible"/>
                                      </p:to>
                                    </p:set>
                                    <p:animEffect transition="in" filter="fade">
                                      <p:cBhvr>
                                        <p:cTn id="1510" dur="750"/>
                                        <p:tgtEl>
                                          <p:spTgt spid="123907">
                                            <p:txEl>
                                              <p:pRg st="10" end="10"/>
                                            </p:txEl>
                                          </p:spTgt>
                                        </p:tgtEl>
                                      </p:cBhvr>
                                    </p:animEffect>
                                  </p:childTnLst>
                                </p:cTn>
                              </p:par>
                              <p:par>
                                <p:cTn id="1511" presetID="10" presetClass="entr" presetSubtype="0" fill="hold" grpId="0" nodeType="withEffect">
                                  <p:stCondLst>
                                    <p:cond delay="0"/>
                                  </p:stCondLst>
                                  <p:childTnLst>
                                    <p:set>
                                      <p:cBhvr>
                                        <p:cTn id="1512" dur="1" fill="hold">
                                          <p:stCondLst>
                                            <p:cond delay="0"/>
                                          </p:stCondLst>
                                        </p:cTn>
                                        <p:tgtEl>
                                          <p:spTgt spid="123907">
                                            <p:txEl>
                                              <p:pRg st="11" end="11"/>
                                            </p:txEl>
                                          </p:spTgt>
                                        </p:tgtEl>
                                        <p:attrNameLst>
                                          <p:attrName>style.visibility</p:attrName>
                                        </p:attrNameLst>
                                      </p:cBhvr>
                                      <p:to>
                                        <p:strVal val="visible"/>
                                      </p:to>
                                    </p:set>
                                    <p:animEffect transition="in" filter="fade">
                                      <p:cBhvr>
                                        <p:cTn id="1513" dur="750"/>
                                        <p:tgtEl>
                                          <p:spTgt spid="123907">
                                            <p:txEl>
                                              <p:pRg st="11" end="11"/>
                                            </p:txEl>
                                          </p:spTgt>
                                        </p:tgtEl>
                                      </p:cBhvr>
                                    </p:animEffect>
                                  </p:childTnLst>
                                </p:cTn>
                              </p:par>
                              <p:par>
                                <p:cTn id="1514" presetID="10" presetClass="entr" presetSubtype="0" fill="hold" grpId="0" nodeType="withEffect">
                                  <p:stCondLst>
                                    <p:cond delay="0"/>
                                  </p:stCondLst>
                                  <p:childTnLst>
                                    <p:set>
                                      <p:cBhvr>
                                        <p:cTn id="1515" dur="1" fill="hold">
                                          <p:stCondLst>
                                            <p:cond delay="0"/>
                                          </p:stCondLst>
                                        </p:cTn>
                                        <p:tgtEl>
                                          <p:spTgt spid="123907">
                                            <p:txEl>
                                              <p:pRg st="6" end="6"/>
                                            </p:txEl>
                                          </p:spTgt>
                                        </p:tgtEl>
                                        <p:attrNameLst>
                                          <p:attrName>style.visibility</p:attrName>
                                        </p:attrNameLst>
                                      </p:cBhvr>
                                      <p:to>
                                        <p:strVal val="visible"/>
                                      </p:to>
                                    </p:set>
                                    <p:animEffect transition="in" filter="fade">
                                      <p:cBhvr>
                                        <p:cTn id="1516" dur="750"/>
                                        <p:tgtEl>
                                          <p:spTgt spid="123907">
                                            <p:txEl>
                                              <p:pRg st="6" end="6"/>
                                            </p:txEl>
                                          </p:spTgt>
                                        </p:tgtEl>
                                      </p:cBhvr>
                                    </p:animEffect>
                                  </p:childTnLst>
                                </p:cTn>
                              </p:par>
                              <p:par>
                                <p:cTn id="1517" presetID="10" presetClass="entr" presetSubtype="0" fill="hold" grpId="0" nodeType="withEffect">
                                  <p:stCondLst>
                                    <p:cond delay="0"/>
                                  </p:stCondLst>
                                  <p:childTnLst>
                                    <p:set>
                                      <p:cBhvr>
                                        <p:cTn id="1518" dur="1" fill="hold">
                                          <p:stCondLst>
                                            <p:cond delay="0"/>
                                          </p:stCondLst>
                                        </p:cTn>
                                        <p:tgtEl>
                                          <p:spTgt spid="123907">
                                            <p:txEl>
                                              <p:pRg st="7" end="7"/>
                                            </p:txEl>
                                          </p:spTgt>
                                        </p:tgtEl>
                                        <p:attrNameLst>
                                          <p:attrName>style.visibility</p:attrName>
                                        </p:attrNameLst>
                                      </p:cBhvr>
                                      <p:to>
                                        <p:strVal val="visible"/>
                                      </p:to>
                                    </p:set>
                                    <p:animEffect transition="in" filter="fade">
                                      <p:cBhvr>
                                        <p:cTn id="1519" dur="750"/>
                                        <p:tgtEl>
                                          <p:spTgt spid="123907">
                                            <p:txEl>
                                              <p:pRg st="7" end="7"/>
                                            </p:txEl>
                                          </p:spTgt>
                                        </p:tgtEl>
                                      </p:cBhvr>
                                    </p:animEffect>
                                  </p:childTnLst>
                                </p:cTn>
                              </p:par>
                              <p:par>
                                <p:cTn id="1520" presetID="10" presetClass="entr" presetSubtype="0" fill="hold" grpId="0" nodeType="withEffect">
                                  <p:stCondLst>
                                    <p:cond delay="0"/>
                                  </p:stCondLst>
                                  <p:childTnLst>
                                    <p:set>
                                      <p:cBhvr>
                                        <p:cTn id="1521" dur="1" fill="hold">
                                          <p:stCondLst>
                                            <p:cond delay="0"/>
                                          </p:stCondLst>
                                        </p:cTn>
                                        <p:tgtEl>
                                          <p:spTgt spid="123907">
                                            <p:txEl>
                                              <p:pRg st="8" end="8"/>
                                            </p:txEl>
                                          </p:spTgt>
                                        </p:tgtEl>
                                        <p:attrNameLst>
                                          <p:attrName>style.visibility</p:attrName>
                                        </p:attrNameLst>
                                      </p:cBhvr>
                                      <p:to>
                                        <p:strVal val="visible"/>
                                      </p:to>
                                    </p:set>
                                    <p:animEffect transition="in" filter="fade">
                                      <p:cBhvr>
                                        <p:cTn id="1522" dur="750"/>
                                        <p:tgtEl>
                                          <p:spTgt spid="123907">
                                            <p:txEl>
                                              <p:pRg st="8" end="8"/>
                                            </p:txEl>
                                          </p:spTgt>
                                        </p:tgtEl>
                                      </p:cBhvr>
                                    </p:animEffect>
                                  </p:childTnLst>
                                </p:cTn>
                              </p:par>
                              <p:par>
                                <p:cTn id="1523" presetID="10" presetClass="entr" presetSubtype="0" fill="hold" grpId="0" nodeType="withEffect">
                                  <p:stCondLst>
                                    <p:cond delay="0"/>
                                  </p:stCondLst>
                                  <p:childTnLst>
                                    <p:set>
                                      <p:cBhvr>
                                        <p:cTn id="1524" dur="1" fill="hold">
                                          <p:stCondLst>
                                            <p:cond delay="0"/>
                                          </p:stCondLst>
                                        </p:cTn>
                                        <p:tgtEl>
                                          <p:spTgt spid="123907">
                                            <p:txEl>
                                              <p:pRg st="9" end="9"/>
                                            </p:txEl>
                                          </p:spTgt>
                                        </p:tgtEl>
                                        <p:attrNameLst>
                                          <p:attrName>style.visibility</p:attrName>
                                        </p:attrNameLst>
                                      </p:cBhvr>
                                      <p:to>
                                        <p:strVal val="visible"/>
                                      </p:to>
                                    </p:set>
                                    <p:animEffect transition="in" filter="fade">
                                      <p:cBhvr>
                                        <p:cTn id="1525" dur="750"/>
                                        <p:tgtEl>
                                          <p:spTgt spid="123907">
                                            <p:txEl>
                                              <p:pRg st="9" end="9"/>
                                            </p:txEl>
                                          </p:spTgt>
                                        </p:tgtEl>
                                      </p:cBhvr>
                                    </p:animEffect>
                                  </p:childTnLst>
                                </p:cTn>
                              </p:par>
                              <p:par>
                                <p:cTn id="1526" presetID="10" presetClass="entr" presetSubtype="0" fill="hold" grpId="0" nodeType="withEffect">
                                  <p:stCondLst>
                                    <p:cond delay="0"/>
                                  </p:stCondLst>
                                  <p:childTnLst>
                                    <p:set>
                                      <p:cBhvr>
                                        <p:cTn id="1527" dur="1" fill="hold">
                                          <p:stCondLst>
                                            <p:cond delay="0"/>
                                          </p:stCondLst>
                                        </p:cTn>
                                        <p:tgtEl>
                                          <p:spTgt spid="123907">
                                            <p:txEl>
                                              <p:pRg st="10" end="10"/>
                                            </p:txEl>
                                          </p:spTgt>
                                        </p:tgtEl>
                                        <p:attrNameLst>
                                          <p:attrName>style.visibility</p:attrName>
                                        </p:attrNameLst>
                                      </p:cBhvr>
                                      <p:to>
                                        <p:strVal val="visible"/>
                                      </p:to>
                                    </p:set>
                                    <p:animEffect transition="in" filter="fade">
                                      <p:cBhvr>
                                        <p:cTn id="1528" dur="750"/>
                                        <p:tgtEl>
                                          <p:spTgt spid="123907">
                                            <p:txEl>
                                              <p:pRg st="10" end="10"/>
                                            </p:txEl>
                                          </p:spTgt>
                                        </p:tgtEl>
                                      </p:cBhvr>
                                    </p:animEffect>
                                  </p:childTnLst>
                                </p:cTn>
                              </p:par>
                              <p:par>
                                <p:cTn id="1529" presetID="10" presetClass="entr" presetSubtype="0" fill="hold" grpId="0" nodeType="withEffect">
                                  <p:stCondLst>
                                    <p:cond delay="0"/>
                                  </p:stCondLst>
                                  <p:childTnLst>
                                    <p:set>
                                      <p:cBhvr>
                                        <p:cTn id="1530" dur="1" fill="hold">
                                          <p:stCondLst>
                                            <p:cond delay="0"/>
                                          </p:stCondLst>
                                        </p:cTn>
                                        <p:tgtEl>
                                          <p:spTgt spid="123907">
                                            <p:txEl>
                                              <p:pRg st="10" end="10"/>
                                            </p:txEl>
                                          </p:spTgt>
                                        </p:tgtEl>
                                        <p:attrNameLst>
                                          <p:attrName>style.visibility</p:attrName>
                                        </p:attrNameLst>
                                      </p:cBhvr>
                                      <p:to>
                                        <p:strVal val="visible"/>
                                      </p:to>
                                    </p:set>
                                    <p:animEffect transition="in" filter="fade">
                                      <p:cBhvr>
                                        <p:cTn id="1531" dur="750"/>
                                        <p:tgtEl>
                                          <p:spTgt spid="123907">
                                            <p:txEl>
                                              <p:pRg st="10" end="10"/>
                                            </p:txEl>
                                          </p:spTgt>
                                        </p:tgtEl>
                                      </p:cBhvr>
                                    </p:animEffect>
                                  </p:childTnLst>
                                </p:cTn>
                              </p:par>
                              <p:par>
                                <p:cTn id="1532" presetID="10" presetClass="entr" presetSubtype="0" fill="hold" grpId="0" nodeType="withEffect">
                                  <p:stCondLst>
                                    <p:cond delay="0"/>
                                  </p:stCondLst>
                                  <p:childTnLst>
                                    <p:set>
                                      <p:cBhvr>
                                        <p:cTn id="1533" dur="1" fill="hold">
                                          <p:stCondLst>
                                            <p:cond delay="0"/>
                                          </p:stCondLst>
                                        </p:cTn>
                                        <p:tgtEl>
                                          <p:spTgt spid="123907">
                                            <p:txEl>
                                              <p:pRg st="9" end="9"/>
                                            </p:txEl>
                                          </p:spTgt>
                                        </p:tgtEl>
                                        <p:attrNameLst>
                                          <p:attrName>style.visibility</p:attrName>
                                        </p:attrNameLst>
                                      </p:cBhvr>
                                      <p:to>
                                        <p:strVal val="visible"/>
                                      </p:to>
                                    </p:set>
                                    <p:animEffect transition="in" filter="fade">
                                      <p:cBhvr>
                                        <p:cTn id="1534" dur="750"/>
                                        <p:tgtEl>
                                          <p:spTgt spid="123907">
                                            <p:txEl>
                                              <p:pRg st="9" end="9"/>
                                            </p:txEl>
                                          </p:spTgt>
                                        </p:tgtEl>
                                      </p:cBhvr>
                                    </p:animEffect>
                                  </p:childTnLst>
                                </p:cTn>
                              </p:par>
                              <p:par>
                                <p:cTn id="1535" presetID="10" presetClass="entr" presetSubtype="0" fill="hold" grpId="0" nodeType="withEffect">
                                  <p:stCondLst>
                                    <p:cond delay="0"/>
                                  </p:stCondLst>
                                  <p:childTnLst>
                                    <p:set>
                                      <p:cBhvr>
                                        <p:cTn id="1536" dur="1" fill="hold">
                                          <p:stCondLst>
                                            <p:cond delay="0"/>
                                          </p:stCondLst>
                                        </p:cTn>
                                        <p:tgtEl>
                                          <p:spTgt spid="123907">
                                            <p:txEl>
                                              <p:pRg st="10" end="10"/>
                                            </p:txEl>
                                          </p:spTgt>
                                        </p:tgtEl>
                                        <p:attrNameLst>
                                          <p:attrName>style.visibility</p:attrName>
                                        </p:attrNameLst>
                                      </p:cBhvr>
                                      <p:to>
                                        <p:strVal val="visible"/>
                                      </p:to>
                                    </p:set>
                                    <p:animEffect transition="in" filter="fade">
                                      <p:cBhvr>
                                        <p:cTn id="1537" dur="750"/>
                                        <p:tgtEl>
                                          <p:spTgt spid="123907">
                                            <p:txEl>
                                              <p:pRg st="10" end="10"/>
                                            </p:txEl>
                                          </p:spTgt>
                                        </p:tgtEl>
                                      </p:cBhvr>
                                    </p:animEffect>
                                  </p:childTnLst>
                                </p:cTn>
                              </p:par>
                              <p:par>
                                <p:cTn id="1538" presetID="10" presetClass="entr" presetSubtype="0" fill="hold" grpId="0" nodeType="withEffect">
                                  <p:stCondLst>
                                    <p:cond delay="0"/>
                                  </p:stCondLst>
                                  <p:childTnLst>
                                    <p:set>
                                      <p:cBhvr>
                                        <p:cTn id="1539" dur="1" fill="hold">
                                          <p:stCondLst>
                                            <p:cond delay="0"/>
                                          </p:stCondLst>
                                        </p:cTn>
                                        <p:tgtEl>
                                          <p:spTgt spid="123907">
                                            <p:txEl>
                                              <p:pRg st="10" end="10"/>
                                            </p:txEl>
                                          </p:spTgt>
                                        </p:tgtEl>
                                        <p:attrNameLst>
                                          <p:attrName>style.visibility</p:attrName>
                                        </p:attrNameLst>
                                      </p:cBhvr>
                                      <p:to>
                                        <p:strVal val="visible"/>
                                      </p:to>
                                    </p:set>
                                    <p:animEffect transition="in" filter="fade">
                                      <p:cBhvr>
                                        <p:cTn id="1540" dur="750"/>
                                        <p:tgtEl>
                                          <p:spTgt spid="123907">
                                            <p:txEl>
                                              <p:pRg st="10" end="10"/>
                                            </p:txEl>
                                          </p:spTgt>
                                        </p:tgtEl>
                                      </p:cBhvr>
                                    </p:animEffect>
                                  </p:childTnLst>
                                </p:cTn>
                              </p:par>
                              <p:par>
                                <p:cTn id="1541" presetID="10" presetClass="entr" presetSubtype="0" fill="hold" grpId="0" nodeType="withEffect">
                                  <p:stCondLst>
                                    <p:cond delay="0"/>
                                  </p:stCondLst>
                                  <p:childTnLst>
                                    <p:set>
                                      <p:cBhvr>
                                        <p:cTn id="1542" dur="1" fill="hold">
                                          <p:stCondLst>
                                            <p:cond delay="0"/>
                                          </p:stCondLst>
                                        </p:cTn>
                                        <p:tgtEl>
                                          <p:spTgt spid="123907">
                                            <p:txEl>
                                              <p:pRg st="11" end="11"/>
                                            </p:txEl>
                                          </p:spTgt>
                                        </p:tgtEl>
                                        <p:attrNameLst>
                                          <p:attrName>style.visibility</p:attrName>
                                        </p:attrNameLst>
                                      </p:cBhvr>
                                      <p:to>
                                        <p:strVal val="visible"/>
                                      </p:to>
                                    </p:set>
                                    <p:animEffect transition="in" filter="fade">
                                      <p:cBhvr>
                                        <p:cTn id="1543" dur="750"/>
                                        <p:tgtEl>
                                          <p:spTgt spid="123907">
                                            <p:txEl>
                                              <p:pRg st="11" end="11"/>
                                            </p:txEl>
                                          </p:spTgt>
                                        </p:tgtEl>
                                      </p:cBhvr>
                                    </p:animEffect>
                                  </p:childTnLst>
                                </p:cTn>
                              </p:par>
                              <p:par>
                                <p:cTn id="1544" presetID="10" presetClass="entr" presetSubtype="0" fill="hold" grpId="0" nodeType="withEffect">
                                  <p:stCondLst>
                                    <p:cond delay="0"/>
                                  </p:stCondLst>
                                  <p:childTnLst>
                                    <p:set>
                                      <p:cBhvr>
                                        <p:cTn id="1545" dur="1" fill="hold">
                                          <p:stCondLst>
                                            <p:cond delay="0"/>
                                          </p:stCondLst>
                                        </p:cTn>
                                        <p:tgtEl>
                                          <p:spTgt spid="123907">
                                            <p:txEl>
                                              <p:pRg st="7" end="7"/>
                                            </p:txEl>
                                          </p:spTgt>
                                        </p:tgtEl>
                                        <p:attrNameLst>
                                          <p:attrName>style.visibility</p:attrName>
                                        </p:attrNameLst>
                                      </p:cBhvr>
                                      <p:to>
                                        <p:strVal val="visible"/>
                                      </p:to>
                                    </p:set>
                                    <p:animEffect transition="in" filter="fade">
                                      <p:cBhvr>
                                        <p:cTn id="1546" dur="750"/>
                                        <p:tgtEl>
                                          <p:spTgt spid="123907">
                                            <p:txEl>
                                              <p:pRg st="7" end="7"/>
                                            </p:txEl>
                                          </p:spTgt>
                                        </p:tgtEl>
                                      </p:cBhvr>
                                    </p:animEffect>
                                  </p:childTnLst>
                                </p:cTn>
                              </p:par>
                              <p:par>
                                <p:cTn id="1547" presetID="10" presetClass="entr" presetSubtype="0" fill="hold" grpId="0" nodeType="withEffect">
                                  <p:stCondLst>
                                    <p:cond delay="0"/>
                                  </p:stCondLst>
                                  <p:childTnLst>
                                    <p:set>
                                      <p:cBhvr>
                                        <p:cTn id="1548" dur="1" fill="hold">
                                          <p:stCondLst>
                                            <p:cond delay="0"/>
                                          </p:stCondLst>
                                        </p:cTn>
                                        <p:tgtEl>
                                          <p:spTgt spid="123907">
                                            <p:txEl>
                                              <p:pRg st="8" end="8"/>
                                            </p:txEl>
                                          </p:spTgt>
                                        </p:tgtEl>
                                        <p:attrNameLst>
                                          <p:attrName>style.visibility</p:attrName>
                                        </p:attrNameLst>
                                      </p:cBhvr>
                                      <p:to>
                                        <p:strVal val="visible"/>
                                      </p:to>
                                    </p:set>
                                    <p:animEffect transition="in" filter="fade">
                                      <p:cBhvr>
                                        <p:cTn id="1549" dur="750"/>
                                        <p:tgtEl>
                                          <p:spTgt spid="123907">
                                            <p:txEl>
                                              <p:pRg st="8" end="8"/>
                                            </p:txEl>
                                          </p:spTgt>
                                        </p:tgtEl>
                                      </p:cBhvr>
                                    </p:animEffect>
                                  </p:childTnLst>
                                </p:cTn>
                              </p:par>
                              <p:par>
                                <p:cTn id="1550" presetID="10" presetClass="entr" presetSubtype="0" fill="hold" grpId="0" nodeType="withEffect">
                                  <p:stCondLst>
                                    <p:cond delay="0"/>
                                  </p:stCondLst>
                                  <p:childTnLst>
                                    <p:set>
                                      <p:cBhvr>
                                        <p:cTn id="1551" dur="1" fill="hold">
                                          <p:stCondLst>
                                            <p:cond delay="0"/>
                                          </p:stCondLst>
                                        </p:cTn>
                                        <p:tgtEl>
                                          <p:spTgt spid="123907">
                                            <p:txEl>
                                              <p:pRg st="9" end="9"/>
                                            </p:txEl>
                                          </p:spTgt>
                                        </p:tgtEl>
                                        <p:attrNameLst>
                                          <p:attrName>style.visibility</p:attrName>
                                        </p:attrNameLst>
                                      </p:cBhvr>
                                      <p:to>
                                        <p:strVal val="visible"/>
                                      </p:to>
                                    </p:set>
                                    <p:animEffect transition="in" filter="fade">
                                      <p:cBhvr>
                                        <p:cTn id="1552" dur="750"/>
                                        <p:tgtEl>
                                          <p:spTgt spid="123907">
                                            <p:txEl>
                                              <p:pRg st="9" end="9"/>
                                            </p:txEl>
                                          </p:spTgt>
                                        </p:tgtEl>
                                      </p:cBhvr>
                                    </p:animEffect>
                                  </p:childTnLst>
                                </p:cTn>
                              </p:par>
                              <p:par>
                                <p:cTn id="1553" presetID="10" presetClass="entr" presetSubtype="0" fill="hold" grpId="0" nodeType="withEffect">
                                  <p:stCondLst>
                                    <p:cond delay="0"/>
                                  </p:stCondLst>
                                  <p:childTnLst>
                                    <p:set>
                                      <p:cBhvr>
                                        <p:cTn id="1554" dur="1" fill="hold">
                                          <p:stCondLst>
                                            <p:cond delay="0"/>
                                          </p:stCondLst>
                                        </p:cTn>
                                        <p:tgtEl>
                                          <p:spTgt spid="123907">
                                            <p:txEl>
                                              <p:pRg st="10" end="10"/>
                                            </p:txEl>
                                          </p:spTgt>
                                        </p:tgtEl>
                                        <p:attrNameLst>
                                          <p:attrName>style.visibility</p:attrName>
                                        </p:attrNameLst>
                                      </p:cBhvr>
                                      <p:to>
                                        <p:strVal val="visible"/>
                                      </p:to>
                                    </p:set>
                                    <p:animEffect transition="in" filter="fade">
                                      <p:cBhvr>
                                        <p:cTn id="1555" dur="750"/>
                                        <p:tgtEl>
                                          <p:spTgt spid="123907">
                                            <p:txEl>
                                              <p:pRg st="10" end="10"/>
                                            </p:txEl>
                                          </p:spTgt>
                                        </p:tgtEl>
                                      </p:cBhvr>
                                    </p:animEffect>
                                  </p:childTnLst>
                                </p:cTn>
                              </p:par>
                              <p:par>
                                <p:cTn id="1556" presetID="10" presetClass="entr" presetSubtype="0" fill="hold" grpId="0" nodeType="withEffect">
                                  <p:stCondLst>
                                    <p:cond delay="0"/>
                                  </p:stCondLst>
                                  <p:childTnLst>
                                    <p:set>
                                      <p:cBhvr>
                                        <p:cTn id="1557" dur="1" fill="hold">
                                          <p:stCondLst>
                                            <p:cond delay="0"/>
                                          </p:stCondLst>
                                        </p:cTn>
                                        <p:tgtEl>
                                          <p:spTgt spid="123907">
                                            <p:txEl>
                                              <p:pRg st="10" end="10"/>
                                            </p:txEl>
                                          </p:spTgt>
                                        </p:tgtEl>
                                        <p:attrNameLst>
                                          <p:attrName>style.visibility</p:attrName>
                                        </p:attrNameLst>
                                      </p:cBhvr>
                                      <p:to>
                                        <p:strVal val="visible"/>
                                      </p:to>
                                    </p:set>
                                    <p:animEffect transition="in" filter="fade">
                                      <p:cBhvr>
                                        <p:cTn id="1558" dur="750"/>
                                        <p:tgtEl>
                                          <p:spTgt spid="123907">
                                            <p:txEl>
                                              <p:pRg st="10" end="10"/>
                                            </p:txEl>
                                          </p:spTgt>
                                        </p:tgtEl>
                                      </p:cBhvr>
                                    </p:animEffect>
                                  </p:childTnLst>
                                </p:cTn>
                              </p:par>
                              <p:par>
                                <p:cTn id="1559" presetID="10" presetClass="entr" presetSubtype="0" fill="hold" grpId="0" nodeType="withEffect">
                                  <p:stCondLst>
                                    <p:cond delay="0"/>
                                  </p:stCondLst>
                                  <p:childTnLst>
                                    <p:set>
                                      <p:cBhvr>
                                        <p:cTn id="1560" dur="1" fill="hold">
                                          <p:stCondLst>
                                            <p:cond delay="0"/>
                                          </p:stCondLst>
                                        </p:cTn>
                                        <p:tgtEl>
                                          <p:spTgt spid="123907">
                                            <p:txEl>
                                              <p:pRg st="9" end="9"/>
                                            </p:txEl>
                                          </p:spTgt>
                                        </p:tgtEl>
                                        <p:attrNameLst>
                                          <p:attrName>style.visibility</p:attrName>
                                        </p:attrNameLst>
                                      </p:cBhvr>
                                      <p:to>
                                        <p:strVal val="visible"/>
                                      </p:to>
                                    </p:set>
                                    <p:animEffect transition="in" filter="fade">
                                      <p:cBhvr>
                                        <p:cTn id="1561" dur="750"/>
                                        <p:tgtEl>
                                          <p:spTgt spid="123907">
                                            <p:txEl>
                                              <p:pRg st="9" end="9"/>
                                            </p:txEl>
                                          </p:spTgt>
                                        </p:tgtEl>
                                      </p:cBhvr>
                                    </p:animEffect>
                                  </p:childTnLst>
                                </p:cTn>
                              </p:par>
                              <p:par>
                                <p:cTn id="1562" presetID="10" presetClass="entr" presetSubtype="0" fill="hold" grpId="0" nodeType="withEffect">
                                  <p:stCondLst>
                                    <p:cond delay="0"/>
                                  </p:stCondLst>
                                  <p:childTnLst>
                                    <p:set>
                                      <p:cBhvr>
                                        <p:cTn id="1563" dur="1" fill="hold">
                                          <p:stCondLst>
                                            <p:cond delay="0"/>
                                          </p:stCondLst>
                                        </p:cTn>
                                        <p:tgtEl>
                                          <p:spTgt spid="123907">
                                            <p:txEl>
                                              <p:pRg st="10" end="10"/>
                                            </p:txEl>
                                          </p:spTgt>
                                        </p:tgtEl>
                                        <p:attrNameLst>
                                          <p:attrName>style.visibility</p:attrName>
                                        </p:attrNameLst>
                                      </p:cBhvr>
                                      <p:to>
                                        <p:strVal val="visible"/>
                                      </p:to>
                                    </p:set>
                                    <p:animEffect transition="in" filter="fade">
                                      <p:cBhvr>
                                        <p:cTn id="1564" dur="750"/>
                                        <p:tgtEl>
                                          <p:spTgt spid="123907">
                                            <p:txEl>
                                              <p:pRg st="10" end="10"/>
                                            </p:txEl>
                                          </p:spTgt>
                                        </p:tgtEl>
                                      </p:cBhvr>
                                    </p:animEffect>
                                  </p:childTnLst>
                                </p:cTn>
                              </p:par>
                              <p:par>
                                <p:cTn id="1565" presetID="10" presetClass="entr" presetSubtype="0" fill="hold" grpId="0" nodeType="withEffect">
                                  <p:stCondLst>
                                    <p:cond delay="0"/>
                                  </p:stCondLst>
                                  <p:childTnLst>
                                    <p:set>
                                      <p:cBhvr>
                                        <p:cTn id="1566" dur="1" fill="hold">
                                          <p:stCondLst>
                                            <p:cond delay="0"/>
                                          </p:stCondLst>
                                        </p:cTn>
                                        <p:tgtEl>
                                          <p:spTgt spid="123907">
                                            <p:txEl>
                                              <p:pRg st="10" end="10"/>
                                            </p:txEl>
                                          </p:spTgt>
                                        </p:tgtEl>
                                        <p:attrNameLst>
                                          <p:attrName>style.visibility</p:attrName>
                                        </p:attrNameLst>
                                      </p:cBhvr>
                                      <p:to>
                                        <p:strVal val="visible"/>
                                      </p:to>
                                    </p:set>
                                    <p:animEffect transition="in" filter="fade">
                                      <p:cBhvr>
                                        <p:cTn id="1567" dur="750"/>
                                        <p:tgtEl>
                                          <p:spTgt spid="123907">
                                            <p:txEl>
                                              <p:pRg st="10" end="10"/>
                                            </p:txEl>
                                          </p:spTgt>
                                        </p:tgtEl>
                                      </p:cBhvr>
                                    </p:animEffect>
                                  </p:childTnLst>
                                </p:cTn>
                              </p:par>
                              <p:par>
                                <p:cTn id="1568" presetID="10" presetClass="entr" presetSubtype="0" fill="hold" grpId="0" nodeType="withEffect">
                                  <p:stCondLst>
                                    <p:cond delay="0"/>
                                  </p:stCondLst>
                                  <p:childTnLst>
                                    <p:set>
                                      <p:cBhvr>
                                        <p:cTn id="1569" dur="1" fill="hold">
                                          <p:stCondLst>
                                            <p:cond delay="0"/>
                                          </p:stCondLst>
                                        </p:cTn>
                                        <p:tgtEl>
                                          <p:spTgt spid="123907">
                                            <p:txEl>
                                              <p:pRg st="11" end="11"/>
                                            </p:txEl>
                                          </p:spTgt>
                                        </p:tgtEl>
                                        <p:attrNameLst>
                                          <p:attrName>style.visibility</p:attrName>
                                        </p:attrNameLst>
                                      </p:cBhvr>
                                      <p:to>
                                        <p:strVal val="visible"/>
                                      </p:to>
                                    </p:set>
                                    <p:animEffect transition="in" filter="fade">
                                      <p:cBhvr>
                                        <p:cTn id="1570" dur="750"/>
                                        <p:tgtEl>
                                          <p:spTgt spid="123907">
                                            <p:txEl>
                                              <p:pRg st="11" end="11"/>
                                            </p:txEl>
                                          </p:spTgt>
                                        </p:tgtEl>
                                      </p:cBhvr>
                                    </p:animEffect>
                                  </p:childTnLst>
                                </p:cTn>
                              </p:par>
                              <p:par>
                                <p:cTn id="1571" presetID="10" presetClass="entr" presetSubtype="0" fill="hold" grpId="0" nodeType="withEffect">
                                  <p:stCondLst>
                                    <p:cond delay="0"/>
                                  </p:stCondLst>
                                  <p:childTnLst>
                                    <p:set>
                                      <p:cBhvr>
                                        <p:cTn id="1572" dur="1" fill="hold">
                                          <p:stCondLst>
                                            <p:cond delay="0"/>
                                          </p:stCondLst>
                                        </p:cTn>
                                        <p:tgtEl>
                                          <p:spTgt spid="123907">
                                            <p:txEl>
                                              <p:pRg st="5" end="5"/>
                                            </p:txEl>
                                          </p:spTgt>
                                        </p:tgtEl>
                                        <p:attrNameLst>
                                          <p:attrName>style.visibility</p:attrName>
                                        </p:attrNameLst>
                                      </p:cBhvr>
                                      <p:to>
                                        <p:strVal val="visible"/>
                                      </p:to>
                                    </p:set>
                                    <p:animEffect transition="in" filter="fade">
                                      <p:cBhvr>
                                        <p:cTn id="1573" dur="750"/>
                                        <p:tgtEl>
                                          <p:spTgt spid="123907">
                                            <p:txEl>
                                              <p:pRg st="5" end="5"/>
                                            </p:txEl>
                                          </p:spTgt>
                                        </p:tgtEl>
                                      </p:cBhvr>
                                    </p:animEffect>
                                  </p:childTnLst>
                                </p:cTn>
                              </p:par>
                              <p:par>
                                <p:cTn id="1574" presetID="10" presetClass="entr" presetSubtype="0" fill="hold" grpId="0" nodeType="withEffect">
                                  <p:stCondLst>
                                    <p:cond delay="0"/>
                                  </p:stCondLst>
                                  <p:childTnLst>
                                    <p:set>
                                      <p:cBhvr>
                                        <p:cTn id="1575" dur="1" fill="hold">
                                          <p:stCondLst>
                                            <p:cond delay="0"/>
                                          </p:stCondLst>
                                        </p:cTn>
                                        <p:tgtEl>
                                          <p:spTgt spid="123907">
                                            <p:txEl>
                                              <p:pRg st="6" end="6"/>
                                            </p:txEl>
                                          </p:spTgt>
                                        </p:tgtEl>
                                        <p:attrNameLst>
                                          <p:attrName>style.visibility</p:attrName>
                                        </p:attrNameLst>
                                      </p:cBhvr>
                                      <p:to>
                                        <p:strVal val="visible"/>
                                      </p:to>
                                    </p:set>
                                    <p:animEffect transition="in" filter="fade">
                                      <p:cBhvr>
                                        <p:cTn id="1576" dur="750"/>
                                        <p:tgtEl>
                                          <p:spTgt spid="123907">
                                            <p:txEl>
                                              <p:pRg st="6" end="6"/>
                                            </p:txEl>
                                          </p:spTgt>
                                        </p:tgtEl>
                                      </p:cBhvr>
                                    </p:animEffect>
                                  </p:childTnLst>
                                </p:cTn>
                              </p:par>
                              <p:par>
                                <p:cTn id="1577" presetID="10" presetClass="entr" presetSubtype="0" fill="hold" grpId="0" nodeType="withEffect">
                                  <p:stCondLst>
                                    <p:cond delay="0"/>
                                  </p:stCondLst>
                                  <p:childTnLst>
                                    <p:set>
                                      <p:cBhvr>
                                        <p:cTn id="1578" dur="1" fill="hold">
                                          <p:stCondLst>
                                            <p:cond delay="0"/>
                                          </p:stCondLst>
                                        </p:cTn>
                                        <p:tgtEl>
                                          <p:spTgt spid="123907">
                                            <p:txEl>
                                              <p:pRg st="7" end="7"/>
                                            </p:txEl>
                                          </p:spTgt>
                                        </p:tgtEl>
                                        <p:attrNameLst>
                                          <p:attrName>style.visibility</p:attrName>
                                        </p:attrNameLst>
                                      </p:cBhvr>
                                      <p:to>
                                        <p:strVal val="visible"/>
                                      </p:to>
                                    </p:set>
                                    <p:animEffect transition="in" filter="fade">
                                      <p:cBhvr>
                                        <p:cTn id="1579" dur="750"/>
                                        <p:tgtEl>
                                          <p:spTgt spid="123907">
                                            <p:txEl>
                                              <p:pRg st="7" end="7"/>
                                            </p:txEl>
                                          </p:spTgt>
                                        </p:tgtEl>
                                      </p:cBhvr>
                                    </p:animEffect>
                                  </p:childTnLst>
                                </p:cTn>
                              </p:par>
                              <p:par>
                                <p:cTn id="1580" presetID="10" presetClass="entr" presetSubtype="0" fill="hold" grpId="0" nodeType="withEffect">
                                  <p:stCondLst>
                                    <p:cond delay="0"/>
                                  </p:stCondLst>
                                  <p:childTnLst>
                                    <p:set>
                                      <p:cBhvr>
                                        <p:cTn id="1581" dur="1" fill="hold">
                                          <p:stCondLst>
                                            <p:cond delay="0"/>
                                          </p:stCondLst>
                                        </p:cTn>
                                        <p:tgtEl>
                                          <p:spTgt spid="123907">
                                            <p:txEl>
                                              <p:pRg st="8" end="8"/>
                                            </p:txEl>
                                          </p:spTgt>
                                        </p:tgtEl>
                                        <p:attrNameLst>
                                          <p:attrName>style.visibility</p:attrName>
                                        </p:attrNameLst>
                                      </p:cBhvr>
                                      <p:to>
                                        <p:strVal val="visible"/>
                                      </p:to>
                                    </p:set>
                                    <p:animEffect transition="in" filter="fade">
                                      <p:cBhvr>
                                        <p:cTn id="1582" dur="750"/>
                                        <p:tgtEl>
                                          <p:spTgt spid="123907">
                                            <p:txEl>
                                              <p:pRg st="8" end="8"/>
                                            </p:txEl>
                                          </p:spTgt>
                                        </p:tgtEl>
                                      </p:cBhvr>
                                    </p:animEffect>
                                  </p:childTnLst>
                                </p:cTn>
                              </p:par>
                              <p:par>
                                <p:cTn id="1583" presetID="10" presetClass="entr" presetSubtype="0" fill="hold" grpId="0" nodeType="withEffect">
                                  <p:stCondLst>
                                    <p:cond delay="0"/>
                                  </p:stCondLst>
                                  <p:childTnLst>
                                    <p:set>
                                      <p:cBhvr>
                                        <p:cTn id="1584" dur="1" fill="hold">
                                          <p:stCondLst>
                                            <p:cond delay="0"/>
                                          </p:stCondLst>
                                        </p:cTn>
                                        <p:tgtEl>
                                          <p:spTgt spid="123907">
                                            <p:txEl>
                                              <p:pRg st="9" end="9"/>
                                            </p:txEl>
                                          </p:spTgt>
                                        </p:tgtEl>
                                        <p:attrNameLst>
                                          <p:attrName>style.visibility</p:attrName>
                                        </p:attrNameLst>
                                      </p:cBhvr>
                                      <p:to>
                                        <p:strVal val="visible"/>
                                      </p:to>
                                    </p:set>
                                    <p:animEffect transition="in" filter="fade">
                                      <p:cBhvr>
                                        <p:cTn id="1585" dur="750"/>
                                        <p:tgtEl>
                                          <p:spTgt spid="123907">
                                            <p:txEl>
                                              <p:pRg st="9" end="9"/>
                                            </p:txEl>
                                          </p:spTgt>
                                        </p:tgtEl>
                                      </p:cBhvr>
                                    </p:animEffect>
                                  </p:childTnLst>
                                </p:cTn>
                              </p:par>
                              <p:par>
                                <p:cTn id="1586" presetID="10" presetClass="entr" presetSubtype="0" fill="hold" grpId="0" nodeType="withEffect">
                                  <p:stCondLst>
                                    <p:cond delay="0"/>
                                  </p:stCondLst>
                                  <p:childTnLst>
                                    <p:set>
                                      <p:cBhvr>
                                        <p:cTn id="1587" dur="1" fill="hold">
                                          <p:stCondLst>
                                            <p:cond delay="0"/>
                                          </p:stCondLst>
                                        </p:cTn>
                                        <p:tgtEl>
                                          <p:spTgt spid="123907">
                                            <p:txEl>
                                              <p:pRg st="10" end="10"/>
                                            </p:txEl>
                                          </p:spTgt>
                                        </p:tgtEl>
                                        <p:attrNameLst>
                                          <p:attrName>style.visibility</p:attrName>
                                        </p:attrNameLst>
                                      </p:cBhvr>
                                      <p:to>
                                        <p:strVal val="visible"/>
                                      </p:to>
                                    </p:set>
                                    <p:animEffect transition="in" filter="fade">
                                      <p:cBhvr>
                                        <p:cTn id="1588" dur="750"/>
                                        <p:tgtEl>
                                          <p:spTgt spid="123907">
                                            <p:txEl>
                                              <p:pRg st="10" end="10"/>
                                            </p:txEl>
                                          </p:spTgt>
                                        </p:tgtEl>
                                      </p:cBhvr>
                                    </p:animEffect>
                                  </p:childTnLst>
                                </p:cTn>
                              </p:par>
                              <p:par>
                                <p:cTn id="1589" presetID="10" presetClass="entr" presetSubtype="0" fill="hold" grpId="0" nodeType="withEffect">
                                  <p:stCondLst>
                                    <p:cond delay="0"/>
                                  </p:stCondLst>
                                  <p:childTnLst>
                                    <p:set>
                                      <p:cBhvr>
                                        <p:cTn id="1590" dur="1" fill="hold">
                                          <p:stCondLst>
                                            <p:cond delay="0"/>
                                          </p:stCondLst>
                                        </p:cTn>
                                        <p:tgtEl>
                                          <p:spTgt spid="123907">
                                            <p:txEl>
                                              <p:pRg st="10" end="10"/>
                                            </p:txEl>
                                          </p:spTgt>
                                        </p:tgtEl>
                                        <p:attrNameLst>
                                          <p:attrName>style.visibility</p:attrName>
                                        </p:attrNameLst>
                                      </p:cBhvr>
                                      <p:to>
                                        <p:strVal val="visible"/>
                                      </p:to>
                                    </p:set>
                                    <p:animEffect transition="in" filter="fade">
                                      <p:cBhvr>
                                        <p:cTn id="1591" dur="750"/>
                                        <p:tgtEl>
                                          <p:spTgt spid="123907">
                                            <p:txEl>
                                              <p:pRg st="10" end="10"/>
                                            </p:txEl>
                                          </p:spTgt>
                                        </p:tgtEl>
                                      </p:cBhvr>
                                    </p:animEffect>
                                  </p:childTnLst>
                                </p:cTn>
                              </p:par>
                              <p:par>
                                <p:cTn id="1592" presetID="10" presetClass="entr" presetSubtype="0" fill="hold" grpId="0" nodeType="withEffect">
                                  <p:stCondLst>
                                    <p:cond delay="0"/>
                                  </p:stCondLst>
                                  <p:childTnLst>
                                    <p:set>
                                      <p:cBhvr>
                                        <p:cTn id="1593" dur="1" fill="hold">
                                          <p:stCondLst>
                                            <p:cond delay="0"/>
                                          </p:stCondLst>
                                        </p:cTn>
                                        <p:tgtEl>
                                          <p:spTgt spid="123907">
                                            <p:txEl>
                                              <p:pRg st="9" end="9"/>
                                            </p:txEl>
                                          </p:spTgt>
                                        </p:tgtEl>
                                        <p:attrNameLst>
                                          <p:attrName>style.visibility</p:attrName>
                                        </p:attrNameLst>
                                      </p:cBhvr>
                                      <p:to>
                                        <p:strVal val="visible"/>
                                      </p:to>
                                    </p:set>
                                    <p:animEffect transition="in" filter="fade">
                                      <p:cBhvr>
                                        <p:cTn id="1594" dur="750"/>
                                        <p:tgtEl>
                                          <p:spTgt spid="123907">
                                            <p:txEl>
                                              <p:pRg st="9" end="9"/>
                                            </p:txEl>
                                          </p:spTgt>
                                        </p:tgtEl>
                                      </p:cBhvr>
                                    </p:animEffect>
                                  </p:childTnLst>
                                </p:cTn>
                              </p:par>
                              <p:par>
                                <p:cTn id="1595" presetID="10" presetClass="entr" presetSubtype="0" fill="hold" grpId="0" nodeType="withEffect">
                                  <p:stCondLst>
                                    <p:cond delay="0"/>
                                  </p:stCondLst>
                                  <p:childTnLst>
                                    <p:set>
                                      <p:cBhvr>
                                        <p:cTn id="1596" dur="1" fill="hold">
                                          <p:stCondLst>
                                            <p:cond delay="0"/>
                                          </p:stCondLst>
                                        </p:cTn>
                                        <p:tgtEl>
                                          <p:spTgt spid="123907">
                                            <p:txEl>
                                              <p:pRg st="10" end="10"/>
                                            </p:txEl>
                                          </p:spTgt>
                                        </p:tgtEl>
                                        <p:attrNameLst>
                                          <p:attrName>style.visibility</p:attrName>
                                        </p:attrNameLst>
                                      </p:cBhvr>
                                      <p:to>
                                        <p:strVal val="visible"/>
                                      </p:to>
                                    </p:set>
                                    <p:animEffect transition="in" filter="fade">
                                      <p:cBhvr>
                                        <p:cTn id="1597" dur="750"/>
                                        <p:tgtEl>
                                          <p:spTgt spid="123907">
                                            <p:txEl>
                                              <p:pRg st="10" end="10"/>
                                            </p:txEl>
                                          </p:spTgt>
                                        </p:tgtEl>
                                      </p:cBhvr>
                                    </p:animEffect>
                                  </p:childTnLst>
                                </p:cTn>
                              </p:par>
                              <p:par>
                                <p:cTn id="1598" presetID="10" presetClass="entr" presetSubtype="0" fill="hold" grpId="0" nodeType="withEffect">
                                  <p:stCondLst>
                                    <p:cond delay="0"/>
                                  </p:stCondLst>
                                  <p:childTnLst>
                                    <p:set>
                                      <p:cBhvr>
                                        <p:cTn id="1599" dur="1" fill="hold">
                                          <p:stCondLst>
                                            <p:cond delay="0"/>
                                          </p:stCondLst>
                                        </p:cTn>
                                        <p:tgtEl>
                                          <p:spTgt spid="123907">
                                            <p:txEl>
                                              <p:pRg st="10" end="10"/>
                                            </p:txEl>
                                          </p:spTgt>
                                        </p:tgtEl>
                                        <p:attrNameLst>
                                          <p:attrName>style.visibility</p:attrName>
                                        </p:attrNameLst>
                                      </p:cBhvr>
                                      <p:to>
                                        <p:strVal val="visible"/>
                                      </p:to>
                                    </p:set>
                                    <p:animEffect transition="in" filter="fade">
                                      <p:cBhvr>
                                        <p:cTn id="1600" dur="750"/>
                                        <p:tgtEl>
                                          <p:spTgt spid="123907">
                                            <p:txEl>
                                              <p:pRg st="10" end="10"/>
                                            </p:txEl>
                                          </p:spTgt>
                                        </p:tgtEl>
                                      </p:cBhvr>
                                    </p:animEffect>
                                  </p:childTnLst>
                                </p:cTn>
                              </p:par>
                              <p:par>
                                <p:cTn id="1601" presetID="10" presetClass="entr" presetSubtype="0" fill="hold" grpId="0" nodeType="withEffect">
                                  <p:stCondLst>
                                    <p:cond delay="0"/>
                                  </p:stCondLst>
                                  <p:childTnLst>
                                    <p:set>
                                      <p:cBhvr>
                                        <p:cTn id="1602" dur="1" fill="hold">
                                          <p:stCondLst>
                                            <p:cond delay="0"/>
                                          </p:stCondLst>
                                        </p:cTn>
                                        <p:tgtEl>
                                          <p:spTgt spid="123907">
                                            <p:txEl>
                                              <p:pRg st="11" end="11"/>
                                            </p:txEl>
                                          </p:spTgt>
                                        </p:tgtEl>
                                        <p:attrNameLst>
                                          <p:attrName>style.visibility</p:attrName>
                                        </p:attrNameLst>
                                      </p:cBhvr>
                                      <p:to>
                                        <p:strVal val="visible"/>
                                      </p:to>
                                    </p:set>
                                    <p:animEffect transition="in" filter="fade">
                                      <p:cBhvr>
                                        <p:cTn id="1603" dur="750"/>
                                        <p:tgtEl>
                                          <p:spTgt spid="123907">
                                            <p:txEl>
                                              <p:pRg st="11" end="11"/>
                                            </p:txEl>
                                          </p:spTgt>
                                        </p:tgtEl>
                                      </p:cBhvr>
                                    </p:animEffect>
                                  </p:childTnLst>
                                </p:cTn>
                              </p:par>
                              <p:par>
                                <p:cTn id="1604" presetID="10" presetClass="entr" presetSubtype="0" fill="hold" grpId="0" nodeType="withEffect">
                                  <p:stCondLst>
                                    <p:cond delay="0"/>
                                  </p:stCondLst>
                                  <p:childTnLst>
                                    <p:set>
                                      <p:cBhvr>
                                        <p:cTn id="1605" dur="1" fill="hold">
                                          <p:stCondLst>
                                            <p:cond delay="0"/>
                                          </p:stCondLst>
                                        </p:cTn>
                                        <p:tgtEl>
                                          <p:spTgt spid="123907">
                                            <p:txEl>
                                              <p:pRg st="7" end="7"/>
                                            </p:txEl>
                                          </p:spTgt>
                                        </p:tgtEl>
                                        <p:attrNameLst>
                                          <p:attrName>style.visibility</p:attrName>
                                        </p:attrNameLst>
                                      </p:cBhvr>
                                      <p:to>
                                        <p:strVal val="visible"/>
                                      </p:to>
                                    </p:set>
                                    <p:animEffect transition="in" filter="fade">
                                      <p:cBhvr>
                                        <p:cTn id="1606" dur="750"/>
                                        <p:tgtEl>
                                          <p:spTgt spid="123907">
                                            <p:txEl>
                                              <p:pRg st="7" end="7"/>
                                            </p:txEl>
                                          </p:spTgt>
                                        </p:tgtEl>
                                      </p:cBhvr>
                                    </p:animEffect>
                                  </p:childTnLst>
                                </p:cTn>
                              </p:par>
                              <p:par>
                                <p:cTn id="1607" presetID="10" presetClass="entr" presetSubtype="0" fill="hold" grpId="0" nodeType="withEffect">
                                  <p:stCondLst>
                                    <p:cond delay="0"/>
                                  </p:stCondLst>
                                  <p:childTnLst>
                                    <p:set>
                                      <p:cBhvr>
                                        <p:cTn id="1608" dur="1" fill="hold">
                                          <p:stCondLst>
                                            <p:cond delay="0"/>
                                          </p:stCondLst>
                                        </p:cTn>
                                        <p:tgtEl>
                                          <p:spTgt spid="123907">
                                            <p:txEl>
                                              <p:pRg st="8" end="8"/>
                                            </p:txEl>
                                          </p:spTgt>
                                        </p:tgtEl>
                                        <p:attrNameLst>
                                          <p:attrName>style.visibility</p:attrName>
                                        </p:attrNameLst>
                                      </p:cBhvr>
                                      <p:to>
                                        <p:strVal val="visible"/>
                                      </p:to>
                                    </p:set>
                                    <p:animEffect transition="in" filter="fade">
                                      <p:cBhvr>
                                        <p:cTn id="1609" dur="750"/>
                                        <p:tgtEl>
                                          <p:spTgt spid="123907">
                                            <p:txEl>
                                              <p:pRg st="8" end="8"/>
                                            </p:txEl>
                                          </p:spTgt>
                                        </p:tgtEl>
                                      </p:cBhvr>
                                    </p:animEffect>
                                  </p:childTnLst>
                                </p:cTn>
                              </p:par>
                              <p:par>
                                <p:cTn id="1610" presetID="10" presetClass="entr" presetSubtype="0" fill="hold" grpId="0" nodeType="withEffect">
                                  <p:stCondLst>
                                    <p:cond delay="0"/>
                                  </p:stCondLst>
                                  <p:childTnLst>
                                    <p:set>
                                      <p:cBhvr>
                                        <p:cTn id="1611" dur="1" fill="hold">
                                          <p:stCondLst>
                                            <p:cond delay="0"/>
                                          </p:stCondLst>
                                        </p:cTn>
                                        <p:tgtEl>
                                          <p:spTgt spid="123907">
                                            <p:txEl>
                                              <p:pRg st="9" end="9"/>
                                            </p:txEl>
                                          </p:spTgt>
                                        </p:tgtEl>
                                        <p:attrNameLst>
                                          <p:attrName>style.visibility</p:attrName>
                                        </p:attrNameLst>
                                      </p:cBhvr>
                                      <p:to>
                                        <p:strVal val="visible"/>
                                      </p:to>
                                    </p:set>
                                    <p:animEffect transition="in" filter="fade">
                                      <p:cBhvr>
                                        <p:cTn id="1612" dur="750"/>
                                        <p:tgtEl>
                                          <p:spTgt spid="123907">
                                            <p:txEl>
                                              <p:pRg st="9" end="9"/>
                                            </p:txEl>
                                          </p:spTgt>
                                        </p:tgtEl>
                                      </p:cBhvr>
                                    </p:animEffect>
                                  </p:childTnLst>
                                </p:cTn>
                              </p:par>
                              <p:par>
                                <p:cTn id="1613" presetID="10" presetClass="entr" presetSubtype="0" fill="hold" grpId="0" nodeType="withEffect">
                                  <p:stCondLst>
                                    <p:cond delay="0"/>
                                  </p:stCondLst>
                                  <p:childTnLst>
                                    <p:set>
                                      <p:cBhvr>
                                        <p:cTn id="1614" dur="1" fill="hold">
                                          <p:stCondLst>
                                            <p:cond delay="0"/>
                                          </p:stCondLst>
                                        </p:cTn>
                                        <p:tgtEl>
                                          <p:spTgt spid="123907">
                                            <p:txEl>
                                              <p:pRg st="10" end="10"/>
                                            </p:txEl>
                                          </p:spTgt>
                                        </p:tgtEl>
                                        <p:attrNameLst>
                                          <p:attrName>style.visibility</p:attrName>
                                        </p:attrNameLst>
                                      </p:cBhvr>
                                      <p:to>
                                        <p:strVal val="visible"/>
                                      </p:to>
                                    </p:set>
                                    <p:animEffect transition="in" filter="fade">
                                      <p:cBhvr>
                                        <p:cTn id="1615" dur="750"/>
                                        <p:tgtEl>
                                          <p:spTgt spid="123907">
                                            <p:txEl>
                                              <p:pRg st="10" end="10"/>
                                            </p:txEl>
                                          </p:spTgt>
                                        </p:tgtEl>
                                      </p:cBhvr>
                                    </p:animEffect>
                                  </p:childTnLst>
                                </p:cTn>
                              </p:par>
                              <p:par>
                                <p:cTn id="1616" presetID="10" presetClass="entr" presetSubtype="0" fill="hold" grpId="0" nodeType="withEffect">
                                  <p:stCondLst>
                                    <p:cond delay="0"/>
                                  </p:stCondLst>
                                  <p:childTnLst>
                                    <p:set>
                                      <p:cBhvr>
                                        <p:cTn id="1617" dur="1" fill="hold">
                                          <p:stCondLst>
                                            <p:cond delay="0"/>
                                          </p:stCondLst>
                                        </p:cTn>
                                        <p:tgtEl>
                                          <p:spTgt spid="123907">
                                            <p:txEl>
                                              <p:pRg st="10" end="10"/>
                                            </p:txEl>
                                          </p:spTgt>
                                        </p:tgtEl>
                                        <p:attrNameLst>
                                          <p:attrName>style.visibility</p:attrName>
                                        </p:attrNameLst>
                                      </p:cBhvr>
                                      <p:to>
                                        <p:strVal val="visible"/>
                                      </p:to>
                                    </p:set>
                                    <p:animEffect transition="in" filter="fade">
                                      <p:cBhvr>
                                        <p:cTn id="1618" dur="750"/>
                                        <p:tgtEl>
                                          <p:spTgt spid="123907">
                                            <p:txEl>
                                              <p:pRg st="10" end="10"/>
                                            </p:txEl>
                                          </p:spTgt>
                                        </p:tgtEl>
                                      </p:cBhvr>
                                    </p:animEffect>
                                  </p:childTnLst>
                                </p:cTn>
                              </p:par>
                              <p:par>
                                <p:cTn id="1619" presetID="10" presetClass="entr" presetSubtype="0" fill="hold" grpId="0" nodeType="withEffect">
                                  <p:stCondLst>
                                    <p:cond delay="0"/>
                                  </p:stCondLst>
                                  <p:childTnLst>
                                    <p:set>
                                      <p:cBhvr>
                                        <p:cTn id="1620" dur="1" fill="hold">
                                          <p:stCondLst>
                                            <p:cond delay="0"/>
                                          </p:stCondLst>
                                        </p:cTn>
                                        <p:tgtEl>
                                          <p:spTgt spid="123907">
                                            <p:txEl>
                                              <p:pRg st="9" end="9"/>
                                            </p:txEl>
                                          </p:spTgt>
                                        </p:tgtEl>
                                        <p:attrNameLst>
                                          <p:attrName>style.visibility</p:attrName>
                                        </p:attrNameLst>
                                      </p:cBhvr>
                                      <p:to>
                                        <p:strVal val="visible"/>
                                      </p:to>
                                    </p:set>
                                    <p:animEffect transition="in" filter="fade">
                                      <p:cBhvr>
                                        <p:cTn id="1621" dur="750"/>
                                        <p:tgtEl>
                                          <p:spTgt spid="123907">
                                            <p:txEl>
                                              <p:pRg st="9" end="9"/>
                                            </p:txEl>
                                          </p:spTgt>
                                        </p:tgtEl>
                                      </p:cBhvr>
                                    </p:animEffect>
                                  </p:childTnLst>
                                </p:cTn>
                              </p:par>
                              <p:par>
                                <p:cTn id="1622" presetID="10" presetClass="entr" presetSubtype="0" fill="hold" grpId="0" nodeType="withEffect">
                                  <p:stCondLst>
                                    <p:cond delay="0"/>
                                  </p:stCondLst>
                                  <p:childTnLst>
                                    <p:set>
                                      <p:cBhvr>
                                        <p:cTn id="1623" dur="1" fill="hold">
                                          <p:stCondLst>
                                            <p:cond delay="0"/>
                                          </p:stCondLst>
                                        </p:cTn>
                                        <p:tgtEl>
                                          <p:spTgt spid="123907">
                                            <p:txEl>
                                              <p:pRg st="10" end="10"/>
                                            </p:txEl>
                                          </p:spTgt>
                                        </p:tgtEl>
                                        <p:attrNameLst>
                                          <p:attrName>style.visibility</p:attrName>
                                        </p:attrNameLst>
                                      </p:cBhvr>
                                      <p:to>
                                        <p:strVal val="visible"/>
                                      </p:to>
                                    </p:set>
                                    <p:animEffect transition="in" filter="fade">
                                      <p:cBhvr>
                                        <p:cTn id="1624" dur="750"/>
                                        <p:tgtEl>
                                          <p:spTgt spid="123907">
                                            <p:txEl>
                                              <p:pRg st="10" end="10"/>
                                            </p:txEl>
                                          </p:spTgt>
                                        </p:tgtEl>
                                      </p:cBhvr>
                                    </p:animEffect>
                                  </p:childTnLst>
                                </p:cTn>
                              </p:par>
                              <p:par>
                                <p:cTn id="1625" presetID="10" presetClass="entr" presetSubtype="0" fill="hold" grpId="0" nodeType="withEffect">
                                  <p:stCondLst>
                                    <p:cond delay="0"/>
                                  </p:stCondLst>
                                  <p:childTnLst>
                                    <p:set>
                                      <p:cBhvr>
                                        <p:cTn id="1626" dur="1" fill="hold">
                                          <p:stCondLst>
                                            <p:cond delay="0"/>
                                          </p:stCondLst>
                                        </p:cTn>
                                        <p:tgtEl>
                                          <p:spTgt spid="123907">
                                            <p:txEl>
                                              <p:pRg st="10" end="10"/>
                                            </p:txEl>
                                          </p:spTgt>
                                        </p:tgtEl>
                                        <p:attrNameLst>
                                          <p:attrName>style.visibility</p:attrName>
                                        </p:attrNameLst>
                                      </p:cBhvr>
                                      <p:to>
                                        <p:strVal val="visible"/>
                                      </p:to>
                                    </p:set>
                                    <p:animEffect transition="in" filter="fade">
                                      <p:cBhvr>
                                        <p:cTn id="1627" dur="750"/>
                                        <p:tgtEl>
                                          <p:spTgt spid="123907">
                                            <p:txEl>
                                              <p:pRg st="10" end="10"/>
                                            </p:txEl>
                                          </p:spTgt>
                                        </p:tgtEl>
                                      </p:cBhvr>
                                    </p:animEffect>
                                  </p:childTnLst>
                                </p:cTn>
                              </p:par>
                              <p:par>
                                <p:cTn id="1628" presetID="10" presetClass="entr" presetSubtype="0" fill="hold" grpId="0" nodeType="withEffect">
                                  <p:stCondLst>
                                    <p:cond delay="0"/>
                                  </p:stCondLst>
                                  <p:childTnLst>
                                    <p:set>
                                      <p:cBhvr>
                                        <p:cTn id="1629" dur="1" fill="hold">
                                          <p:stCondLst>
                                            <p:cond delay="0"/>
                                          </p:stCondLst>
                                        </p:cTn>
                                        <p:tgtEl>
                                          <p:spTgt spid="123907">
                                            <p:txEl>
                                              <p:pRg st="11" end="11"/>
                                            </p:txEl>
                                          </p:spTgt>
                                        </p:tgtEl>
                                        <p:attrNameLst>
                                          <p:attrName>style.visibility</p:attrName>
                                        </p:attrNameLst>
                                      </p:cBhvr>
                                      <p:to>
                                        <p:strVal val="visible"/>
                                      </p:to>
                                    </p:set>
                                    <p:animEffect transition="in" filter="fade">
                                      <p:cBhvr>
                                        <p:cTn id="1630" dur="750"/>
                                        <p:tgtEl>
                                          <p:spTgt spid="123907">
                                            <p:txEl>
                                              <p:pRg st="11" end="11"/>
                                            </p:txEl>
                                          </p:spTgt>
                                        </p:tgtEl>
                                      </p:cBhvr>
                                    </p:animEffect>
                                  </p:childTnLst>
                                </p:cTn>
                              </p:par>
                              <p:par>
                                <p:cTn id="1631" presetID="10" presetClass="entr" presetSubtype="0" fill="hold" grpId="0" nodeType="withEffect">
                                  <p:stCondLst>
                                    <p:cond delay="0"/>
                                  </p:stCondLst>
                                  <p:childTnLst>
                                    <p:set>
                                      <p:cBhvr>
                                        <p:cTn id="1632" dur="1" fill="hold">
                                          <p:stCondLst>
                                            <p:cond delay="0"/>
                                          </p:stCondLst>
                                        </p:cTn>
                                        <p:tgtEl>
                                          <p:spTgt spid="123907">
                                            <p:txEl>
                                              <p:pRg st="6" end="6"/>
                                            </p:txEl>
                                          </p:spTgt>
                                        </p:tgtEl>
                                        <p:attrNameLst>
                                          <p:attrName>style.visibility</p:attrName>
                                        </p:attrNameLst>
                                      </p:cBhvr>
                                      <p:to>
                                        <p:strVal val="visible"/>
                                      </p:to>
                                    </p:set>
                                    <p:animEffect transition="in" filter="fade">
                                      <p:cBhvr>
                                        <p:cTn id="1633" dur="750"/>
                                        <p:tgtEl>
                                          <p:spTgt spid="123907">
                                            <p:txEl>
                                              <p:pRg st="6" end="6"/>
                                            </p:txEl>
                                          </p:spTgt>
                                        </p:tgtEl>
                                      </p:cBhvr>
                                    </p:animEffect>
                                  </p:childTnLst>
                                </p:cTn>
                              </p:par>
                              <p:par>
                                <p:cTn id="1634" presetID="10" presetClass="entr" presetSubtype="0" fill="hold" grpId="0" nodeType="withEffect">
                                  <p:stCondLst>
                                    <p:cond delay="0"/>
                                  </p:stCondLst>
                                  <p:childTnLst>
                                    <p:set>
                                      <p:cBhvr>
                                        <p:cTn id="1635" dur="1" fill="hold">
                                          <p:stCondLst>
                                            <p:cond delay="0"/>
                                          </p:stCondLst>
                                        </p:cTn>
                                        <p:tgtEl>
                                          <p:spTgt spid="123907">
                                            <p:txEl>
                                              <p:pRg st="7" end="7"/>
                                            </p:txEl>
                                          </p:spTgt>
                                        </p:tgtEl>
                                        <p:attrNameLst>
                                          <p:attrName>style.visibility</p:attrName>
                                        </p:attrNameLst>
                                      </p:cBhvr>
                                      <p:to>
                                        <p:strVal val="visible"/>
                                      </p:to>
                                    </p:set>
                                    <p:animEffect transition="in" filter="fade">
                                      <p:cBhvr>
                                        <p:cTn id="1636" dur="750"/>
                                        <p:tgtEl>
                                          <p:spTgt spid="123907">
                                            <p:txEl>
                                              <p:pRg st="7" end="7"/>
                                            </p:txEl>
                                          </p:spTgt>
                                        </p:tgtEl>
                                      </p:cBhvr>
                                    </p:animEffect>
                                  </p:childTnLst>
                                </p:cTn>
                              </p:par>
                              <p:par>
                                <p:cTn id="1637" presetID="10" presetClass="entr" presetSubtype="0" fill="hold" grpId="0" nodeType="withEffect">
                                  <p:stCondLst>
                                    <p:cond delay="0"/>
                                  </p:stCondLst>
                                  <p:childTnLst>
                                    <p:set>
                                      <p:cBhvr>
                                        <p:cTn id="1638" dur="1" fill="hold">
                                          <p:stCondLst>
                                            <p:cond delay="0"/>
                                          </p:stCondLst>
                                        </p:cTn>
                                        <p:tgtEl>
                                          <p:spTgt spid="123907">
                                            <p:txEl>
                                              <p:pRg st="8" end="8"/>
                                            </p:txEl>
                                          </p:spTgt>
                                        </p:tgtEl>
                                        <p:attrNameLst>
                                          <p:attrName>style.visibility</p:attrName>
                                        </p:attrNameLst>
                                      </p:cBhvr>
                                      <p:to>
                                        <p:strVal val="visible"/>
                                      </p:to>
                                    </p:set>
                                    <p:animEffect transition="in" filter="fade">
                                      <p:cBhvr>
                                        <p:cTn id="1639" dur="750"/>
                                        <p:tgtEl>
                                          <p:spTgt spid="123907">
                                            <p:txEl>
                                              <p:pRg st="8" end="8"/>
                                            </p:txEl>
                                          </p:spTgt>
                                        </p:tgtEl>
                                      </p:cBhvr>
                                    </p:animEffect>
                                  </p:childTnLst>
                                </p:cTn>
                              </p:par>
                              <p:par>
                                <p:cTn id="1640" presetID="10" presetClass="entr" presetSubtype="0" fill="hold" grpId="0" nodeType="withEffect">
                                  <p:stCondLst>
                                    <p:cond delay="0"/>
                                  </p:stCondLst>
                                  <p:childTnLst>
                                    <p:set>
                                      <p:cBhvr>
                                        <p:cTn id="1641" dur="1" fill="hold">
                                          <p:stCondLst>
                                            <p:cond delay="0"/>
                                          </p:stCondLst>
                                        </p:cTn>
                                        <p:tgtEl>
                                          <p:spTgt spid="123907">
                                            <p:txEl>
                                              <p:pRg st="9" end="9"/>
                                            </p:txEl>
                                          </p:spTgt>
                                        </p:tgtEl>
                                        <p:attrNameLst>
                                          <p:attrName>style.visibility</p:attrName>
                                        </p:attrNameLst>
                                      </p:cBhvr>
                                      <p:to>
                                        <p:strVal val="visible"/>
                                      </p:to>
                                    </p:set>
                                    <p:animEffect transition="in" filter="fade">
                                      <p:cBhvr>
                                        <p:cTn id="1642" dur="750"/>
                                        <p:tgtEl>
                                          <p:spTgt spid="123907">
                                            <p:txEl>
                                              <p:pRg st="9" end="9"/>
                                            </p:txEl>
                                          </p:spTgt>
                                        </p:tgtEl>
                                      </p:cBhvr>
                                    </p:animEffect>
                                  </p:childTnLst>
                                </p:cTn>
                              </p:par>
                              <p:par>
                                <p:cTn id="1643" presetID="10" presetClass="entr" presetSubtype="0" fill="hold" grpId="0" nodeType="withEffect">
                                  <p:stCondLst>
                                    <p:cond delay="0"/>
                                  </p:stCondLst>
                                  <p:childTnLst>
                                    <p:set>
                                      <p:cBhvr>
                                        <p:cTn id="1644" dur="1" fill="hold">
                                          <p:stCondLst>
                                            <p:cond delay="0"/>
                                          </p:stCondLst>
                                        </p:cTn>
                                        <p:tgtEl>
                                          <p:spTgt spid="123907">
                                            <p:txEl>
                                              <p:pRg st="10" end="10"/>
                                            </p:txEl>
                                          </p:spTgt>
                                        </p:tgtEl>
                                        <p:attrNameLst>
                                          <p:attrName>style.visibility</p:attrName>
                                        </p:attrNameLst>
                                      </p:cBhvr>
                                      <p:to>
                                        <p:strVal val="visible"/>
                                      </p:to>
                                    </p:set>
                                    <p:animEffect transition="in" filter="fade">
                                      <p:cBhvr>
                                        <p:cTn id="1645" dur="750"/>
                                        <p:tgtEl>
                                          <p:spTgt spid="123907">
                                            <p:txEl>
                                              <p:pRg st="10" end="10"/>
                                            </p:txEl>
                                          </p:spTgt>
                                        </p:tgtEl>
                                      </p:cBhvr>
                                    </p:animEffect>
                                  </p:childTnLst>
                                </p:cTn>
                              </p:par>
                              <p:par>
                                <p:cTn id="1646" presetID="10" presetClass="entr" presetSubtype="0" fill="hold" grpId="0" nodeType="withEffect">
                                  <p:stCondLst>
                                    <p:cond delay="0"/>
                                  </p:stCondLst>
                                  <p:childTnLst>
                                    <p:set>
                                      <p:cBhvr>
                                        <p:cTn id="1647" dur="1" fill="hold">
                                          <p:stCondLst>
                                            <p:cond delay="0"/>
                                          </p:stCondLst>
                                        </p:cTn>
                                        <p:tgtEl>
                                          <p:spTgt spid="123907">
                                            <p:txEl>
                                              <p:pRg st="10" end="10"/>
                                            </p:txEl>
                                          </p:spTgt>
                                        </p:tgtEl>
                                        <p:attrNameLst>
                                          <p:attrName>style.visibility</p:attrName>
                                        </p:attrNameLst>
                                      </p:cBhvr>
                                      <p:to>
                                        <p:strVal val="visible"/>
                                      </p:to>
                                    </p:set>
                                    <p:animEffect transition="in" filter="fade">
                                      <p:cBhvr>
                                        <p:cTn id="1648" dur="750"/>
                                        <p:tgtEl>
                                          <p:spTgt spid="123907">
                                            <p:txEl>
                                              <p:pRg st="10" end="10"/>
                                            </p:txEl>
                                          </p:spTgt>
                                        </p:tgtEl>
                                      </p:cBhvr>
                                    </p:animEffect>
                                  </p:childTnLst>
                                </p:cTn>
                              </p:par>
                              <p:par>
                                <p:cTn id="1649" presetID="10" presetClass="entr" presetSubtype="0" fill="hold" grpId="0" nodeType="withEffect">
                                  <p:stCondLst>
                                    <p:cond delay="0"/>
                                  </p:stCondLst>
                                  <p:childTnLst>
                                    <p:set>
                                      <p:cBhvr>
                                        <p:cTn id="1650" dur="1" fill="hold">
                                          <p:stCondLst>
                                            <p:cond delay="0"/>
                                          </p:stCondLst>
                                        </p:cTn>
                                        <p:tgtEl>
                                          <p:spTgt spid="123907">
                                            <p:txEl>
                                              <p:pRg st="9" end="9"/>
                                            </p:txEl>
                                          </p:spTgt>
                                        </p:tgtEl>
                                        <p:attrNameLst>
                                          <p:attrName>style.visibility</p:attrName>
                                        </p:attrNameLst>
                                      </p:cBhvr>
                                      <p:to>
                                        <p:strVal val="visible"/>
                                      </p:to>
                                    </p:set>
                                    <p:animEffect transition="in" filter="fade">
                                      <p:cBhvr>
                                        <p:cTn id="1651" dur="750"/>
                                        <p:tgtEl>
                                          <p:spTgt spid="123907">
                                            <p:txEl>
                                              <p:pRg st="9" end="9"/>
                                            </p:txEl>
                                          </p:spTgt>
                                        </p:tgtEl>
                                      </p:cBhvr>
                                    </p:animEffect>
                                  </p:childTnLst>
                                </p:cTn>
                              </p:par>
                              <p:par>
                                <p:cTn id="1652" presetID="10" presetClass="entr" presetSubtype="0" fill="hold" grpId="0" nodeType="withEffect">
                                  <p:stCondLst>
                                    <p:cond delay="0"/>
                                  </p:stCondLst>
                                  <p:childTnLst>
                                    <p:set>
                                      <p:cBhvr>
                                        <p:cTn id="1653" dur="1" fill="hold">
                                          <p:stCondLst>
                                            <p:cond delay="0"/>
                                          </p:stCondLst>
                                        </p:cTn>
                                        <p:tgtEl>
                                          <p:spTgt spid="123907">
                                            <p:txEl>
                                              <p:pRg st="10" end="10"/>
                                            </p:txEl>
                                          </p:spTgt>
                                        </p:tgtEl>
                                        <p:attrNameLst>
                                          <p:attrName>style.visibility</p:attrName>
                                        </p:attrNameLst>
                                      </p:cBhvr>
                                      <p:to>
                                        <p:strVal val="visible"/>
                                      </p:to>
                                    </p:set>
                                    <p:animEffect transition="in" filter="fade">
                                      <p:cBhvr>
                                        <p:cTn id="1654" dur="750"/>
                                        <p:tgtEl>
                                          <p:spTgt spid="123907">
                                            <p:txEl>
                                              <p:pRg st="10" end="10"/>
                                            </p:txEl>
                                          </p:spTgt>
                                        </p:tgtEl>
                                      </p:cBhvr>
                                    </p:animEffect>
                                  </p:childTnLst>
                                </p:cTn>
                              </p:par>
                              <p:par>
                                <p:cTn id="1655" presetID="10" presetClass="entr" presetSubtype="0" fill="hold" grpId="0" nodeType="withEffect">
                                  <p:stCondLst>
                                    <p:cond delay="0"/>
                                  </p:stCondLst>
                                  <p:childTnLst>
                                    <p:set>
                                      <p:cBhvr>
                                        <p:cTn id="1656" dur="1" fill="hold">
                                          <p:stCondLst>
                                            <p:cond delay="0"/>
                                          </p:stCondLst>
                                        </p:cTn>
                                        <p:tgtEl>
                                          <p:spTgt spid="123907">
                                            <p:txEl>
                                              <p:pRg st="10" end="10"/>
                                            </p:txEl>
                                          </p:spTgt>
                                        </p:tgtEl>
                                        <p:attrNameLst>
                                          <p:attrName>style.visibility</p:attrName>
                                        </p:attrNameLst>
                                      </p:cBhvr>
                                      <p:to>
                                        <p:strVal val="visible"/>
                                      </p:to>
                                    </p:set>
                                    <p:animEffect transition="in" filter="fade">
                                      <p:cBhvr>
                                        <p:cTn id="1657" dur="750"/>
                                        <p:tgtEl>
                                          <p:spTgt spid="123907">
                                            <p:txEl>
                                              <p:pRg st="10" end="10"/>
                                            </p:txEl>
                                          </p:spTgt>
                                        </p:tgtEl>
                                      </p:cBhvr>
                                    </p:animEffect>
                                  </p:childTnLst>
                                </p:cTn>
                              </p:par>
                              <p:par>
                                <p:cTn id="1658" presetID="10" presetClass="entr" presetSubtype="0" fill="hold" grpId="0" nodeType="withEffect">
                                  <p:stCondLst>
                                    <p:cond delay="0"/>
                                  </p:stCondLst>
                                  <p:childTnLst>
                                    <p:set>
                                      <p:cBhvr>
                                        <p:cTn id="1659" dur="1" fill="hold">
                                          <p:stCondLst>
                                            <p:cond delay="0"/>
                                          </p:stCondLst>
                                        </p:cTn>
                                        <p:tgtEl>
                                          <p:spTgt spid="123907">
                                            <p:txEl>
                                              <p:pRg st="11" end="11"/>
                                            </p:txEl>
                                          </p:spTgt>
                                        </p:tgtEl>
                                        <p:attrNameLst>
                                          <p:attrName>style.visibility</p:attrName>
                                        </p:attrNameLst>
                                      </p:cBhvr>
                                      <p:to>
                                        <p:strVal val="visible"/>
                                      </p:to>
                                    </p:set>
                                    <p:animEffect transition="in" filter="fade">
                                      <p:cBhvr>
                                        <p:cTn id="1660" dur="750"/>
                                        <p:tgtEl>
                                          <p:spTgt spid="123907">
                                            <p:txEl>
                                              <p:pRg st="11" end="11"/>
                                            </p:txEl>
                                          </p:spTgt>
                                        </p:tgtEl>
                                      </p:cBhvr>
                                    </p:animEffect>
                                  </p:childTnLst>
                                </p:cTn>
                              </p:par>
                              <p:par>
                                <p:cTn id="1661" presetID="10" presetClass="entr" presetSubtype="0" fill="hold" grpId="0" nodeType="withEffect">
                                  <p:stCondLst>
                                    <p:cond delay="0"/>
                                  </p:stCondLst>
                                  <p:childTnLst>
                                    <p:set>
                                      <p:cBhvr>
                                        <p:cTn id="1662" dur="1" fill="hold">
                                          <p:stCondLst>
                                            <p:cond delay="0"/>
                                          </p:stCondLst>
                                        </p:cTn>
                                        <p:tgtEl>
                                          <p:spTgt spid="123907">
                                            <p:txEl>
                                              <p:pRg st="7" end="7"/>
                                            </p:txEl>
                                          </p:spTgt>
                                        </p:tgtEl>
                                        <p:attrNameLst>
                                          <p:attrName>style.visibility</p:attrName>
                                        </p:attrNameLst>
                                      </p:cBhvr>
                                      <p:to>
                                        <p:strVal val="visible"/>
                                      </p:to>
                                    </p:set>
                                    <p:animEffect transition="in" filter="fade">
                                      <p:cBhvr>
                                        <p:cTn id="1663" dur="750"/>
                                        <p:tgtEl>
                                          <p:spTgt spid="123907">
                                            <p:txEl>
                                              <p:pRg st="7" end="7"/>
                                            </p:txEl>
                                          </p:spTgt>
                                        </p:tgtEl>
                                      </p:cBhvr>
                                    </p:animEffect>
                                  </p:childTnLst>
                                </p:cTn>
                              </p:par>
                              <p:par>
                                <p:cTn id="1664" presetID="10" presetClass="entr" presetSubtype="0" fill="hold" grpId="0" nodeType="withEffect">
                                  <p:stCondLst>
                                    <p:cond delay="0"/>
                                  </p:stCondLst>
                                  <p:childTnLst>
                                    <p:set>
                                      <p:cBhvr>
                                        <p:cTn id="1665" dur="1" fill="hold">
                                          <p:stCondLst>
                                            <p:cond delay="0"/>
                                          </p:stCondLst>
                                        </p:cTn>
                                        <p:tgtEl>
                                          <p:spTgt spid="123907">
                                            <p:txEl>
                                              <p:pRg st="8" end="8"/>
                                            </p:txEl>
                                          </p:spTgt>
                                        </p:tgtEl>
                                        <p:attrNameLst>
                                          <p:attrName>style.visibility</p:attrName>
                                        </p:attrNameLst>
                                      </p:cBhvr>
                                      <p:to>
                                        <p:strVal val="visible"/>
                                      </p:to>
                                    </p:set>
                                    <p:animEffect transition="in" filter="fade">
                                      <p:cBhvr>
                                        <p:cTn id="1666" dur="750"/>
                                        <p:tgtEl>
                                          <p:spTgt spid="123907">
                                            <p:txEl>
                                              <p:pRg st="8" end="8"/>
                                            </p:txEl>
                                          </p:spTgt>
                                        </p:tgtEl>
                                      </p:cBhvr>
                                    </p:animEffect>
                                  </p:childTnLst>
                                </p:cTn>
                              </p:par>
                              <p:par>
                                <p:cTn id="1667" presetID="10" presetClass="entr" presetSubtype="0" fill="hold" grpId="0" nodeType="withEffect">
                                  <p:stCondLst>
                                    <p:cond delay="0"/>
                                  </p:stCondLst>
                                  <p:childTnLst>
                                    <p:set>
                                      <p:cBhvr>
                                        <p:cTn id="1668" dur="1" fill="hold">
                                          <p:stCondLst>
                                            <p:cond delay="0"/>
                                          </p:stCondLst>
                                        </p:cTn>
                                        <p:tgtEl>
                                          <p:spTgt spid="123907">
                                            <p:txEl>
                                              <p:pRg st="9" end="9"/>
                                            </p:txEl>
                                          </p:spTgt>
                                        </p:tgtEl>
                                        <p:attrNameLst>
                                          <p:attrName>style.visibility</p:attrName>
                                        </p:attrNameLst>
                                      </p:cBhvr>
                                      <p:to>
                                        <p:strVal val="visible"/>
                                      </p:to>
                                    </p:set>
                                    <p:animEffect transition="in" filter="fade">
                                      <p:cBhvr>
                                        <p:cTn id="1669" dur="750"/>
                                        <p:tgtEl>
                                          <p:spTgt spid="123907">
                                            <p:txEl>
                                              <p:pRg st="9" end="9"/>
                                            </p:txEl>
                                          </p:spTgt>
                                        </p:tgtEl>
                                      </p:cBhvr>
                                    </p:animEffect>
                                  </p:childTnLst>
                                </p:cTn>
                              </p:par>
                              <p:par>
                                <p:cTn id="1670" presetID="10" presetClass="entr" presetSubtype="0" fill="hold" grpId="0" nodeType="withEffect">
                                  <p:stCondLst>
                                    <p:cond delay="0"/>
                                  </p:stCondLst>
                                  <p:childTnLst>
                                    <p:set>
                                      <p:cBhvr>
                                        <p:cTn id="1671" dur="1" fill="hold">
                                          <p:stCondLst>
                                            <p:cond delay="0"/>
                                          </p:stCondLst>
                                        </p:cTn>
                                        <p:tgtEl>
                                          <p:spTgt spid="123907">
                                            <p:txEl>
                                              <p:pRg st="10" end="10"/>
                                            </p:txEl>
                                          </p:spTgt>
                                        </p:tgtEl>
                                        <p:attrNameLst>
                                          <p:attrName>style.visibility</p:attrName>
                                        </p:attrNameLst>
                                      </p:cBhvr>
                                      <p:to>
                                        <p:strVal val="visible"/>
                                      </p:to>
                                    </p:set>
                                    <p:animEffect transition="in" filter="fade">
                                      <p:cBhvr>
                                        <p:cTn id="1672" dur="750"/>
                                        <p:tgtEl>
                                          <p:spTgt spid="123907">
                                            <p:txEl>
                                              <p:pRg st="10" end="10"/>
                                            </p:txEl>
                                          </p:spTgt>
                                        </p:tgtEl>
                                      </p:cBhvr>
                                    </p:animEffect>
                                  </p:childTnLst>
                                </p:cTn>
                              </p:par>
                              <p:par>
                                <p:cTn id="1673" presetID="10" presetClass="entr" presetSubtype="0" fill="hold" grpId="0" nodeType="withEffect">
                                  <p:stCondLst>
                                    <p:cond delay="0"/>
                                  </p:stCondLst>
                                  <p:childTnLst>
                                    <p:set>
                                      <p:cBhvr>
                                        <p:cTn id="1674" dur="1" fill="hold">
                                          <p:stCondLst>
                                            <p:cond delay="0"/>
                                          </p:stCondLst>
                                        </p:cTn>
                                        <p:tgtEl>
                                          <p:spTgt spid="123907">
                                            <p:txEl>
                                              <p:pRg st="10" end="10"/>
                                            </p:txEl>
                                          </p:spTgt>
                                        </p:tgtEl>
                                        <p:attrNameLst>
                                          <p:attrName>style.visibility</p:attrName>
                                        </p:attrNameLst>
                                      </p:cBhvr>
                                      <p:to>
                                        <p:strVal val="visible"/>
                                      </p:to>
                                    </p:set>
                                    <p:animEffect transition="in" filter="fade">
                                      <p:cBhvr>
                                        <p:cTn id="1675" dur="750"/>
                                        <p:tgtEl>
                                          <p:spTgt spid="123907">
                                            <p:txEl>
                                              <p:pRg st="10" end="10"/>
                                            </p:txEl>
                                          </p:spTgt>
                                        </p:tgtEl>
                                      </p:cBhvr>
                                    </p:animEffect>
                                  </p:childTnLst>
                                </p:cTn>
                              </p:par>
                              <p:par>
                                <p:cTn id="1676" presetID="10" presetClass="entr" presetSubtype="0" fill="hold" grpId="0" nodeType="withEffect">
                                  <p:stCondLst>
                                    <p:cond delay="0"/>
                                  </p:stCondLst>
                                  <p:childTnLst>
                                    <p:set>
                                      <p:cBhvr>
                                        <p:cTn id="1677" dur="1" fill="hold">
                                          <p:stCondLst>
                                            <p:cond delay="0"/>
                                          </p:stCondLst>
                                        </p:cTn>
                                        <p:tgtEl>
                                          <p:spTgt spid="123907">
                                            <p:txEl>
                                              <p:pRg st="9" end="9"/>
                                            </p:txEl>
                                          </p:spTgt>
                                        </p:tgtEl>
                                        <p:attrNameLst>
                                          <p:attrName>style.visibility</p:attrName>
                                        </p:attrNameLst>
                                      </p:cBhvr>
                                      <p:to>
                                        <p:strVal val="visible"/>
                                      </p:to>
                                    </p:set>
                                    <p:animEffect transition="in" filter="fade">
                                      <p:cBhvr>
                                        <p:cTn id="1678" dur="750"/>
                                        <p:tgtEl>
                                          <p:spTgt spid="123907">
                                            <p:txEl>
                                              <p:pRg st="9" end="9"/>
                                            </p:txEl>
                                          </p:spTgt>
                                        </p:tgtEl>
                                      </p:cBhvr>
                                    </p:animEffect>
                                  </p:childTnLst>
                                </p:cTn>
                              </p:par>
                              <p:par>
                                <p:cTn id="1679" presetID="10" presetClass="entr" presetSubtype="0" fill="hold" grpId="0" nodeType="withEffect">
                                  <p:stCondLst>
                                    <p:cond delay="0"/>
                                  </p:stCondLst>
                                  <p:childTnLst>
                                    <p:set>
                                      <p:cBhvr>
                                        <p:cTn id="1680" dur="1" fill="hold">
                                          <p:stCondLst>
                                            <p:cond delay="0"/>
                                          </p:stCondLst>
                                        </p:cTn>
                                        <p:tgtEl>
                                          <p:spTgt spid="123907">
                                            <p:txEl>
                                              <p:pRg st="10" end="10"/>
                                            </p:txEl>
                                          </p:spTgt>
                                        </p:tgtEl>
                                        <p:attrNameLst>
                                          <p:attrName>style.visibility</p:attrName>
                                        </p:attrNameLst>
                                      </p:cBhvr>
                                      <p:to>
                                        <p:strVal val="visible"/>
                                      </p:to>
                                    </p:set>
                                    <p:animEffect transition="in" filter="fade">
                                      <p:cBhvr>
                                        <p:cTn id="1681" dur="750"/>
                                        <p:tgtEl>
                                          <p:spTgt spid="123907">
                                            <p:txEl>
                                              <p:pRg st="10" end="10"/>
                                            </p:txEl>
                                          </p:spTgt>
                                        </p:tgtEl>
                                      </p:cBhvr>
                                    </p:animEffect>
                                  </p:childTnLst>
                                </p:cTn>
                              </p:par>
                              <p:par>
                                <p:cTn id="1682" presetID="10" presetClass="entr" presetSubtype="0" fill="hold" grpId="0" nodeType="withEffect">
                                  <p:stCondLst>
                                    <p:cond delay="0"/>
                                  </p:stCondLst>
                                  <p:childTnLst>
                                    <p:set>
                                      <p:cBhvr>
                                        <p:cTn id="1683" dur="1" fill="hold">
                                          <p:stCondLst>
                                            <p:cond delay="0"/>
                                          </p:stCondLst>
                                        </p:cTn>
                                        <p:tgtEl>
                                          <p:spTgt spid="123907">
                                            <p:txEl>
                                              <p:pRg st="10" end="10"/>
                                            </p:txEl>
                                          </p:spTgt>
                                        </p:tgtEl>
                                        <p:attrNameLst>
                                          <p:attrName>style.visibility</p:attrName>
                                        </p:attrNameLst>
                                      </p:cBhvr>
                                      <p:to>
                                        <p:strVal val="visible"/>
                                      </p:to>
                                    </p:set>
                                    <p:animEffect transition="in" filter="fade">
                                      <p:cBhvr>
                                        <p:cTn id="1684" dur="750"/>
                                        <p:tgtEl>
                                          <p:spTgt spid="123907">
                                            <p:txEl>
                                              <p:pRg st="10" end="10"/>
                                            </p:txEl>
                                          </p:spTgt>
                                        </p:tgtEl>
                                      </p:cBhvr>
                                    </p:animEffect>
                                  </p:childTnLst>
                                </p:cTn>
                              </p:par>
                              <p:par>
                                <p:cTn id="1685" presetID="10" presetClass="entr" presetSubtype="0" fill="hold" grpId="0" nodeType="withEffect">
                                  <p:stCondLst>
                                    <p:cond delay="0"/>
                                  </p:stCondLst>
                                  <p:childTnLst>
                                    <p:set>
                                      <p:cBhvr>
                                        <p:cTn id="1686" dur="1" fill="hold">
                                          <p:stCondLst>
                                            <p:cond delay="0"/>
                                          </p:stCondLst>
                                        </p:cTn>
                                        <p:tgtEl>
                                          <p:spTgt spid="123907">
                                            <p:txEl>
                                              <p:pRg st="11" end="11"/>
                                            </p:txEl>
                                          </p:spTgt>
                                        </p:tgtEl>
                                        <p:attrNameLst>
                                          <p:attrName>style.visibility</p:attrName>
                                        </p:attrNameLst>
                                      </p:cBhvr>
                                      <p:to>
                                        <p:strVal val="visible"/>
                                      </p:to>
                                    </p:set>
                                    <p:animEffect transition="in" filter="fade">
                                      <p:cBhvr>
                                        <p:cTn id="1687" dur="750"/>
                                        <p:tgtEl>
                                          <p:spTgt spid="123907">
                                            <p:txEl>
                                              <p:pRg st="11" end="11"/>
                                            </p:txEl>
                                          </p:spTgt>
                                        </p:tgtEl>
                                      </p:cBhvr>
                                    </p:animEffect>
                                  </p:childTnLst>
                                </p:cTn>
                              </p:par>
                              <p:par>
                                <p:cTn id="1688" presetID="10" presetClass="entr" presetSubtype="0" fill="hold" grpId="0" nodeType="withEffect">
                                  <p:stCondLst>
                                    <p:cond delay="0"/>
                                  </p:stCondLst>
                                  <p:childTnLst>
                                    <p:set>
                                      <p:cBhvr>
                                        <p:cTn id="1689" dur="1" fill="hold">
                                          <p:stCondLst>
                                            <p:cond delay="0"/>
                                          </p:stCondLst>
                                        </p:cTn>
                                        <p:tgtEl>
                                          <p:spTgt spid="123907">
                                            <p:txEl>
                                              <p:pRg st="4" end="4"/>
                                            </p:txEl>
                                          </p:spTgt>
                                        </p:tgtEl>
                                        <p:attrNameLst>
                                          <p:attrName>style.visibility</p:attrName>
                                        </p:attrNameLst>
                                      </p:cBhvr>
                                      <p:to>
                                        <p:strVal val="visible"/>
                                      </p:to>
                                    </p:set>
                                    <p:animEffect transition="in" filter="fade">
                                      <p:cBhvr>
                                        <p:cTn id="1690" dur="750"/>
                                        <p:tgtEl>
                                          <p:spTgt spid="123907">
                                            <p:txEl>
                                              <p:pRg st="4" end="4"/>
                                            </p:txEl>
                                          </p:spTgt>
                                        </p:tgtEl>
                                      </p:cBhvr>
                                    </p:animEffect>
                                  </p:childTnLst>
                                </p:cTn>
                              </p:par>
                              <p:par>
                                <p:cTn id="1691" presetID="10" presetClass="entr" presetSubtype="0" fill="hold" grpId="0" nodeType="withEffect">
                                  <p:stCondLst>
                                    <p:cond delay="0"/>
                                  </p:stCondLst>
                                  <p:childTnLst>
                                    <p:set>
                                      <p:cBhvr>
                                        <p:cTn id="1692" dur="1" fill="hold">
                                          <p:stCondLst>
                                            <p:cond delay="0"/>
                                          </p:stCondLst>
                                        </p:cTn>
                                        <p:tgtEl>
                                          <p:spTgt spid="123907">
                                            <p:txEl>
                                              <p:pRg st="5" end="5"/>
                                            </p:txEl>
                                          </p:spTgt>
                                        </p:tgtEl>
                                        <p:attrNameLst>
                                          <p:attrName>style.visibility</p:attrName>
                                        </p:attrNameLst>
                                      </p:cBhvr>
                                      <p:to>
                                        <p:strVal val="visible"/>
                                      </p:to>
                                    </p:set>
                                    <p:animEffect transition="in" filter="fade">
                                      <p:cBhvr>
                                        <p:cTn id="1693" dur="750"/>
                                        <p:tgtEl>
                                          <p:spTgt spid="123907">
                                            <p:txEl>
                                              <p:pRg st="5" end="5"/>
                                            </p:txEl>
                                          </p:spTgt>
                                        </p:tgtEl>
                                      </p:cBhvr>
                                    </p:animEffect>
                                  </p:childTnLst>
                                </p:cTn>
                              </p:par>
                              <p:par>
                                <p:cTn id="1694" presetID="10" presetClass="entr" presetSubtype="0" fill="hold" grpId="0" nodeType="withEffect">
                                  <p:stCondLst>
                                    <p:cond delay="0"/>
                                  </p:stCondLst>
                                  <p:childTnLst>
                                    <p:set>
                                      <p:cBhvr>
                                        <p:cTn id="1695" dur="1" fill="hold">
                                          <p:stCondLst>
                                            <p:cond delay="0"/>
                                          </p:stCondLst>
                                        </p:cTn>
                                        <p:tgtEl>
                                          <p:spTgt spid="123907">
                                            <p:txEl>
                                              <p:pRg st="6" end="6"/>
                                            </p:txEl>
                                          </p:spTgt>
                                        </p:tgtEl>
                                        <p:attrNameLst>
                                          <p:attrName>style.visibility</p:attrName>
                                        </p:attrNameLst>
                                      </p:cBhvr>
                                      <p:to>
                                        <p:strVal val="visible"/>
                                      </p:to>
                                    </p:set>
                                    <p:animEffect transition="in" filter="fade">
                                      <p:cBhvr>
                                        <p:cTn id="1696" dur="750"/>
                                        <p:tgtEl>
                                          <p:spTgt spid="123907">
                                            <p:txEl>
                                              <p:pRg st="6" end="6"/>
                                            </p:txEl>
                                          </p:spTgt>
                                        </p:tgtEl>
                                      </p:cBhvr>
                                    </p:animEffect>
                                  </p:childTnLst>
                                </p:cTn>
                              </p:par>
                              <p:par>
                                <p:cTn id="1697" presetID="10" presetClass="entr" presetSubtype="0" fill="hold" grpId="0" nodeType="withEffect">
                                  <p:stCondLst>
                                    <p:cond delay="0"/>
                                  </p:stCondLst>
                                  <p:childTnLst>
                                    <p:set>
                                      <p:cBhvr>
                                        <p:cTn id="1698" dur="1" fill="hold">
                                          <p:stCondLst>
                                            <p:cond delay="0"/>
                                          </p:stCondLst>
                                        </p:cTn>
                                        <p:tgtEl>
                                          <p:spTgt spid="123907">
                                            <p:txEl>
                                              <p:pRg st="7" end="7"/>
                                            </p:txEl>
                                          </p:spTgt>
                                        </p:tgtEl>
                                        <p:attrNameLst>
                                          <p:attrName>style.visibility</p:attrName>
                                        </p:attrNameLst>
                                      </p:cBhvr>
                                      <p:to>
                                        <p:strVal val="visible"/>
                                      </p:to>
                                    </p:set>
                                    <p:animEffect transition="in" filter="fade">
                                      <p:cBhvr>
                                        <p:cTn id="1699" dur="750"/>
                                        <p:tgtEl>
                                          <p:spTgt spid="123907">
                                            <p:txEl>
                                              <p:pRg st="7" end="7"/>
                                            </p:txEl>
                                          </p:spTgt>
                                        </p:tgtEl>
                                      </p:cBhvr>
                                    </p:animEffect>
                                  </p:childTnLst>
                                </p:cTn>
                              </p:par>
                              <p:par>
                                <p:cTn id="1700" presetID="10" presetClass="entr" presetSubtype="0" fill="hold" grpId="0" nodeType="withEffect">
                                  <p:stCondLst>
                                    <p:cond delay="0"/>
                                  </p:stCondLst>
                                  <p:childTnLst>
                                    <p:set>
                                      <p:cBhvr>
                                        <p:cTn id="1701" dur="1" fill="hold">
                                          <p:stCondLst>
                                            <p:cond delay="0"/>
                                          </p:stCondLst>
                                        </p:cTn>
                                        <p:tgtEl>
                                          <p:spTgt spid="123907">
                                            <p:txEl>
                                              <p:pRg st="8" end="8"/>
                                            </p:txEl>
                                          </p:spTgt>
                                        </p:tgtEl>
                                        <p:attrNameLst>
                                          <p:attrName>style.visibility</p:attrName>
                                        </p:attrNameLst>
                                      </p:cBhvr>
                                      <p:to>
                                        <p:strVal val="visible"/>
                                      </p:to>
                                    </p:set>
                                    <p:animEffect transition="in" filter="fade">
                                      <p:cBhvr>
                                        <p:cTn id="1702" dur="750"/>
                                        <p:tgtEl>
                                          <p:spTgt spid="123907">
                                            <p:txEl>
                                              <p:pRg st="8" end="8"/>
                                            </p:txEl>
                                          </p:spTgt>
                                        </p:tgtEl>
                                      </p:cBhvr>
                                    </p:animEffect>
                                  </p:childTnLst>
                                </p:cTn>
                              </p:par>
                              <p:par>
                                <p:cTn id="1703" presetID="10" presetClass="entr" presetSubtype="0" fill="hold" grpId="0" nodeType="withEffect">
                                  <p:stCondLst>
                                    <p:cond delay="0"/>
                                  </p:stCondLst>
                                  <p:childTnLst>
                                    <p:set>
                                      <p:cBhvr>
                                        <p:cTn id="1704" dur="1" fill="hold">
                                          <p:stCondLst>
                                            <p:cond delay="0"/>
                                          </p:stCondLst>
                                        </p:cTn>
                                        <p:tgtEl>
                                          <p:spTgt spid="123907">
                                            <p:txEl>
                                              <p:pRg st="9" end="9"/>
                                            </p:txEl>
                                          </p:spTgt>
                                        </p:tgtEl>
                                        <p:attrNameLst>
                                          <p:attrName>style.visibility</p:attrName>
                                        </p:attrNameLst>
                                      </p:cBhvr>
                                      <p:to>
                                        <p:strVal val="visible"/>
                                      </p:to>
                                    </p:set>
                                    <p:animEffect transition="in" filter="fade">
                                      <p:cBhvr>
                                        <p:cTn id="1705" dur="750"/>
                                        <p:tgtEl>
                                          <p:spTgt spid="123907">
                                            <p:txEl>
                                              <p:pRg st="9" end="9"/>
                                            </p:txEl>
                                          </p:spTgt>
                                        </p:tgtEl>
                                      </p:cBhvr>
                                    </p:animEffect>
                                  </p:childTnLst>
                                </p:cTn>
                              </p:par>
                              <p:par>
                                <p:cTn id="1706" presetID="10" presetClass="entr" presetSubtype="0" fill="hold" grpId="0" nodeType="withEffect">
                                  <p:stCondLst>
                                    <p:cond delay="0"/>
                                  </p:stCondLst>
                                  <p:childTnLst>
                                    <p:set>
                                      <p:cBhvr>
                                        <p:cTn id="1707" dur="1" fill="hold">
                                          <p:stCondLst>
                                            <p:cond delay="0"/>
                                          </p:stCondLst>
                                        </p:cTn>
                                        <p:tgtEl>
                                          <p:spTgt spid="123907">
                                            <p:txEl>
                                              <p:pRg st="10" end="10"/>
                                            </p:txEl>
                                          </p:spTgt>
                                        </p:tgtEl>
                                        <p:attrNameLst>
                                          <p:attrName>style.visibility</p:attrName>
                                        </p:attrNameLst>
                                      </p:cBhvr>
                                      <p:to>
                                        <p:strVal val="visible"/>
                                      </p:to>
                                    </p:set>
                                    <p:animEffect transition="in" filter="fade">
                                      <p:cBhvr>
                                        <p:cTn id="1708" dur="750"/>
                                        <p:tgtEl>
                                          <p:spTgt spid="123907">
                                            <p:txEl>
                                              <p:pRg st="10" end="10"/>
                                            </p:txEl>
                                          </p:spTgt>
                                        </p:tgtEl>
                                      </p:cBhvr>
                                    </p:animEffect>
                                  </p:childTnLst>
                                </p:cTn>
                              </p:par>
                              <p:par>
                                <p:cTn id="1709" presetID="10" presetClass="entr" presetSubtype="0" fill="hold" grpId="0" nodeType="withEffect">
                                  <p:stCondLst>
                                    <p:cond delay="0"/>
                                  </p:stCondLst>
                                  <p:childTnLst>
                                    <p:set>
                                      <p:cBhvr>
                                        <p:cTn id="1710" dur="1" fill="hold">
                                          <p:stCondLst>
                                            <p:cond delay="0"/>
                                          </p:stCondLst>
                                        </p:cTn>
                                        <p:tgtEl>
                                          <p:spTgt spid="123907">
                                            <p:txEl>
                                              <p:pRg st="10" end="10"/>
                                            </p:txEl>
                                          </p:spTgt>
                                        </p:tgtEl>
                                        <p:attrNameLst>
                                          <p:attrName>style.visibility</p:attrName>
                                        </p:attrNameLst>
                                      </p:cBhvr>
                                      <p:to>
                                        <p:strVal val="visible"/>
                                      </p:to>
                                    </p:set>
                                    <p:animEffect transition="in" filter="fade">
                                      <p:cBhvr>
                                        <p:cTn id="1711" dur="750"/>
                                        <p:tgtEl>
                                          <p:spTgt spid="123907">
                                            <p:txEl>
                                              <p:pRg st="10" end="10"/>
                                            </p:txEl>
                                          </p:spTgt>
                                        </p:tgtEl>
                                      </p:cBhvr>
                                    </p:animEffect>
                                  </p:childTnLst>
                                </p:cTn>
                              </p:par>
                              <p:par>
                                <p:cTn id="1712" presetID="10" presetClass="entr" presetSubtype="0" fill="hold" grpId="0" nodeType="withEffect">
                                  <p:stCondLst>
                                    <p:cond delay="0"/>
                                  </p:stCondLst>
                                  <p:childTnLst>
                                    <p:set>
                                      <p:cBhvr>
                                        <p:cTn id="1713" dur="1" fill="hold">
                                          <p:stCondLst>
                                            <p:cond delay="0"/>
                                          </p:stCondLst>
                                        </p:cTn>
                                        <p:tgtEl>
                                          <p:spTgt spid="123907">
                                            <p:txEl>
                                              <p:pRg st="9" end="9"/>
                                            </p:txEl>
                                          </p:spTgt>
                                        </p:tgtEl>
                                        <p:attrNameLst>
                                          <p:attrName>style.visibility</p:attrName>
                                        </p:attrNameLst>
                                      </p:cBhvr>
                                      <p:to>
                                        <p:strVal val="visible"/>
                                      </p:to>
                                    </p:set>
                                    <p:animEffect transition="in" filter="fade">
                                      <p:cBhvr>
                                        <p:cTn id="1714" dur="750"/>
                                        <p:tgtEl>
                                          <p:spTgt spid="123907">
                                            <p:txEl>
                                              <p:pRg st="9" end="9"/>
                                            </p:txEl>
                                          </p:spTgt>
                                        </p:tgtEl>
                                      </p:cBhvr>
                                    </p:animEffect>
                                  </p:childTnLst>
                                </p:cTn>
                              </p:par>
                              <p:par>
                                <p:cTn id="1715" presetID="10" presetClass="entr" presetSubtype="0" fill="hold" grpId="0" nodeType="withEffect">
                                  <p:stCondLst>
                                    <p:cond delay="0"/>
                                  </p:stCondLst>
                                  <p:childTnLst>
                                    <p:set>
                                      <p:cBhvr>
                                        <p:cTn id="1716" dur="1" fill="hold">
                                          <p:stCondLst>
                                            <p:cond delay="0"/>
                                          </p:stCondLst>
                                        </p:cTn>
                                        <p:tgtEl>
                                          <p:spTgt spid="123907">
                                            <p:txEl>
                                              <p:pRg st="10" end="10"/>
                                            </p:txEl>
                                          </p:spTgt>
                                        </p:tgtEl>
                                        <p:attrNameLst>
                                          <p:attrName>style.visibility</p:attrName>
                                        </p:attrNameLst>
                                      </p:cBhvr>
                                      <p:to>
                                        <p:strVal val="visible"/>
                                      </p:to>
                                    </p:set>
                                    <p:animEffect transition="in" filter="fade">
                                      <p:cBhvr>
                                        <p:cTn id="1717" dur="750"/>
                                        <p:tgtEl>
                                          <p:spTgt spid="123907">
                                            <p:txEl>
                                              <p:pRg st="10" end="10"/>
                                            </p:txEl>
                                          </p:spTgt>
                                        </p:tgtEl>
                                      </p:cBhvr>
                                    </p:animEffect>
                                  </p:childTnLst>
                                </p:cTn>
                              </p:par>
                              <p:par>
                                <p:cTn id="1718" presetID="10" presetClass="entr" presetSubtype="0" fill="hold" grpId="0" nodeType="withEffect">
                                  <p:stCondLst>
                                    <p:cond delay="0"/>
                                  </p:stCondLst>
                                  <p:childTnLst>
                                    <p:set>
                                      <p:cBhvr>
                                        <p:cTn id="1719" dur="1" fill="hold">
                                          <p:stCondLst>
                                            <p:cond delay="0"/>
                                          </p:stCondLst>
                                        </p:cTn>
                                        <p:tgtEl>
                                          <p:spTgt spid="123907">
                                            <p:txEl>
                                              <p:pRg st="10" end="10"/>
                                            </p:txEl>
                                          </p:spTgt>
                                        </p:tgtEl>
                                        <p:attrNameLst>
                                          <p:attrName>style.visibility</p:attrName>
                                        </p:attrNameLst>
                                      </p:cBhvr>
                                      <p:to>
                                        <p:strVal val="visible"/>
                                      </p:to>
                                    </p:set>
                                    <p:animEffect transition="in" filter="fade">
                                      <p:cBhvr>
                                        <p:cTn id="1720" dur="750"/>
                                        <p:tgtEl>
                                          <p:spTgt spid="123907">
                                            <p:txEl>
                                              <p:pRg st="10" end="10"/>
                                            </p:txEl>
                                          </p:spTgt>
                                        </p:tgtEl>
                                      </p:cBhvr>
                                    </p:animEffect>
                                  </p:childTnLst>
                                </p:cTn>
                              </p:par>
                              <p:par>
                                <p:cTn id="1721" presetID="10" presetClass="entr" presetSubtype="0" fill="hold" grpId="0" nodeType="withEffect">
                                  <p:stCondLst>
                                    <p:cond delay="0"/>
                                  </p:stCondLst>
                                  <p:childTnLst>
                                    <p:set>
                                      <p:cBhvr>
                                        <p:cTn id="1722" dur="1" fill="hold">
                                          <p:stCondLst>
                                            <p:cond delay="0"/>
                                          </p:stCondLst>
                                        </p:cTn>
                                        <p:tgtEl>
                                          <p:spTgt spid="123907">
                                            <p:txEl>
                                              <p:pRg st="11" end="11"/>
                                            </p:txEl>
                                          </p:spTgt>
                                        </p:tgtEl>
                                        <p:attrNameLst>
                                          <p:attrName>style.visibility</p:attrName>
                                        </p:attrNameLst>
                                      </p:cBhvr>
                                      <p:to>
                                        <p:strVal val="visible"/>
                                      </p:to>
                                    </p:set>
                                    <p:animEffect transition="in" filter="fade">
                                      <p:cBhvr>
                                        <p:cTn id="1723" dur="750"/>
                                        <p:tgtEl>
                                          <p:spTgt spid="123907">
                                            <p:txEl>
                                              <p:pRg st="11" end="11"/>
                                            </p:txEl>
                                          </p:spTgt>
                                        </p:tgtEl>
                                      </p:cBhvr>
                                    </p:animEffect>
                                  </p:childTnLst>
                                </p:cTn>
                              </p:par>
                              <p:par>
                                <p:cTn id="1724" presetID="10" presetClass="entr" presetSubtype="0" fill="hold" grpId="0" nodeType="withEffect">
                                  <p:stCondLst>
                                    <p:cond delay="0"/>
                                  </p:stCondLst>
                                  <p:childTnLst>
                                    <p:set>
                                      <p:cBhvr>
                                        <p:cTn id="1725" dur="1" fill="hold">
                                          <p:stCondLst>
                                            <p:cond delay="0"/>
                                          </p:stCondLst>
                                        </p:cTn>
                                        <p:tgtEl>
                                          <p:spTgt spid="123907">
                                            <p:txEl>
                                              <p:pRg st="7" end="7"/>
                                            </p:txEl>
                                          </p:spTgt>
                                        </p:tgtEl>
                                        <p:attrNameLst>
                                          <p:attrName>style.visibility</p:attrName>
                                        </p:attrNameLst>
                                      </p:cBhvr>
                                      <p:to>
                                        <p:strVal val="visible"/>
                                      </p:to>
                                    </p:set>
                                    <p:animEffect transition="in" filter="fade">
                                      <p:cBhvr>
                                        <p:cTn id="1726" dur="750"/>
                                        <p:tgtEl>
                                          <p:spTgt spid="123907">
                                            <p:txEl>
                                              <p:pRg st="7" end="7"/>
                                            </p:txEl>
                                          </p:spTgt>
                                        </p:tgtEl>
                                      </p:cBhvr>
                                    </p:animEffect>
                                  </p:childTnLst>
                                </p:cTn>
                              </p:par>
                              <p:par>
                                <p:cTn id="1727" presetID="10" presetClass="entr" presetSubtype="0" fill="hold" grpId="0" nodeType="withEffect">
                                  <p:stCondLst>
                                    <p:cond delay="0"/>
                                  </p:stCondLst>
                                  <p:childTnLst>
                                    <p:set>
                                      <p:cBhvr>
                                        <p:cTn id="1728" dur="1" fill="hold">
                                          <p:stCondLst>
                                            <p:cond delay="0"/>
                                          </p:stCondLst>
                                        </p:cTn>
                                        <p:tgtEl>
                                          <p:spTgt spid="123907">
                                            <p:txEl>
                                              <p:pRg st="8" end="8"/>
                                            </p:txEl>
                                          </p:spTgt>
                                        </p:tgtEl>
                                        <p:attrNameLst>
                                          <p:attrName>style.visibility</p:attrName>
                                        </p:attrNameLst>
                                      </p:cBhvr>
                                      <p:to>
                                        <p:strVal val="visible"/>
                                      </p:to>
                                    </p:set>
                                    <p:animEffect transition="in" filter="fade">
                                      <p:cBhvr>
                                        <p:cTn id="1729" dur="750"/>
                                        <p:tgtEl>
                                          <p:spTgt spid="123907">
                                            <p:txEl>
                                              <p:pRg st="8" end="8"/>
                                            </p:txEl>
                                          </p:spTgt>
                                        </p:tgtEl>
                                      </p:cBhvr>
                                    </p:animEffect>
                                  </p:childTnLst>
                                </p:cTn>
                              </p:par>
                              <p:par>
                                <p:cTn id="1730" presetID="10" presetClass="entr" presetSubtype="0" fill="hold" grpId="0" nodeType="withEffect">
                                  <p:stCondLst>
                                    <p:cond delay="0"/>
                                  </p:stCondLst>
                                  <p:childTnLst>
                                    <p:set>
                                      <p:cBhvr>
                                        <p:cTn id="1731" dur="1" fill="hold">
                                          <p:stCondLst>
                                            <p:cond delay="0"/>
                                          </p:stCondLst>
                                        </p:cTn>
                                        <p:tgtEl>
                                          <p:spTgt spid="123907">
                                            <p:txEl>
                                              <p:pRg st="9" end="9"/>
                                            </p:txEl>
                                          </p:spTgt>
                                        </p:tgtEl>
                                        <p:attrNameLst>
                                          <p:attrName>style.visibility</p:attrName>
                                        </p:attrNameLst>
                                      </p:cBhvr>
                                      <p:to>
                                        <p:strVal val="visible"/>
                                      </p:to>
                                    </p:set>
                                    <p:animEffect transition="in" filter="fade">
                                      <p:cBhvr>
                                        <p:cTn id="1732" dur="750"/>
                                        <p:tgtEl>
                                          <p:spTgt spid="123907">
                                            <p:txEl>
                                              <p:pRg st="9" end="9"/>
                                            </p:txEl>
                                          </p:spTgt>
                                        </p:tgtEl>
                                      </p:cBhvr>
                                    </p:animEffect>
                                  </p:childTnLst>
                                </p:cTn>
                              </p:par>
                              <p:par>
                                <p:cTn id="1733" presetID="10" presetClass="entr" presetSubtype="0" fill="hold" grpId="0" nodeType="withEffect">
                                  <p:stCondLst>
                                    <p:cond delay="0"/>
                                  </p:stCondLst>
                                  <p:childTnLst>
                                    <p:set>
                                      <p:cBhvr>
                                        <p:cTn id="1734" dur="1" fill="hold">
                                          <p:stCondLst>
                                            <p:cond delay="0"/>
                                          </p:stCondLst>
                                        </p:cTn>
                                        <p:tgtEl>
                                          <p:spTgt spid="123907">
                                            <p:txEl>
                                              <p:pRg st="10" end="10"/>
                                            </p:txEl>
                                          </p:spTgt>
                                        </p:tgtEl>
                                        <p:attrNameLst>
                                          <p:attrName>style.visibility</p:attrName>
                                        </p:attrNameLst>
                                      </p:cBhvr>
                                      <p:to>
                                        <p:strVal val="visible"/>
                                      </p:to>
                                    </p:set>
                                    <p:animEffect transition="in" filter="fade">
                                      <p:cBhvr>
                                        <p:cTn id="1735" dur="750"/>
                                        <p:tgtEl>
                                          <p:spTgt spid="123907">
                                            <p:txEl>
                                              <p:pRg st="10" end="10"/>
                                            </p:txEl>
                                          </p:spTgt>
                                        </p:tgtEl>
                                      </p:cBhvr>
                                    </p:animEffect>
                                  </p:childTnLst>
                                </p:cTn>
                              </p:par>
                              <p:par>
                                <p:cTn id="1736" presetID="10" presetClass="entr" presetSubtype="0" fill="hold" grpId="0" nodeType="withEffect">
                                  <p:stCondLst>
                                    <p:cond delay="0"/>
                                  </p:stCondLst>
                                  <p:childTnLst>
                                    <p:set>
                                      <p:cBhvr>
                                        <p:cTn id="1737" dur="1" fill="hold">
                                          <p:stCondLst>
                                            <p:cond delay="0"/>
                                          </p:stCondLst>
                                        </p:cTn>
                                        <p:tgtEl>
                                          <p:spTgt spid="123907">
                                            <p:txEl>
                                              <p:pRg st="10" end="10"/>
                                            </p:txEl>
                                          </p:spTgt>
                                        </p:tgtEl>
                                        <p:attrNameLst>
                                          <p:attrName>style.visibility</p:attrName>
                                        </p:attrNameLst>
                                      </p:cBhvr>
                                      <p:to>
                                        <p:strVal val="visible"/>
                                      </p:to>
                                    </p:set>
                                    <p:animEffect transition="in" filter="fade">
                                      <p:cBhvr>
                                        <p:cTn id="1738" dur="750"/>
                                        <p:tgtEl>
                                          <p:spTgt spid="123907">
                                            <p:txEl>
                                              <p:pRg st="10" end="10"/>
                                            </p:txEl>
                                          </p:spTgt>
                                        </p:tgtEl>
                                      </p:cBhvr>
                                    </p:animEffect>
                                  </p:childTnLst>
                                </p:cTn>
                              </p:par>
                              <p:par>
                                <p:cTn id="1739" presetID="10" presetClass="entr" presetSubtype="0" fill="hold" grpId="0" nodeType="withEffect">
                                  <p:stCondLst>
                                    <p:cond delay="0"/>
                                  </p:stCondLst>
                                  <p:childTnLst>
                                    <p:set>
                                      <p:cBhvr>
                                        <p:cTn id="1740" dur="1" fill="hold">
                                          <p:stCondLst>
                                            <p:cond delay="0"/>
                                          </p:stCondLst>
                                        </p:cTn>
                                        <p:tgtEl>
                                          <p:spTgt spid="123907">
                                            <p:txEl>
                                              <p:pRg st="9" end="9"/>
                                            </p:txEl>
                                          </p:spTgt>
                                        </p:tgtEl>
                                        <p:attrNameLst>
                                          <p:attrName>style.visibility</p:attrName>
                                        </p:attrNameLst>
                                      </p:cBhvr>
                                      <p:to>
                                        <p:strVal val="visible"/>
                                      </p:to>
                                    </p:set>
                                    <p:animEffect transition="in" filter="fade">
                                      <p:cBhvr>
                                        <p:cTn id="1741" dur="750"/>
                                        <p:tgtEl>
                                          <p:spTgt spid="123907">
                                            <p:txEl>
                                              <p:pRg st="9" end="9"/>
                                            </p:txEl>
                                          </p:spTgt>
                                        </p:tgtEl>
                                      </p:cBhvr>
                                    </p:animEffect>
                                  </p:childTnLst>
                                </p:cTn>
                              </p:par>
                              <p:par>
                                <p:cTn id="1742" presetID="10" presetClass="entr" presetSubtype="0" fill="hold" grpId="0" nodeType="withEffect">
                                  <p:stCondLst>
                                    <p:cond delay="0"/>
                                  </p:stCondLst>
                                  <p:childTnLst>
                                    <p:set>
                                      <p:cBhvr>
                                        <p:cTn id="1743" dur="1" fill="hold">
                                          <p:stCondLst>
                                            <p:cond delay="0"/>
                                          </p:stCondLst>
                                        </p:cTn>
                                        <p:tgtEl>
                                          <p:spTgt spid="123907">
                                            <p:txEl>
                                              <p:pRg st="10" end="10"/>
                                            </p:txEl>
                                          </p:spTgt>
                                        </p:tgtEl>
                                        <p:attrNameLst>
                                          <p:attrName>style.visibility</p:attrName>
                                        </p:attrNameLst>
                                      </p:cBhvr>
                                      <p:to>
                                        <p:strVal val="visible"/>
                                      </p:to>
                                    </p:set>
                                    <p:animEffect transition="in" filter="fade">
                                      <p:cBhvr>
                                        <p:cTn id="1744" dur="750"/>
                                        <p:tgtEl>
                                          <p:spTgt spid="123907">
                                            <p:txEl>
                                              <p:pRg st="10" end="10"/>
                                            </p:txEl>
                                          </p:spTgt>
                                        </p:tgtEl>
                                      </p:cBhvr>
                                    </p:animEffect>
                                  </p:childTnLst>
                                </p:cTn>
                              </p:par>
                              <p:par>
                                <p:cTn id="1745" presetID="10" presetClass="entr" presetSubtype="0" fill="hold" grpId="0" nodeType="withEffect">
                                  <p:stCondLst>
                                    <p:cond delay="0"/>
                                  </p:stCondLst>
                                  <p:childTnLst>
                                    <p:set>
                                      <p:cBhvr>
                                        <p:cTn id="1746" dur="1" fill="hold">
                                          <p:stCondLst>
                                            <p:cond delay="0"/>
                                          </p:stCondLst>
                                        </p:cTn>
                                        <p:tgtEl>
                                          <p:spTgt spid="123907">
                                            <p:txEl>
                                              <p:pRg st="10" end="10"/>
                                            </p:txEl>
                                          </p:spTgt>
                                        </p:tgtEl>
                                        <p:attrNameLst>
                                          <p:attrName>style.visibility</p:attrName>
                                        </p:attrNameLst>
                                      </p:cBhvr>
                                      <p:to>
                                        <p:strVal val="visible"/>
                                      </p:to>
                                    </p:set>
                                    <p:animEffect transition="in" filter="fade">
                                      <p:cBhvr>
                                        <p:cTn id="1747" dur="750"/>
                                        <p:tgtEl>
                                          <p:spTgt spid="123907">
                                            <p:txEl>
                                              <p:pRg st="10" end="10"/>
                                            </p:txEl>
                                          </p:spTgt>
                                        </p:tgtEl>
                                      </p:cBhvr>
                                    </p:animEffect>
                                  </p:childTnLst>
                                </p:cTn>
                              </p:par>
                              <p:par>
                                <p:cTn id="1748" presetID="10" presetClass="entr" presetSubtype="0" fill="hold" grpId="0" nodeType="withEffect">
                                  <p:stCondLst>
                                    <p:cond delay="0"/>
                                  </p:stCondLst>
                                  <p:childTnLst>
                                    <p:set>
                                      <p:cBhvr>
                                        <p:cTn id="1749" dur="1" fill="hold">
                                          <p:stCondLst>
                                            <p:cond delay="0"/>
                                          </p:stCondLst>
                                        </p:cTn>
                                        <p:tgtEl>
                                          <p:spTgt spid="123907">
                                            <p:txEl>
                                              <p:pRg st="11" end="11"/>
                                            </p:txEl>
                                          </p:spTgt>
                                        </p:tgtEl>
                                        <p:attrNameLst>
                                          <p:attrName>style.visibility</p:attrName>
                                        </p:attrNameLst>
                                      </p:cBhvr>
                                      <p:to>
                                        <p:strVal val="visible"/>
                                      </p:to>
                                    </p:set>
                                    <p:animEffect transition="in" filter="fade">
                                      <p:cBhvr>
                                        <p:cTn id="1750" dur="750"/>
                                        <p:tgtEl>
                                          <p:spTgt spid="123907">
                                            <p:txEl>
                                              <p:pRg st="11" end="11"/>
                                            </p:txEl>
                                          </p:spTgt>
                                        </p:tgtEl>
                                      </p:cBhvr>
                                    </p:animEffect>
                                  </p:childTnLst>
                                </p:cTn>
                              </p:par>
                              <p:par>
                                <p:cTn id="1751" presetID="10" presetClass="entr" presetSubtype="0" fill="hold" grpId="0" nodeType="withEffect">
                                  <p:stCondLst>
                                    <p:cond delay="0"/>
                                  </p:stCondLst>
                                  <p:childTnLst>
                                    <p:set>
                                      <p:cBhvr>
                                        <p:cTn id="1752" dur="1" fill="hold">
                                          <p:stCondLst>
                                            <p:cond delay="0"/>
                                          </p:stCondLst>
                                        </p:cTn>
                                        <p:tgtEl>
                                          <p:spTgt spid="123907">
                                            <p:txEl>
                                              <p:pRg st="6" end="6"/>
                                            </p:txEl>
                                          </p:spTgt>
                                        </p:tgtEl>
                                        <p:attrNameLst>
                                          <p:attrName>style.visibility</p:attrName>
                                        </p:attrNameLst>
                                      </p:cBhvr>
                                      <p:to>
                                        <p:strVal val="visible"/>
                                      </p:to>
                                    </p:set>
                                    <p:animEffect transition="in" filter="fade">
                                      <p:cBhvr>
                                        <p:cTn id="1753" dur="750"/>
                                        <p:tgtEl>
                                          <p:spTgt spid="123907">
                                            <p:txEl>
                                              <p:pRg st="6" end="6"/>
                                            </p:txEl>
                                          </p:spTgt>
                                        </p:tgtEl>
                                      </p:cBhvr>
                                    </p:animEffect>
                                  </p:childTnLst>
                                </p:cTn>
                              </p:par>
                              <p:par>
                                <p:cTn id="1754" presetID="10" presetClass="entr" presetSubtype="0" fill="hold" grpId="0" nodeType="withEffect">
                                  <p:stCondLst>
                                    <p:cond delay="0"/>
                                  </p:stCondLst>
                                  <p:childTnLst>
                                    <p:set>
                                      <p:cBhvr>
                                        <p:cTn id="1755" dur="1" fill="hold">
                                          <p:stCondLst>
                                            <p:cond delay="0"/>
                                          </p:stCondLst>
                                        </p:cTn>
                                        <p:tgtEl>
                                          <p:spTgt spid="123907">
                                            <p:txEl>
                                              <p:pRg st="7" end="7"/>
                                            </p:txEl>
                                          </p:spTgt>
                                        </p:tgtEl>
                                        <p:attrNameLst>
                                          <p:attrName>style.visibility</p:attrName>
                                        </p:attrNameLst>
                                      </p:cBhvr>
                                      <p:to>
                                        <p:strVal val="visible"/>
                                      </p:to>
                                    </p:set>
                                    <p:animEffect transition="in" filter="fade">
                                      <p:cBhvr>
                                        <p:cTn id="1756" dur="750"/>
                                        <p:tgtEl>
                                          <p:spTgt spid="123907">
                                            <p:txEl>
                                              <p:pRg st="7" end="7"/>
                                            </p:txEl>
                                          </p:spTgt>
                                        </p:tgtEl>
                                      </p:cBhvr>
                                    </p:animEffect>
                                  </p:childTnLst>
                                </p:cTn>
                              </p:par>
                              <p:par>
                                <p:cTn id="1757" presetID="10" presetClass="entr" presetSubtype="0" fill="hold" grpId="0" nodeType="withEffect">
                                  <p:stCondLst>
                                    <p:cond delay="0"/>
                                  </p:stCondLst>
                                  <p:childTnLst>
                                    <p:set>
                                      <p:cBhvr>
                                        <p:cTn id="1758" dur="1" fill="hold">
                                          <p:stCondLst>
                                            <p:cond delay="0"/>
                                          </p:stCondLst>
                                        </p:cTn>
                                        <p:tgtEl>
                                          <p:spTgt spid="123907">
                                            <p:txEl>
                                              <p:pRg st="8" end="8"/>
                                            </p:txEl>
                                          </p:spTgt>
                                        </p:tgtEl>
                                        <p:attrNameLst>
                                          <p:attrName>style.visibility</p:attrName>
                                        </p:attrNameLst>
                                      </p:cBhvr>
                                      <p:to>
                                        <p:strVal val="visible"/>
                                      </p:to>
                                    </p:set>
                                    <p:animEffect transition="in" filter="fade">
                                      <p:cBhvr>
                                        <p:cTn id="1759" dur="750"/>
                                        <p:tgtEl>
                                          <p:spTgt spid="123907">
                                            <p:txEl>
                                              <p:pRg st="8" end="8"/>
                                            </p:txEl>
                                          </p:spTgt>
                                        </p:tgtEl>
                                      </p:cBhvr>
                                    </p:animEffect>
                                  </p:childTnLst>
                                </p:cTn>
                              </p:par>
                              <p:par>
                                <p:cTn id="1760" presetID="10" presetClass="entr" presetSubtype="0" fill="hold" grpId="0" nodeType="withEffect">
                                  <p:stCondLst>
                                    <p:cond delay="0"/>
                                  </p:stCondLst>
                                  <p:childTnLst>
                                    <p:set>
                                      <p:cBhvr>
                                        <p:cTn id="1761" dur="1" fill="hold">
                                          <p:stCondLst>
                                            <p:cond delay="0"/>
                                          </p:stCondLst>
                                        </p:cTn>
                                        <p:tgtEl>
                                          <p:spTgt spid="123907">
                                            <p:txEl>
                                              <p:pRg st="9" end="9"/>
                                            </p:txEl>
                                          </p:spTgt>
                                        </p:tgtEl>
                                        <p:attrNameLst>
                                          <p:attrName>style.visibility</p:attrName>
                                        </p:attrNameLst>
                                      </p:cBhvr>
                                      <p:to>
                                        <p:strVal val="visible"/>
                                      </p:to>
                                    </p:set>
                                    <p:animEffect transition="in" filter="fade">
                                      <p:cBhvr>
                                        <p:cTn id="1762" dur="750"/>
                                        <p:tgtEl>
                                          <p:spTgt spid="123907">
                                            <p:txEl>
                                              <p:pRg st="9" end="9"/>
                                            </p:txEl>
                                          </p:spTgt>
                                        </p:tgtEl>
                                      </p:cBhvr>
                                    </p:animEffect>
                                  </p:childTnLst>
                                </p:cTn>
                              </p:par>
                              <p:par>
                                <p:cTn id="1763" presetID="10" presetClass="entr" presetSubtype="0" fill="hold" grpId="0" nodeType="withEffect">
                                  <p:stCondLst>
                                    <p:cond delay="0"/>
                                  </p:stCondLst>
                                  <p:childTnLst>
                                    <p:set>
                                      <p:cBhvr>
                                        <p:cTn id="1764" dur="1" fill="hold">
                                          <p:stCondLst>
                                            <p:cond delay="0"/>
                                          </p:stCondLst>
                                        </p:cTn>
                                        <p:tgtEl>
                                          <p:spTgt spid="123907">
                                            <p:txEl>
                                              <p:pRg st="10" end="10"/>
                                            </p:txEl>
                                          </p:spTgt>
                                        </p:tgtEl>
                                        <p:attrNameLst>
                                          <p:attrName>style.visibility</p:attrName>
                                        </p:attrNameLst>
                                      </p:cBhvr>
                                      <p:to>
                                        <p:strVal val="visible"/>
                                      </p:to>
                                    </p:set>
                                    <p:animEffect transition="in" filter="fade">
                                      <p:cBhvr>
                                        <p:cTn id="1765" dur="750"/>
                                        <p:tgtEl>
                                          <p:spTgt spid="123907">
                                            <p:txEl>
                                              <p:pRg st="10" end="10"/>
                                            </p:txEl>
                                          </p:spTgt>
                                        </p:tgtEl>
                                      </p:cBhvr>
                                    </p:animEffect>
                                  </p:childTnLst>
                                </p:cTn>
                              </p:par>
                              <p:par>
                                <p:cTn id="1766" presetID="10" presetClass="entr" presetSubtype="0" fill="hold" grpId="0" nodeType="withEffect">
                                  <p:stCondLst>
                                    <p:cond delay="0"/>
                                  </p:stCondLst>
                                  <p:childTnLst>
                                    <p:set>
                                      <p:cBhvr>
                                        <p:cTn id="1767" dur="1" fill="hold">
                                          <p:stCondLst>
                                            <p:cond delay="0"/>
                                          </p:stCondLst>
                                        </p:cTn>
                                        <p:tgtEl>
                                          <p:spTgt spid="123907">
                                            <p:txEl>
                                              <p:pRg st="10" end="10"/>
                                            </p:txEl>
                                          </p:spTgt>
                                        </p:tgtEl>
                                        <p:attrNameLst>
                                          <p:attrName>style.visibility</p:attrName>
                                        </p:attrNameLst>
                                      </p:cBhvr>
                                      <p:to>
                                        <p:strVal val="visible"/>
                                      </p:to>
                                    </p:set>
                                    <p:animEffect transition="in" filter="fade">
                                      <p:cBhvr>
                                        <p:cTn id="1768" dur="750"/>
                                        <p:tgtEl>
                                          <p:spTgt spid="123907">
                                            <p:txEl>
                                              <p:pRg st="10" end="10"/>
                                            </p:txEl>
                                          </p:spTgt>
                                        </p:tgtEl>
                                      </p:cBhvr>
                                    </p:animEffect>
                                  </p:childTnLst>
                                </p:cTn>
                              </p:par>
                              <p:par>
                                <p:cTn id="1769" presetID="10" presetClass="entr" presetSubtype="0" fill="hold" grpId="0" nodeType="withEffect">
                                  <p:stCondLst>
                                    <p:cond delay="0"/>
                                  </p:stCondLst>
                                  <p:childTnLst>
                                    <p:set>
                                      <p:cBhvr>
                                        <p:cTn id="1770" dur="1" fill="hold">
                                          <p:stCondLst>
                                            <p:cond delay="0"/>
                                          </p:stCondLst>
                                        </p:cTn>
                                        <p:tgtEl>
                                          <p:spTgt spid="123907">
                                            <p:txEl>
                                              <p:pRg st="9" end="9"/>
                                            </p:txEl>
                                          </p:spTgt>
                                        </p:tgtEl>
                                        <p:attrNameLst>
                                          <p:attrName>style.visibility</p:attrName>
                                        </p:attrNameLst>
                                      </p:cBhvr>
                                      <p:to>
                                        <p:strVal val="visible"/>
                                      </p:to>
                                    </p:set>
                                    <p:animEffect transition="in" filter="fade">
                                      <p:cBhvr>
                                        <p:cTn id="1771" dur="750"/>
                                        <p:tgtEl>
                                          <p:spTgt spid="123907">
                                            <p:txEl>
                                              <p:pRg st="9" end="9"/>
                                            </p:txEl>
                                          </p:spTgt>
                                        </p:tgtEl>
                                      </p:cBhvr>
                                    </p:animEffect>
                                  </p:childTnLst>
                                </p:cTn>
                              </p:par>
                              <p:par>
                                <p:cTn id="1772" presetID="10" presetClass="entr" presetSubtype="0" fill="hold" grpId="0" nodeType="withEffect">
                                  <p:stCondLst>
                                    <p:cond delay="0"/>
                                  </p:stCondLst>
                                  <p:childTnLst>
                                    <p:set>
                                      <p:cBhvr>
                                        <p:cTn id="1773" dur="1" fill="hold">
                                          <p:stCondLst>
                                            <p:cond delay="0"/>
                                          </p:stCondLst>
                                        </p:cTn>
                                        <p:tgtEl>
                                          <p:spTgt spid="123907">
                                            <p:txEl>
                                              <p:pRg st="10" end="10"/>
                                            </p:txEl>
                                          </p:spTgt>
                                        </p:tgtEl>
                                        <p:attrNameLst>
                                          <p:attrName>style.visibility</p:attrName>
                                        </p:attrNameLst>
                                      </p:cBhvr>
                                      <p:to>
                                        <p:strVal val="visible"/>
                                      </p:to>
                                    </p:set>
                                    <p:animEffect transition="in" filter="fade">
                                      <p:cBhvr>
                                        <p:cTn id="1774" dur="750"/>
                                        <p:tgtEl>
                                          <p:spTgt spid="123907">
                                            <p:txEl>
                                              <p:pRg st="10" end="10"/>
                                            </p:txEl>
                                          </p:spTgt>
                                        </p:tgtEl>
                                      </p:cBhvr>
                                    </p:animEffect>
                                  </p:childTnLst>
                                </p:cTn>
                              </p:par>
                              <p:par>
                                <p:cTn id="1775" presetID="10" presetClass="entr" presetSubtype="0" fill="hold" grpId="0" nodeType="withEffect">
                                  <p:stCondLst>
                                    <p:cond delay="0"/>
                                  </p:stCondLst>
                                  <p:childTnLst>
                                    <p:set>
                                      <p:cBhvr>
                                        <p:cTn id="1776" dur="1" fill="hold">
                                          <p:stCondLst>
                                            <p:cond delay="0"/>
                                          </p:stCondLst>
                                        </p:cTn>
                                        <p:tgtEl>
                                          <p:spTgt spid="123907">
                                            <p:txEl>
                                              <p:pRg st="10" end="10"/>
                                            </p:txEl>
                                          </p:spTgt>
                                        </p:tgtEl>
                                        <p:attrNameLst>
                                          <p:attrName>style.visibility</p:attrName>
                                        </p:attrNameLst>
                                      </p:cBhvr>
                                      <p:to>
                                        <p:strVal val="visible"/>
                                      </p:to>
                                    </p:set>
                                    <p:animEffect transition="in" filter="fade">
                                      <p:cBhvr>
                                        <p:cTn id="1777" dur="750"/>
                                        <p:tgtEl>
                                          <p:spTgt spid="123907">
                                            <p:txEl>
                                              <p:pRg st="10" end="10"/>
                                            </p:txEl>
                                          </p:spTgt>
                                        </p:tgtEl>
                                      </p:cBhvr>
                                    </p:animEffect>
                                  </p:childTnLst>
                                </p:cTn>
                              </p:par>
                              <p:par>
                                <p:cTn id="1778" presetID="10" presetClass="entr" presetSubtype="0" fill="hold" grpId="0" nodeType="withEffect">
                                  <p:stCondLst>
                                    <p:cond delay="0"/>
                                  </p:stCondLst>
                                  <p:childTnLst>
                                    <p:set>
                                      <p:cBhvr>
                                        <p:cTn id="1779" dur="1" fill="hold">
                                          <p:stCondLst>
                                            <p:cond delay="0"/>
                                          </p:stCondLst>
                                        </p:cTn>
                                        <p:tgtEl>
                                          <p:spTgt spid="123907">
                                            <p:txEl>
                                              <p:pRg st="11" end="11"/>
                                            </p:txEl>
                                          </p:spTgt>
                                        </p:tgtEl>
                                        <p:attrNameLst>
                                          <p:attrName>style.visibility</p:attrName>
                                        </p:attrNameLst>
                                      </p:cBhvr>
                                      <p:to>
                                        <p:strVal val="visible"/>
                                      </p:to>
                                    </p:set>
                                    <p:animEffect transition="in" filter="fade">
                                      <p:cBhvr>
                                        <p:cTn id="1780" dur="750"/>
                                        <p:tgtEl>
                                          <p:spTgt spid="123907">
                                            <p:txEl>
                                              <p:pRg st="11" end="11"/>
                                            </p:txEl>
                                          </p:spTgt>
                                        </p:tgtEl>
                                      </p:cBhvr>
                                    </p:animEffect>
                                  </p:childTnLst>
                                </p:cTn>
                              </p:par>
                              <p:par>
                                <p:cTn id="1781" presetID="10" presetClass="entr" presetSubtype="0" fill="hold" grpId="0" nodeType="withEffect">
                                  <p:stCondLst>
                                    <p:cond delay="0"/>
                                  </p:stCondLst>
                                  <p:childTnLst>
                                    <p:set>
                                      <p:cBhvr>
                                        <p:cTn id="1782" dur="1" fill="hold">
                                          <p:stCondLst>
                                            <p:cond delay="0"/>
                                          </p:stCondLst>
                                        </p:cTn>
                                        <p:tgtEl>
                                          <p:spTgt spid="123907">
                                            <p:txEl>
                                              <p:pRg st="7" end="7"/>
                                            </p:txEl>
                                          </p:spTgt>
                                        </p:tgtEl>
                                        <p:attrNameLst>
                                          <p:attrName>style.visibility</p:attrName>
                                        </p:attrNameLst>
                                      </p:cBhvr>
                                      <p:to>
                                        <p:strVal val="visible"/>
                                      </p:to>
                                    </p:set>
                                    <p:animEffect transition="in" filter="fade">
                                      <p:cBhvr>
                                        <p:cTn id="1783" dur="750"/>
                                        <p:tgtEl>
                                          <p:spTgt spid="123907">
                                            <p:txEl>
                                              <p:pRg st="7" end="7"/>
                                            </p:txEl>
                                          </p:spTgt>
                                        </p:tgtEl>
                                      </p:cBhvr>
                                    </p:animEffect>
                                  </p:childTnLst>
                                </p:cTn>
                              </p:par>
                              <p:par>
                                <p:cTn id="1784" presetID="10" presetClass="entr" presetSubtype="0" fill="hold" grpId="0" nodeType="withEffect">
                                  <p:stCondLst>
                                    <p:cond delay="0"/>
                                  </p:stCondLst>
                                  <p:childTnLst>
                                    <p:set>
                                      <p:cBhvr>
                                        <p:cTn id="1785" dur="1" fill="hold">
                                          <p:stCondLst>
                                            <p:cond delay="0"/>
                                          </p:stCondLst>
                                        </p:cTn>
                                        <p:tgtEl>
                                          <p:spTgt spid="123907">
                                            <p:txEl>
                                              <p:pRg st="8" end="8"/>
                                            </p:txEl>
                                          </p:spTgt>
                                        </p:tgtEl>
                                        <p:attrNameLst>
                                          <p:attrName>style.visibility</p:attrName>
                                        </p:attrNameLst>
                                      </p:cBhvr>
                                      <p:to>
                                        <p:strVal val="visible"/>
                                      </p:to>
                                    </p:set>
                                    <p:animEffect transition="in" filter="fade">
                                      <p:cBhvr>
                                        <p:cTn id="1786" dur="750"/>
                                        <p:tgtEl>
                                          <p:spTgt spid="123907">
                                            <p:txEl>
                                              <p:pRg st="8" end="8"/>
                                            </p:txEl>
                                          </p:spTgt>
                                        </p:tgtEl>
                                      </p:cBhvr>
                                    </p:animEffect>
                                  </p:childTnLst>
                                </p:cTn>
                              </p:par>
                              <p:par>
                                <p:cTn id="1787" presetID="10" presetClass="entr" presetSubtype="0" fill="hold" grpId="0" nodeType="withEffect">
                                  <p:stCondLst>
                                    <p:cond delay="0"/>
                                  </p:stCondLst>
                                  <p:childTnLst>
                                    <p:set>
                                      <p:cBhvr>
                                        <p:cTn id="1788" dur="1" fill="hold">
                                          <p:stCondLst>
                                            <p:cond delay="0"/>
                                          </p:stCondLst>
                                        </p:cTn>
                                        <p:tgtEl>
                                          <p:spTgt spid="123907">
                                            <p:txEl>
                                              <p:pRg st="9" end="9"/>
                                            </p:txEl>
                                          </p:spTgt>
                                        </p:tgtEl>
                                        <p:attrNameLst>
                                          <p:attrName>style.visibility</p:attrName>
                                        </p:attrNameLst>
                                      </p:cBhvr>
                                      <p:to>
                                        <p:strVal val="visible"/>
                                      </p:to>
                                    </p:set>
                                    <p:animEffect transition="in" filter="fade">
                                      <p:cBhvr>
                                        <p:cTn id="1789" dur="750"/>
                                        <p:tgtEl>
                                          <p:spTgt spid="123907">
                                            <p:txEl>
                                              <p:pRg st="9" end="9"/>
                                            </p:txEl>
                                          </p:spTgt>
                                        </p:tgtEl>
                                      </p:cBhvr>
                                    </p:animEffect>
                                  </p:childTnLst>
                                </p:cTn>
                              </p:par>
                              <p:par>
                                <p:cTn id="1790" presetID="10" presetClass="entr" presetSubtype="0" fill="hold" grpId="0" nodeType="withEffect">
                                  <p:stCondLst>
                                    <p:cond delay="0"/>
                                  </p:stCondLst>
                                  <p:childTnLst>
                                    <p:set>
                                      <p:cBhvr>
                                        <p:cTn id="1791" dur="1" fill="hold">
                                          <p:stCondLst>
                                            <p:cond delay="0"/>
                                          </p:stCondLst>
                                        </p:cTn>
                                        <p:tgtEl>
                                          <p:spTgt spid="123907">
                                            <p:txEl>
                                              <p:pRg st="10" end="10"/>
                                            </p:txEl>
                                          </p:spTgt>
                                        </p:tgtEl>
                                        <p:attrNameLst>
                                          <p:attrName>style.visibility</p:attrName>
                                        </p:attrNameLst>
                                      </p:cBhvr>
                                      <p:to>
                                        <p:strVal val="visible"/>
                                      </p:to>
                                    </p:set>
                                    <p:animEffect transition="in" filter="fade">
                                      <p:cBhvr>
                                        <p:cTn id="1792" dur="750"/>
                                        <p:tgtEl>
                                          <p:spTgt spid="123907">
                                            <p:txEl>
                                              <p:pRg st="10" end="10"/>
                                            </p:txEl>
                                          </p:spTgt>
                                        </p:tgtEl>
                                      </p:cBhvr>
                                    </p:animEffect>
                                  </p:childTnLst>
                                </p:cTn>
                              </p:par>
                              <p:par>
                                <p:cTn id="1793" presetID="10" presetClass="entr" presetSubtype="0" fill="hold" grpId="0" nodeType="withEffect">
                                  <p:stCondLst>
                                    <p:cond delay="0"/>
                                  </p:stCondLst>
                                  <p:childTnLst>
                                    <p:set>
                                      <p:cBhvr>
                                        <p:cTn id="1794" dur="1" fill="hold">
                                          <p:stCondLst>
                                            <p:cond delay="0"/>
                                          </p:stCondLst>
                                        </p:cTn>
                                        <p:tgtEl>
                                          <p:spTgt spid="123907">
                                            <p:txEl>
                                              <p:pRg st="10" end="10"/>
                                            </p:txEl>
                                          </p:spTgt>
                                        </p:tgtEl>
                                        <p:attrNameLst>
                                          <p:attrName>style.visibility</p:attrName>
                                        </p:attrNameLst>
                                      </p:cBhvr>
                                      <p:to>
                                        <p:strVal val="visible"/>
                                      </p:to>
                                    </p:set>
                                    <p:animEffect transition="in" filter="fade">
                                      <p:cBhvr>
                                        <p:cTn id="1795" dur="750"/>
                                        <p:tgtEl>
                                          <p:spTgt spid="123907">
                                            <p:txEl>
                                              <p:pRg st="10" end="10"/>
                                            </p:txEl>
                                          </p:spTgt>
                                        </p:tgtEl>
                                      </p:cBhvr>
                                    </p:animEffect>
                                  </p:childTnLst>
                                </p:cTn>
                              </p:par>
                              <p:par>
                                <p:cTn id="1796" presetID="10" presetClass="entr" presetSubtype="0" fill="hold" grpId="0" nodeType="withEffect">
                                  <p:stCondLst>
                                    <p:cond delay="0"/>
                                  </p:stCondLst>
                                  <p:childTnLst>
                                    <p:set>
                                      <p:cBhvr>
                                        <p:cTn id="1797" dur="1" fill="hold">
                                          <p:stCondLst>
                                            <p:cond delay="0"/>
                                          </p:stCondLst>
                                        </p:cTn>
                                        <p:tgtEl>
                                          <p:spTgt spid="123907">
                                            <p:txEl>
                                              <p:pRg st="9" end="9"/>
                                            </p:txEl>
                                          </p:spTgt>
                                        </p:tgtEl>
                                        <p:attrNameLst>
                                          <p:attrName>style.visibility</p:attrName>
                                        </p:attrNameLst>
                                      </p:cBhvr>
                                      <p:to>
                                        <p:strVal val="visible"/>
                                      </p:to>
                                    </p:set>
                                    <p:animEffect transition="in" filter="fade">
                                      <p:cBhvr>
                                        <p:cTn id="1798" dur="750"/>
                                        <p:tgtEl>
                                          <p:spTgt spid="123907">
                                            <p:txEl>
                                              <p:pRg st="9" end="9"/>
                                            </p:txEl>
                                          </p:spTgt>
                                        </p:tgtEl>
                                      </p:cBhvr>
                                    </p:animEffect>
                                  </p:childTnLst>
                                </p:cTn>
                              </p:par>
                              <p:par>
                                <p:cTn id="1799" presetID="10" presetClass="entr" presetSubtype="0" fill="hold" grpId="0" nodeType="withEffect">
                                  <p:stCondLst>
                                    <p:cond delay="0"/>
                                  </p:stCondLst>
                                  <p:childTnLst>
                                    <p:set>
                                      <p:cBhvr>
                                        <p:cTn id="1800" dur="1" fill="hold">
                                          <p:stCondLst>
                                            <p:cond delay="0"/>
                                          </p:stCondLst>
                                        </p:cTn>
                                        <p:tgtEl>
                                          <p:spTgt spid="123907">
                                            <p:txEl>
                                              <p:pRg st="10" end="10"/>
                                            </p:txEl>
                                          </p:spTgt>
                                        </p:tgtEl>
                                        <p:attrNameLst>
                                          <p:attrName>style.visibility</p:attrName>
                                        </p:attrNameLst>
                                      </p:cBhvr>
                                      <p:to>
                                        <p:strVal val="visible"/>
                                      </p:to>
                                    </p:set>
                                    <p:animEffect transition="in" filter="fade">
                                      <p:cBhvr>
                                        <p:cTn id="1801" dur="750"/>
                                        <p:tgtEl>
                                          <p:spTgt spid="123907">
                                            <p:txEl>
                                              <p:pRg st="10" end="10"/>
                                            </p:txEl>
                                          </p:spTgt>
                                        </p:tgtEl>
                                      </p:cBhvr>
                                    </p:animEffect>
                                  </p:childTnLst>
                                </p:cTn>
                              </p:par>
                              <p:par>
                                <p:cTn id="1802" presetID="10" presetClass="entr" presetSubtype="0" fill="hold" grpId="0" nodeType="withEffect">
                                  <p:stCondLst>
                                    <p:cond delay="0"/>
                                  </p:stCondLst>
                                  <p:childTnLst>
                                    <p:set>
                                      <p:cBhvr>
                                        <p:cTn id="1803" dur="1" fill="hold">
                                          <p:stCondLst>
                                            <p:cond delay="0"/>
                                          </p:stCondLst>
                                        </p:cTn>
                                        <p:tgtEl>
                                          <p:spTgt spid="123907">
                                            <p:txEl>
                                              <p:pRg st="10" end="10"/>
                                            </p:txEl>
                                          </p:spTgt>
                                        </p:tgtEl>
                                        <p:attrNameLst>
                                          <p:attrName>style.visibility</p:attrName>
                                        </p:attrNameLst>
                                      </p:cBhvr>
                                      <p:to>
                                        <p:strVal val="visible"/>
                                      </p:to>
                                    </p:set>
                                    <p:animEffect transition="in" filter="fade">
                                      <p:cBhvr>
                                        <p:cTn id="1804" dur="750"/>
                                        <p:tgtEl>
                                          <p:spTgt spid="123907">
                                            <p:txEl>
                                              <p:pRg st="10" end="10"/>
                                            </p:txEl>
                                          </p:spTgt>
                                        </p:tgtEl>
                                      </p:cBhvr>
                                    </p:animEffect>
                                  </p:childTnLst>
                                </p:cTn>
                              </p:par>
                              <p:par>
                                <p:cTn id="1805" presetID="10" presetClass="entr" presetSubtype="0" fill="hold" grpId="0" nodeType="withEffect">
                                  <p:stCondLst>
                                    <p:cond delay="0"/>
                                  </p:stCondLst>
                                  <p:childTnLst>
                                    <p:set>
                                      <p:cBhvr>
                                        <p:cTn id="1806" dur="1" fill="hold">
                                          <p:stCondLst>
                                            <p:cond delay="0"/>
                                          </p:stCondLst>
                                        </p:cTn>
                                        <p:tgtEl>
                                          <p:spTgt spid="123907">
                                            <p:txEl>
                                              <p:pRg st="11" end="11"/>
                                            </p:txEl>
                                          </p:spTgt>
                                        </p:tgtEl>
                                        <p:attrNameLst>
                                          <p:attrName>style.visibility</p:attrName>
                                        </p:attrNameLst>
                                      </p:cBhvr>
                                      <p:to>
                                        <p:strVal val="visible"/>
                                      </p:to>
                                    </p:set>
                                    <p:animEffect transition="in" filter="fade">
                                      <p:cBhvr>
                                        <p:cTn id="1807" dur="750"/>
                                        <p:tgtEl>
                                          <p:spTgt spid="123907">
                                            <p:txEl>
                                              <p:pRg st="11" end="11"/>
                                            </p:txEl>
                                          </p:spTgt>
                                        </p:tgtEl>
                                      </p:cBhvr>
                                    </p:animEffect>
                                  </p:childTnLst>
                                </p:cTn>
                              </p:par>
                              <p:par>
                                <p:cTn id="1808" presetID="10" presetClass="entr" presetSubtype="0" fill="hold" grpId="0" nodeType="withEffect">
                                  <p:stCondLst>
                                    <p:cond delay="0"/>
                                  </p:stCondLst>
                                  <p:childTnLst>
                                    <p:set>
                                      <p:cBhvr>
                                        <p:cTn id="1809" dur="1" fill="hold">
                                          <p:stCondLst>
                                            <p:cond delay="0"/>
                                          </p:stCondLst>
                                        </p:cTn>
                                        <p:tgtEl>
                                          <p:spTgt spid="123907">
                                            <p:txEl>
                                              <p:pRg st="5" end="5"/>
                                            </p:txEl>
                                          </p:spTgt>
                                        </p:tgtEl>
                                        <p:attrNameLst>
                                          <p:attrName>style.visibility</p:attrName>
                                        </p:attrNameLst>
                                      </p:cBhvr>
                                      <p:to>
                                        <p:strVal val="visible"/>
                                      </p:to>
                                    </p:set>
                                    <p:animEffect transition="in" filter="fade">
                                      <p:cBhvr>
                                        <p:cTn id="1810" dur="750"/>
                                        <p:tgtEl>
                                          <p:spTgt spid="123907">
                                            <p:txEl>
                                              <p:pRg st="5" end="5"/>
                                            </p:txEl>
                                          </p:spTgt>
                                        </p:tgtEl>
                                      </p:cBhvr>
                                    </p:animEffect>
                                  </p:childTnLst>
                                </p:cTn>
                              </p:par>
                              <p:par>
                                <p:cTn id="1811" presetID="10" presetClass="entr" presetSubtype="0" fill="hold" grpId="0" nodeType="withEffect">
                                  <p:stCondLst>
                                    <p:cond delay="0"/>
                                  </p:stCondLst>
                                  <p:childTnLst>
                                    <p:set>
                                      <p:cBhvr>
                                        <p:cTn id="1812" dur="1" fill="hold">
                                          <p:stCondLst>
                                            <p:cond delay="0"/>
                                          </p:stCondLst>
                                        </p:cTn>
                                        <p:tgtEl>
                                          <p:spTgt spid="123907">
                                            <p:txEl>
                                              <p:pRg st="6" end="6"/>
                                            </p:txEl>
                                          </p:spTgt>
                                        </p:tgtEl>
                                        <p:attrNameLst>
                                          <p:attrName>style.visibility</p:attrName>
                                        </p:attrNameLst>
                                      </p:cBhvr>
                                      <p:to>
                                        <p:strVal val="visible"/>
                                      </p:to>
                                    </p:set>
                                    <p:animEffect transition="in" filter="fade">
                                      <p:cBhvr>
                                        <p:cTn id="1813" dur="750"/>
                                        <p:tgtEl>
                                          <p:spTgt spid="123907">
                                            <p:txEl>
                                              <p:pRg st="6" end="6"/>
                                            </p:txEl>
                                          </p:spTgt>
                                        </p:tgtEl>
                                      </p:cBhvr>
                                    </p:animEffect>
                                  </p:childTnLst>
                                </p:cTn>
                              </p:par>
                              <p:par>
                                <p:cTn id="1814" presetID="10" presetClass="entr" presetSubtype="0" fill="hold" grpId="0" nodeType="withEffect">
                                  <p:stCondLst>
                                    <p:cond delay="0"/>
                                  </p:stCondLst>
                                  <p:childTnLst>
                                    <p:set>
                                      <p:cBhvr>
                                        <p:cTn id="1815" dur="1" fill="hold">
                                          <p:stCondLst>
                                            <p:cond delay="0"/>
                                          </p:stCondLst>
                                        </p:cTn>
                                        <p:tgtEl>
                                          <p:spTgt spid="123907">
                                            <p:txEl>
                                              <p:pRg st="7" end="7"/>
                                            </p:txEl>
                                          </p:spTgt>
                                        </p:tgtEl>
                                        <p:attrNameLst>
                                          <p:attrName>style.visibility</p:attrName>
                                        </p:attrNameLst>
                                      </p:cBhvr>
                                      <p:to>
                                        <p:strVal val="visible"/>
                                      </p:to>
                                    </p:set>
                                    <p:animEffect transition="in" filter="fade">
                                      <p:cBhvr>
                                        <p:cTn id="1816" dur="750"/>
                                        <p:tgtEl>
                                          <p:spTgt spid="123907">
                                            <p:txEl>
                                              <p:pRg st="7" end="7"/>
                                            </p:txEl>
                                          </p:spTgt>
                                        </p:tgtEl>
                                      </p:cBhvr>
                                    </p:animEffect>
                                  </p:childTnLst>
                                </p:cTn>
                              </p:par>
                              <p:par>
                                <p:cTn id="1817" presetID="10" presetClass="entr" presetSubtype="0" fill="hold" grpId="0" nodeType="withEffect">
                                  <p:stCondLst>
                                    <p:cond delay="0"/>
                                  </p:stCondLst>
                                  <p:childTnLst>
                                    <p:set>
                                      <p:cBhvr>
                                        <p:cTn id="1818" dur="1" fill="hold">
                                          <p:stCondLst>
                                            <p:cond delay="0"/>
                                          </p:stCondLst>
                                        </p:cTn>
                                        <p:tgtEl>
                                          <p:spTgt spid="123907">
                                            <p:txEl>
                                              <p:pRg st="8" end="8"/>
                                            </p:txEl>
                                          </p:spTgt>
                                        </p:tgtEl>
                                        <p:attrNameLst>
                                          <p:attrName>style.visibility</p:attrName>
                                        </p:attrNameLst>
                                      </p:cBhvr>
                                      <p:to>
                                        <p:strVal val="visible"/>
                                      </p:to>
                                    </p:set>
                                    <p:animEffect transition="in" filter="fade">
                                      <p:cBhvr>
                                        <p:cTn id="1819" dur="750"/>
                                        <p:tgtEl>
                                          <p:spTgt spid="123907">
                                            <p:txEl>
                                              <p:pRg st="8" end="8"/>
                                            </p:txEl>
                                          </p:spTgt>
                                        </p:tgtEl>
                                      </p:cBhvr>
                                    </p:animEffect>
                                  </p:childTnLst>
                                </p:cTn>
                              </p:par>
                              <p:par>
                                <p:cTn id="1820" presetID="10" presetClass="entr" presetSubtype="0" fill="hold" grpId="0" nodeType="withEffect">
                                  <p:stCondLst>
                                    <p:cond delay="0"/>
                                  </p:stCondLst>
                                  <p:childTnLst>
                                    <p:set>
                                      <p:cBhvr>
                                        <p:cTn id="1821" dur="1" fill="hold">
                                          <p:stCondLst>
                                            <p:cond delay="0"/>
                                          </p:stCondLst>
                                        </p:cTn>
                                        <p:tgtEl>
                                          <p:spTgt spid="123907">
                                            <p:txEl>
                                              <p:pRg st="9" end="9"/>
                                            </p:txEl>
                                          </p:spTgt>
                                        </p:tgtEl>
                                        <p:attrNameLst>
                                          <p:attrName>style.visibility</p:attrName>
                                        </p:attrNameLst>
                                      </p:cBhvr>
                                      <p:to>
                                        <p:strVal val="visible"/>
                                      </p:to>
                                    </p:set>
                                    <p:animEffect transition="in" filter="fade">
                                      <p:cBhvr>
                                        <p:cTn id="1822" dur="750"/>
                                        <p:tgtEl>
                                          <p:spTgt spid="123907">
                                            <p:txEl>
                                              <p:pRg st="9" end="9"/>
                                            </p:txEl>
                                          </p:spTgt>
                                        </p:tgtEl>
                                      </p:cBhvr>
                                    </p:animEffect>
                                  </p:childTnLst>
                                </p:cTn>
                              </p:par>
                              <p:par>
                                <p:cTn id="1823" presetID="10" presetClass="entr" presetSubtype="0" fill="hold" grpId="0" nodeType="withEffect">
                                  <p:stCondLst>
                                    <p:cond delay="0"/>
                                  </p:stCondLst>
                                  <p:childTnLst>
                                    <p:set>
                                      <p:cBhvr>
                                        <p:cTn id="1824" dur="1" fill="hold">
                                          <p:stCondLst>
                                            <p:cond delay="0"/>
                                          </p:stCondLst>
                                        </p:cTn>
                                        <p:tgtEl>
                                          <p:spTgt spid="123907">
                                            <p:txEl>
                                              <p:pRg st="10" end="10"/>
                                            </p:txEl>
                                          </p:spTgt>
                                        </p:tgtEl>
                                        <p:attrNameLst>
                                          <p:attrName>style.visibility</p:attrName>
                                        </p:attrNameLst>
                                      </p:cBhvr>
                                      <p:to>
                                        <p:strVal val="visible"/>
                                      </p:to>
                                    </p:set>
                                    <p:animEffect transition="in" filter="fade">
                                      <p:cBhvr>
                                        <p:cTn id="1825" dur="750"/>
                                        <p:tgtEl>
                                          <p:spTgt spid="123907">
                                            <p:txEl>
                                              <p:pRg st="10" end="10"/>
                                            </p:txEl>
                                          </p:spTgt>
                                        </p:tgtEl>
                                      </p:cBhvr>
                                    </p:animEffect>
                                  </p:childTnLst>
                                </p:cTn>
                              </p:par>
                              <p:par>
                                <p:cTn id="1826" presetID="10" presetClass="entr" presetSubtype="0" fill="hold" grpId="0" nodeType="withEffect">
                                  <p:stCondLst>
                                    <p:cond delay="0"/>
                                  </p:stCondLst>
                                  <p:childTnLst>
                                    <p:set>
                                      <p:cBhvr>
                                        <p:cTn id="1827" dur="1" fill="hold">
                                          <p:stCondLst>
                                            <p:cond delay="0"/>
                                          </p:stCondLst>
                                        </p:cTn>
                                        <p:tgtEl>
                                          <p:spTgt spid="123907">
                                            <p:txEl>
                                              <p:pRg st="10" end="10"/>
                                            </p:txEl>
                                          </p:spTgt>
                                        </p:tgtEl>
                                        <p:attrNameLst>
                                          <p:attrName>style.visibility</p:attrName>
                                        </p:attrNameLst>
                                      </p:cBhvr>
                                      <p:to>
                                        <p:strVal val="visible"/>
                                      </p:to>
                                    </p:set>
                                    <p:animEffect transition="in" filter="fade">
                                      <p:cBhvr>
                                        <p:cTn id="1828" dur="750"/>
                                        <p:tgtEl>
                                          <p:spTgt spid="123907">
                                            <p:txEl>
                                              <p:pRg st="10" end="10"/>
                                            </p:txEl>
                                          </p:spTgt>
                                        </p:tgtEl>
                                      </p:cBhvr>
                                    </p:animEffect>
                                  </p:childTnLst>
                                </p:cTn>
                              </p:par>
                              <p:par>
                                <p:cTn id="1829" presetID="10" presetClass="entr" presetSubtype="0" fill="hold" grpId="0" nodeType="withEffect">
                                  <p:stCondLst>
                                    <p:cond delay="0"/>
                                  </p:stCondLst>
                                  <p:childTnLst>
                                    <p:set>
                                      <p:cBhvr>
                                        <p:cTn id="1830" dur="1" fill="hold">
                                          <p:stCondLst>
                                            <p:cond delay="0"/>
                                          </p:stCondLst>
                                        </p:cTn>
                                        <p:tgtEl>
                                          <p:spTgt spid="123907">
                                            <p:txEl>
                                              <p:pRg st="9" end="9"/>
                                            </p:txEl>
                                          </p:spTgt>
                                        </p:tgtEl>
                                        <p:attrNameLst>
                                          <p:attrName>style.visibility</p:attrName>
                                        </p:attrNameLst>
                                      </p:cBhvr>
                                      <p:to>
                                        <p:strVal val="visible"/>
                                      </p:to>
                                    </p:set>
                                    <p:animEffect transition="in" filter="fade">
                                      <p:cBhvr>
                                        <p:cTn id="1831" dur="750"/>
                                        <p:tgtEl>
                                          <p:spTgt spid="123907">
                                            <p:txEl>
                                              <p:pRg st="9" end="9"/>
                                            </p:txEl>
                                          </p:spTgt>
                                        </p:tgtEl>
                                      </p:cBhvr>
                                    </p:animEffect>
                                  </p:childTnLst>
                                </p:cTn>
                              </p:par>
                              <p:par>
                                <p:cTn id="1832" presetID="10" presetClass="entr" presetSubtype="0" fill="hold" grpId="0" nodeType="withEffect">
                                  <p:stCondLst>
                                    <p:cond delay="0"/>
                                  </p:stCondLst>
                                  <p:childTnLst>
                                    <p:set>
                                      <p:cBhvr>
                                        <p:cTn id="1833" dur="1" fill="hold">
                                          <p:stCondLst>
                                            <p:cond delay="0"/>
                                          </p:stCondLst>
                                        </p:cTn>
                                        <p:tgtEl>
                                          <p:spTgt spid="123907">
                                            <p:txEl>
                                              <p:pRg st="10" end="10"/>
                                            </p:txEl>
                                          </p:spTgt>
                                        </p:tgtEl>
                                        <p:attrNameLst>
                                          <p:attrName>style.visibility</p:attrName>
                                        </p:attrNameLst>
                                      </p:cBhvr>
                                      <p:to>
                                        <p:strVal val="visible"/>
                                      </p:to>
                                    </p:set>
                                    <p:animEffect transition="in" filter="fade">
                                      <p:cBhvr>
                                        <p:cTn id="1834" dur="750"/>
                                        <p:tgtEl>
                                          <p:spTgt spid="123907">
                                            <p:txEl>
                                              <p:pRg st="10" end="10"/>
                                            </p:txEl>
                                          </p:spTgt>
                                        </p:tgtEl>
                                      </p:cBhvr>
                                    </p:animEffect>
                                  </p:childTnLst>
                                </p:cTn>
                              </p:par>
                              <p:par>
                                <p:cTn id="1835" presetID="10" presetClass="entr" presetSubtype="0" fill="hold" grpId="0" nodeType="withEffect">
                                  <p:stCondLst>
                                    <p:cond delay="0"/>
                                  </p:stCondLst>
                                  <p:childTnLst>
                                    <p:set>
                                      <p:cBhvr>
                                        <p:cTn id="1836" dur="1" fill="hold">
                                          <p:stCondLst>
                                            <p:cond delay="0"/>
                                          </p:stCondLst>
                                        </p:cTn>
                                        <p:tgtEl>
                                          <p:spTgt spid="123907">
                                            <p:txEl>
                                              <p:pRg st="10" end="10"/>
                                            </p:txEl>
                                          </p:spTgt>
                                        </p:tgtEl>
                                        <p:attrNameLst>
                                          <p:attrName>style.visibility</p:attrName>
                                        </p:attrNameLst>
                                      </p:cBhvr>
                                      <p:to>
                                        <p:strVal val="visible"/>
                                      </p:to>
                                    </p:set>
                                    <p:animEffect transition="in" filter="fade">
                                      <p:cBhvr>
                                        <p:cTn id="1837" dur="750"/>
                                        <p:tgtEl>
                                          <p:spTgt spid="123907">
                                            <p:txEl>
                                              <p:pRg st="10" end="10"/>
                                            </p:txEl>
                                          </p:spTgt>
                                        </p:tgtEl>
                                      </p:cBhvr>
                                    </p:animEffect>
                                  </p:childTnLst>
                                </p:cTn>
                              </p:par>
                              <p:par>
                                <p:cTn id="1838" presetID="10" presetClass="entr" presetSubtype="0" fill="hold" grpId="0" nodeType="withEffect">
                                  <p:stCondLst>
                                    <p:cond delay="0"/>
                                  </p:stCondLst>
                                  <p:childTnLst>
                                    <p:set>
                                      <p:cBhvr>
                                        <p:cTn id="1839" dur="1" fill="hold">
                                          <p:stCondLst>
                                            <p:cond delay="0"/>
                                          </p:stCondLst>
                                        </p:cTn>
                                        <p:tgtEl>
                                          <p:spTgt spid="123907">
                                            <p:txEl>
                                              <p:pRg st="11" end="11"/>
                                            </p:txEl>
                                          </p:spTgt>
                                        </p:tgtEl>
                                        <p:attrNameLst>
                                          <p:attrName>style.visibility</p:attrName>
                                        </p:attrNameLst>
                                      </p:cBhvr>
                                      <p:to>
                                        <p:strVal val="visible"/>
                                      </p:to>
                                    </p:set>
                                    <p:animEffect transition="in" filter="fade">
                                      <p:cBhvr>
                                        <p:cTn id="1840" dur="750"/>
                                        <p:tgtEl>
                                          <p:spTgt spid="123907">
                                            <p:txEl>
                                              <p:pRg st="11" end="11"/>
                                            </p:txEl>
                                          </p:spTgt>
                                        </p:tgtEl>
                                      </p:cBhvr>
                                    </p:animEffect>
                                  </p:childTnLst>
                                </p:cTn>
                              </p:par>
                              <p:par>
                                <p:cTn id="1841" presetID="10" presetClass="entr" presetSubtype="0" fill="hold" grpId="0" nodeType="withEffect">
                                  <p:stCondLst>
                                    <p:cond delay="0"/>
                                  </p:stCondLst>
                                  <p:childTnLst>
                                    <p:set>
                                      <p:cBhvr>
                                        <p:cTn id="1842" dur="1" fill="hold">
                                          <p:stCondLst>
                                            <p:cond delay="0"/>
                                          </p:stCondLst>
                                        </p:cTn>
                                        <p:tgtEl>
                                          <p:spTgt spid="123907">
                                            <p:txEl>
                                              <p:pRg st="7" end="7"/>
                                            </p:txEl>
                                          </p:spTgt>
                                        </p:tgtEl>
                                        <p:attrNameLst>
                                          <p:attrName>style.visibility</p:attrName>
                                        </p:attrNameLst>
                                      </p:cBhvr>
                                      <p:to>
                                        <p:strVal val="visible"/>
                                      </p:to>
                                    </p:set>
                                    <p:animEffect transition="in" filter="fade">
                                      <p:cBhvr>
                                        <p:cTn id="1843" dur="750"/>
                                        <p:tgtEl>
                                          <p:spTgt spid="123907">
                                            <p:txEl>
                                              <p:pRg st="7" end="7"/>
                                            </p:txEl>
                                          </p:spTgt>
                                        </p:tgtEl>
                                      </p:cBhvr>
                                    </p:animEffect>
                                  </p:childTnLst>
                                </p:cTn>
                              </p:par>
                              <p:par>
                                <p:cTn id="1844" presetID="10" presetClass="entr" presetSubtype="0" fill="hold" grpId="0" nodeType="withEffect">
                                  <p:stCondLst>
                                    <p:cond delay="0"/>
                                  </p:stCondLst>
                                  <p:childTnLst>
                                    <p:set>
                                      <p:cBhvr>
                                        <p:cTn id="1845" dur="1" fill="hold">
                                          <p:stCondLst>
                                            <p:cond delay="0"/>
                                          </p:stCondLst>
                                        </p:cTn>
                                        <p:tgtEl>
                                          <p:spTgt spid="123907">
                                            <p:txEl>
                                              <p:pRg st="8" end="8"/>
                                            </p:txEl>
                                          </p:spTgt>
                                        </p:tgtEl>
                                        <p:attrNameLst>
                                          <p:attrName>style.visibility</p:attrName>
                                        </p:attrNameLst>
                                      </p:cBhvr>
                                      <p:to>
                                        <p:strVal val="visible"/>
                                      </p:to>
                                    </p:set>
                                    <p:animEffect transition="in" filter="fade">
                                      <p:cBhvr>
                                        <p:cTn id="1846" dur="750"/>
                                        <p:tgtEl>
                                          <p:spTgt spid="123907">
                                            <p:txEl>
                                              <p:pRg st="8" end="8"/>
                                            </p:txEl>
                                          </p:spTgt>
                                        </p:tgtEl>
                                      </p:cBhvr>
                                    </p:animEffect>
                                  </p:childTnLst>
                                </p:cTn>
                              </p:par>
                              <p:par>
                                <p:cTn id="1847" presetID="10" presetClass="entr" presetSubtype="0" fill="hold" grpId="0" nodeType="withEffect">
                                  <p:stCondLst>
                                    <p:cond delay="0"/>
                                  </p:stCondLst>
                                  <p:childTnLst>
                                    <p:set>
                                      <p:cBhvr>
                                        <p:cTn id="1848" dur="1" fill="hold">
                                          <p:stCondLst>
                                            <p:cond delay="0"/>
                                          </p:stCondLst>
                                        </p:cTn>
                                        <p:tgtEl>
                                          <p:spTgt spid="123907">
                                            <p:txEl>
                                              <p:pRg st="9" end="9"/>
                                            </p:txEl>
                                          </p:spTgt>
                                        </p:tgtEl>
                                        <p:attrNameLst>
                                          <p:attrName>style.visibility</p:attrName>
                                        </p:attrNameLst>
                                      </p:cBhvr>
                                      <p:to>
                                        <p:strVal val="visible"/>
                                      </p:to>
                                    </p:set>
                                    <p:animEffect transition="in" filter="fade">
                                      <p:cBhvr>
                                        <p:cTn id="1849" dur="750"/>
                                        <p:tgtEl>
                                          <p:spTgt spid="123907">
                                            <p:txEl>
                                              <p:pRg st="9" end="9"/>
                                            </p:txEl>
                                          </p:spTgt>
                                        </p:tgtEl>
                                      </p:cBhvr>
                                    </p:animEffect>
                                  </p:childTnLst>
                                </p:cTn>
                              </p:par>
                              <p:par>
                                <p:cTn id="1850" presetID="10" presetClass="entr" presetSubtype="0" fill="hold" grpId="0" nodeType="withEffect">
                                  <p:stCondLst>
                                    <p:cond delay="0"/>
                                  </p:stCondLst>
                                  <p:childTnLst>
                                    <p:set>
                                      <p:cBhvr>
                                        <p:cTn id="1851" dur="1" fill="hold">
                                          <p:stCondLst>
                                            <p:cond delay="0"/>
                                          </p:stCondLst>
                                        </p:cTn>
                                        <p:tgtEl>
                                          <p:spTgt spid="123907">
                                            <p:txEl>
                                              <p:pRg st="10" end="10"/>
                                            </p:txEl>
                                          </p:spTgt>
                                        </p:tgtEl>
                                        <p:attrNameLst>
                                          <p:attrName>style.visibility</p:attrName>
                                        </p:attrNameLst>
                                      </p:cBhvr>
                                      <p:to>
                                        <p:strVal val="visible"/>
                                      </p:to>
                                    </p:set>
                                    <p:animEffect transition="in" filter="fade">
                                      <p:cBhvr>
                                        <p:cTn id="1852" dur="750"/>
                                        <p:tgtEl>
                                          <p:spTgt spid="123907">
                                            <p:txEl>
                                              <p:pRg st="10" end="10"/>
                                            </p:txEl>
                                          </p:spTgt>
                                        </p:tgtEl>
                                      </p:cBhvr>
                                    </p:animEffect>
                                  </p:childTnLst>
                                </p:cTn>
                              </p:par>
                              <p:par>
                                <p:cTn id="1853" presetID="10" presetClass="entr" presetSubtype="0" fill="hold" grpId="0" nodeType="withEffect">
                                  <p:stCondLst>
                                    <p:cond delay="0"/>
                                  </p:stCondLst>
                                  <p:childTnLst>
                                    <p:set>
                                      <p:cBhvr>
                                        <p:cTn id="1854" dur="1" fill="hold">
                                          <p:stCondLst>
                                            <p:cond delay="0"/>
                                          </p:stCondLst>
                                        </p:cTn>
                                        <p:tgtEl>
                                          <p:spTgt spid="123907">
                                            <p:txEl>
                                              <p:pRg st="10" end="10"/>
                                            </p:txEl>
                                          </p:spTgt>
                                        </p:tgtEl>
                                        <p:attrNameLst>
                                          <p:attrName>style.visibility</p:attrName>
                                        </p:attrNameLst>
                                      </p:cBhvr>
                                      <p:to>
                                        <p:strVal val="visible"/>
                                      </p:to>
                                    </p:set>
                                    <p:animEffect transition="in" filter="fade">
                                      <p:cBhvr>
                                        <p:cTn id="1855" dur="750"/>
                                        <p:tgtEl>
                                          <p:spTgt spid="123907">
                                            <p:txEl>
                                              <p:pRg st="10" end="10"/>
                                            </p:txEl>
                                          </p:spTgt>
                                        </p:tgtEl>
                                      </p:cBhvr>
                                    </p:animEffect>
                                  </p:childTnLst>
                                </p:cTn>
                              </p:par>
                              <p:par>
                                <p:cTn id="1856" presetID="10" presetClass="entr" presetSubtype="0" fill="hold" grpId="0" nodeType="withEffect">
                                  <p:stCondLst>
                                    <p:cond delay="0"/>
                                  </p:stCondLst>
                                  <p:childTnLst>
                                    <p:set>
                                      <p:cBhvr>
                                        <p:cTn id="1857" dur="1" fill="hold">
                                          <p:stCondLst>
                                            <p:cond delay="0"/>
                                          </p:stCondLst>
                                        </p:cTn>
                                        <p:tgtEl>
                                          <p:spTgt spid="123907">
                                            <p:txEl>
                                              <p:pRg st="9" end="9"/>
                                            </p:txEl>
                                          </p:spTgt>
                                        </p:tgtEl>
                                        <p:attrNameLst>
                                          <p:attrName>style.visibility</p:attrName>
                                        </p:attrNameLst>
                                      </p:cBhvr>
                                      <p:to>
                                        <p:strVal val="visible"/>
                                      </p:to>
                                    </p:set>
                                    <p:animEffect transition="in" filter="fade">
                                      <p:cBhvr>
                                        <p:cTn id="1858" dur="750"/>
                                        <p:tgtEl>
                                          <p:spTgt spid="123907">
                                            <p:txEl>
                                              <p:pRg st="9" end="9"/>
                                            </p:txEl>
                                          </p:spTgt>
                                        </p:tgtEl>
                                      </p:cBhvr>
                                    </p:animEffect>
                                  </p:childTnLst>
                                </p:cTn>
                              </p:par>
                              <p:par>
                                <p:cTn id="1859" presetID="10" presetClass="entr" presetSubtype="0" fill="hold" grpId="0" nodeType="withEffect">
                                  <p:stCondLst>
                                    <p:cond delay="0"/>
                                  </p:stCondLst>
                                  <p:childTnLst>
                                    <p:set>
                                      <p:cBhvr>
                                        <p:cTn id="1860" dur="1" fill="hold">
                                          <p:stCondLst>
                                            <p:cond delay="0"/>
                                          </p:stCondLst>
                                        </p:cTn>
                                        <p:tgtEl>
                                          <p:spTgt spid="123907">
                                            <p:txEl>
                                              <p:pRg st="10" end="10"/>
                                            </p:txEl>
                                          </p:spTgt>
                                        </p:tgtEl>
                                        <p:attrNameLst>
                                          <p:attrName>style.visibility</p:attrName>
                                        </p:attrNameLst>
                                      </p:cBhvr>
                                      <p:to>
                                        <p:strVal val="visible"/>
                                      </p:to>
                                    </p:set>
                                    <p:animEffect transition="in" filter="fade">
                                      <p:cBhvr>
                                        <p:cTn id="1861" dur="750"/>
                                        <p:tgtEl>
                                          <p:spTgt spid="123907">
                                            <p:txEl>
                                              <p:pRg st="10" end="10"/>
                                            </p:txEl>
                                          </p:spTgt>
                                        </p:tgtEl>
                                      </p:cBhvr>
                                    </p:animEffect>
                                  </p:childTnLst>
                                </p:cTn>
                              </p:par>
                              <p:par>
                                <p:cTn id="1862" presetID="10" presetClass="entr" presetSubtype="0" fill="hold" grpId="0" nodeType="withEffect">
                                  <p:stCondLst>
                                    <p:cond delay="0"/>
                                  </p:stCondLst>
                                  <p:childTnLst>
                                    <p:set>
                                      <p:cBhvr>
                                        <p:cTn id="1863" dur="1" fill="hold">
                                          <p:stCondLst>
                                            <p:cond delay="0"/>
                                          </p:stCondLst>
                                        </p:cTn>
                                        <p:tgtEl>
                                          <p:spTgt spid="123907">
                                            <p:txEl>
                                              <p:pRg st="10" end="10"/>
                                            </p:txEl>
                                          </p:spTgt>
                                        </p:tgtEl>
                                        <p:attrNameLst>
                                          <p:attrName>style.visibility</p:attrName>
                                        </p:attrNameLst>
                                      </p:cBhvr>
                                      <p:to>
                                        <p:strVal val="visible"/>
                                      </p:to>
                                    </p:set>
                                    <p:animEffect transition="in" filter="fade">
                                      <p:cBhvr>
                                        <p:cTn id="1864" dur="750"/>
                                        <p:tgtEl>
                                          <p:spTgt spid="123907">
                                            <p:txEl>
                                              <p:pRg st="10" end="10"/>
                                            </p:txEl>
                                          </p:spTgt>
                                        </p:tgtEl>
                                      </p:cBhvr>
                                    </p:animEffect>
                                  </p:childTnLst>
                                </p:cTn>
                              </p:par>
                              <p:par>
                                <p:cTn id="1865" presetID="10" presetClass="entr" presetSubtype="0" fill="hold" grpId="0" nodeType="withEffect">
                                  <p:stCondLst>
                                    <p:cond delay="0"/>
                                  </p:stCondLst>
                                  <p:childTnLst>
                                    <p:set>
                                      <p:cBhvr>
                                        <p:cTn id="1866" dur="1" fill="hold">
                                          <p:stCondLst>
                                            <p:cond delay="0"/>
                                          </p:stCondLst>
                                        </p:cTn>
                                        <p:tgtEl>
                                          <p:spTgt spid="123907">
                                            <p:txEl>
                                              <p:pRg st="11" end="11"/>
                                            </p:txEl>
                                          </p:spTgt>
                                        </p:tgtEl>
                                        <p:attrNameLst>
                                          <p:attrName>style.visibility</p:attrName>
                                        </p:attrNameLst>
                                      </p:cBhvr>
                                      <p:to>
                                        <p:strVal val="visible"/>
                                      </p:to>
                                    </p:set>
                                    <p:animEffect transition="in" filter="fade">
                                      <p:cBhvr>
                                        <p:cTn id="1867" dur="750"/>
                                        <p:tgtEl>
                                          <p:spTgt spid="123907">
                                            <p:txEl>
                                              <p:pRg st="11" end="11"/>
                                            </p:txEl>
                                          </p:spTgt>
                                        </p:tgtEl>
                                      </p:cBhvr>
                                    </p:animEffect>
                                  </p:childTnLst>
                                </p:cTn>
                              </p:par>
                              <p:par>
                                <p:cTn id="1868" presetID="10" presetClass="entr" presetSubtype="0" fill="hold" grpId="0" nodeType="withEffect">
                                  <p:stCondLst>
                                    <p:cond delay="0"/>
                                  </p:stCondLst>
                                  <p:childTnLst>
                                    <p:set>
                                      <p:cBhvr>
                                        <p:cTn id="1869" dur="1" fill="hold">
                                          <p:stCondLst>
                                            <p:cond delay="0"/>
                                          </p:stCondLst>
                                        </p:cTn>
                                        <p:tgtEl>
                                          <p:spTgt spid="123907">
                                            <p:txEl>
                                              <p:pRg st="6" end="6"/>
                                            </p:txEl>
                                          </p:spTgt>
                                        </p:tgtEl>
                                        <p:attrNameLst>
                                          <p:attrName>style.visibility</p:attrName>
                                        </p:attrNameLst>
                                      </p:cBhvr>
                                      <p:to>
                                        <p:strVal val="visible"/>
                                      </p:to>
                                    </p:set>
                                    <p:animEffect transition="in" filter="fade">
                                      <p:cBhvr>
                                        <p:cTn id="1870" dur="750"/>
                                        <p:tgtEl>
                                          <p:spTgt spid="123907">
                                            <p:txEl>
                                              <p:pRg st="6" end="6"/>
                                            </p:txEl>
                                          </p:spTgt>
                                        </p:tgtEl>
                                      </p:cBhvr>
                                    </p:animEffect>
                                  </p:childTnLst>
                                </p:cTn>
                              </p:par>
                              <p:par>
                                <p:cTn id="1871" presetID="10" presetClass="entr" presetSubtype="0" fill="hold" grpId="0" nodeType="withEffect">
                                  <p:stCondLst>
                                    <p:cond delay="0"/>
                                  </p:stCondLst>
                                  <p:childTnLst>
                                    <p:set>
                                      <p:cBhvr>
                                        <p:cTn id="1872" dur="1" fill="hold">
                                          <p:stCondLst>
                                            <p:cond delay="0"/>
                                          </p:stCondLst>
                                        </p:cTn>
                                        <p:tgtEl>
                                          <p:spTgt spid="123907">
                                            <p:txEl>
                                              <p:pRg st="7" end="7"/>
                                            </p:txEl>
                                          </p:spTgt>
                                        </p:tgtEl>
                                        <p:attrNameLst>
                                          <p:attrName>style.visibility</p:attrName>
                                        </p:attrNameLst>
                                      </p:cBhvr>
                                      <p:to>
                                        <p:strVal val="visible"/>
                                      </p:to>
                                    </p:set>
                                    <p:animEffect transition="in" filter="fade">
                                      <p:cBhvr>
                                        <p:cTn id="1873" dur="750"/>
                                        <p:tgtEl>
                                          <p:spTgt spid="123907">
                                            <p:txEl>
                                              <p:pRg st="7" end="7"/>
                                            </p:txEl>
                                          </p:spTgt>
                                        </p:tgtEl>
                                      </p:cBhvr>
                                    </p:animEffect>
                                  </p:childTnLst>
                                </p:cTn>
                              </p:par>
                              <p:par>
                                <p:cTn id="1874" presetID="10" presetClass="entr" presetSubtype="0" fill="hold" grpId="0" nodeType="withEffect">
                                  <p:stCondLst>
                                    <p:cond delay="0"/>
                                  </p:stCondLst>
                                  <p:childTnLst>
                                    <p:set>
                                      <p:cBhvr>
                                        <p:cTn id="1875" dur="1" fill="hold">
                                          <p:stCondLst>
                                            <p:cond delay="0"/>
                                          </p:stCondLst>
                                        </p:cTn>
                                        <p:tgtEl>
                                          <p:spTgt spid="123907">
                                            <p:txEl>
                                              <p:pRg st="8" end="8"/>
                                            </p:txEl>
                                          </p:spTgt>
                                        </p:tgtEl>
                                        <p:attrNameLst>
                                          <p:attrName>style.visibility</p:attrName>
                                        </p:attrNameLst>
                                      </p:cBhvr>
                                      <p:to>
                                        <p:strVal val="visible"/>
                                      </p:to>
                                    </p:set>
                                    <p:animEffect transition="in" filter="fade">
                                      <p:cBhvr>
                                        <p:cTn id="1876" dur="750"/>
                                        <p:tgtEl>
                                          <p:spTgt spid="123907">
                                            <p:txEl>
                                              <p:pRg st="8" end="8"/>
                                            </p:txEl>
                                          </p:spTgt>
                                        </p:tgtEl>
                                      </p:cBhvr>
                                    </p:animEffect>
                                  </p:childTnLst>
                                </p:cTn>
                              </p:par>
                              <p:par>
                                <p:cTn id="1877" presetID="10" presetClass="entr" presetSubtype="0" fill="hold" grpId="0" nodeType="withEffect">
                                  <p:stCondLst>
                                    <p:cond delay="0"/>
                                  </p:stCondLst>
                                  <p:childTnLst>
                                    <p:set>
                                      <p:cBhvr>
                                        <p:cTn id="1878" dur="1" fill="hold">
                                          <p:stCondLst>
                                            <p:cond delay="0"/>
                                          </p:stCondLst>
                                        </p:cTn>
                                        <p:tgtEl>
                                          <p:spTgt spid="123907">
                                            <p:txEl>
                                              <p:pRg st="9" end="9"/>
                                            </p:txEl>
                                          </p:spTgt>
                                        </p:tgtEl>
                                        <p:attrNameLst>
                                          <p:attrName>style.visibility</p:attrName>
                                        </p:attrNameLst>
                                      </p:cBhvr>
                                      <p:to>
                                        <p:strVal val="visible"/>
                                      </p:to>
                                    </p:set>
                                    <p:animEffect transition="in" filter="fade">
                                      <p:cBhvr>
                                        <p:cTn id="1879" dur="750"/>
                                        <p:tgtEl>
                                          <p:spTgt spid="123907">
                                            <p:txEl>
                                              <p:pRg st="9" end="9"/>
                                            </p:txEl>
                                          </p:spTgt>
                                        </p:tgtEl>
                                      </p:cBhvr>
                                    </p:animEffect>
                                  </p:childTnLst>
                                </p:cTn>
                              </p:par>
                              <p:par>
                                <p:cTn id="1880" presetID="10" presetClass="entr" presetSubtype="0" fill="hold" grpId="0" nodeType="withEffect">
                                  <p:stCondLst>
                                    <p:cond delay="0"/>
                                  </p:stCondLst>
                                  <p:childTnLst>
                                    <p:set>
                                      <p:cBhvr>
                                        <p:cTn id="1881" dur="1" fill="hold">
                                          <p:stCondLst>
                                            <p:cond delay="0"/>
                                          </p:stCondLst>
                                        </p:cTn>
                                        <p:tgtEl>
                                          <p:spTgt spid="123907">
                                            <p:txEl>
                                              <p:pRg st="10" end="10"/>
                                            </p:txEl>
                                          </p:spTgt>
                                        </p:tgtEl>
                                        <p:attrNameLst>
                                          <p:attrName>style.visibility</p:attrName>
                                        </p:attrNameLst>
                                      </p:cBhvr>
                                      <p:to>
                                        <p:strVal val="visible"/>
                                      </p:to>
                                    </p:set>
                                    <p:animEffect transition="in" filter="fade">
                                      <p:cBhvr>
                                        <p:cTn id="1882" dur="750"/>
                                        <p:tgtEl>
                                          <p:spTgt spid="123907">
                                            <p:txEl>
                                              <p:pRg st="10" end="10"/>
                                            </p:txEl>
                                          </p:spTgt>
                                        </p:tgtEl>
                                      </p:cBhvr>
                                    </p:animEffect>
                                  </p:childTnLst>
                                </p:cTn>
                              </p:par>
                              <p:par>
                                <p:cTn id="1883" presetID="10" presetClass="entr" presetSubtype="0" fill="hold" grpId="0" nodeType="withEffect">
                                  <p:stCondLst>
                                    <p:cond delay="0"/>
                                  </p:stCondLst>
                                  <p:childTnLst>
                                    <p:set>
                                      <p:cBhvr>
                                        <p:cTn id="1884" dur="1" fill="hold">
                                          <p:stCondLst>
                                            <p:cond delay="0"/>
                                          </p:stCondLst>
                                        </p:cTn>
                                        <p:tgtEl>
                                          <p:spTgt spid="123907">
                                            <p:txEl>
                                              <p:pRg st="10" end="10"/>
                                            </p:txEl>
                                          </p:spTgt>
                                        </p:tgtEl>
                                        <p:attrNameLst>
                                          <p:attrName>style.visibility</p:attrName>
                                        </p:attrNameLst>
                                      </p:cBhvr>
                                      <p:to>
                                        <p:strVal val="visible"/>
                                      </p:to>
                                    </p:set>
                                    <p:animEffect transition="in" filter="fade">
                                      <p:cBhvr>
                                        <p:cTn id="1885" dur="750"/>
                                        <p:tgtEl>
                                          <p:spTgt spid="123907">
                                            <p:txEl>
                                              <p:pRg st="10" end="10"/>
                                            </p:txEl>
                                          </p:spTgt>
                                        </p:tgtEl>
                                      </p:cBhvr>
                                    </p:animEffect>
                                  </p:childTnLst>
                                </p:cTn>
                              </p:par>
                              <p:par>
                                <p:cTn id="1886" presetID="10" presetClass="entr" presetSubtype="0" fill="hold" grpId="0" nodeType="withEffect">
                                  <p:stCondLst>
                                    <p:cond delay="0"/>
                                  </p:stCondLst>
                                  <p:childTnLst>
                                    <p:set>
                                      <p:cBhvr>
                                        <p:cTn id="1887" dur="1" fill="hold">
                                          <p:stCondLst>
                                            <p:cond delay="0"/>
                                          </p:stCondLst>
                                        </p:cTn>
                                        <p:tgtEl>
                                          <p:spTgt spid="123907">
                                            <p:txEl>
                                              <p:pRg st="9" end="9"/>
                                            </p:txEl>
                                          </p:spTgt>
                                        </p:tgtEl>
                                        <p:attrNameLst>
                                          <p:attrName>style.visibility</p:attrName>
                                        </p:attrNameLst>
                                      </p:cBhvr>
                                      <p:to>
                                        <p:strVal val="visible"/>
                                      </p:to>
                                    </p:set>
                                    <p:animEffect transition="in" filter="fade">
                                      <p:cBhvr>
                                        <p:cTn id="1888" dur="750"/>
                                        <p:tgtEl>
                                          <p:spTgt spid="123907">
                                            <p:txEl>
                                              <p:pRg st="9" end="9"/>
                                            </p:txEl>
                                          </p:spTgt>
                                        </p:tgtEl>
                                      </p:cBhvr>
                                    </p:animEffect>
                                  </p:childTnLst>
                                </p:cTn>
                              </p:par>
                              <p:par>
                                <p:cTn id="1889" presetID="10" presetClass="entr" presetSubtype="0" fill="hold" grpId="0" nodeType="withEffect">
                                  <p:stCondLst>
                                    <p:cond delay="0"/>
                                  </p:stCondLst>
                                  <p:childTnLst>
                                    <p:set>
                                      <p:cBhvr>
                                        <p:cTn id="1890" dur="1" fill="hold">
                                          <p:stCondLst>
                                            <p:cond delay="0"/>
                                          </p:stCondLst>
                                        </p:cTn>
                                        <p:tgtEl>
                                          <p:spTgt spid="123907">
                                            <p:txEl>
                                              <p:pRg st="10" end="10"/>
                                            </p:txEl>
                                          </p:spTgt>
                                        </p:tgtEl>
                                        <p:attrNameLst>
                                          <p:attrName>style.visibility</p:attrName>
                                        </p:attrNameLst>
                                      </p:cBhvr>
                                      <p:to>
                                        <p:strVal val="visible"/>
                                      </p:to>
                                    </p:set>
                                    <p:animEffect transition="in" filter="fade">
                                      <p:cBhvr>
                                        <p:cTn id="1891" dur="750"/>
                                        <p:tgtEl>
                                          <p:spTgt spid="123907">
                                            <p:txEl>
                                              <p:pRg st="10" end="10"/>
                                            </p:txEl>
                                          </p:spTgt>
                                        </p:tgtEl>
                                      </p:cBhvr>
                                    </p:animEffect>
                                  </p:childTnLst>
                                </p:cTn>
                              </p:par>
                              <p:par>
                                <p:cTn id="1892" presetID="10" presetClass="entr" presetSubtype="0" fill="hold" grpId="0" nodeType="withEffect">
                                  <p:stCondLst>
                                    <p:cond delay="0"/>
                                  </p:stCondLst>
                                  <p:childTnLst>
                                    <p:set>
                                      <p:cBhvr>
                                        <p:cTn id="1893" dur="1" fill="hold">
                                          <p:stCondLst>
                                            <p:cond delay="0"/>
                                          </p:stCondLst>
                                        </p:cTn>
                                        <p:tgtEl>
                                          <p:spTgt spid="123907">
                                            <p:txEl>
                                              <p:pRg st="10" end="10"/>
                                            </p:txEl>
                                          </p:spTgt>
                                        </p:tgtEl>
                                        <p:attrNameLst>
                                          <p:attrName>style.visibility</p:attrName>
                                        </p:attrNameLst>
                                      </p:cBhvr>
                                      <p:to>
                                        <p:strVal val="visible"/>
                                      </p:to>
                                    </p:set>
                                    <p:animEffect transition="in" filter="fade">
                                      <p:cBhvr>
                                        <p:cTn id="1894" dur="750"/>
                                        <p:tgtEl>
                                          <p:spTgt spid="123907">
                                            <p:txEl>
                                              <p:pRg st="10" end="10"/>
                                            </p:txEl>
                                          </p:spTgt>
                                        </p:tgtEl>
                                      </p:cBhvr>
                                    </p:animEffect>
                                  </p:childTnLst>
                                </p:cTn>
                              </p:par>
                              <p:par>
                                <p:cTn id="1895" presetID="10" presetClass="entr" presetSubtype="0" fill="hold" grpId="0" nodeType="withEffect">
                                  <p:stCondLst>
                                    <p:cond delay="0"/>
                                  </p:stCondLst>
                                  <p:childTnLst>
                                    <p:set>
                                      <p:cBhvr>
                                        <p:cTn id="1896" dur="1" fill="hold">
                                          <p:stCondLst>
                                            <p:cond delay="0"/>
                                          </p:stCondLst>
                                        </p:cTn>
                                        <p:tgtEl>
                                          <p:spTgt spid="123907">
                                            <p:txEl>
                                              <p:pRg st="11" end="11"/>
                                            </p:txEl>
                                          </p:spTgt>
                                        </p:tgtEl>
                                        <p:attrNameLst>
                                          <p:attrName>style.visibility</p:attrName>
                                        </p:attrNameLst>
                                      </p:cBhvr>
                                      <p:to>
                                        <p:strVal val="visible"/>
                                      </p:to>
                                    </p:set>
                                    <p:animEffect transition="in" filter="fade">
                                      <p:cBhvr>
                                        <p:cTn id="1897" dur="750"/>
                                        <p:tgtEl>
                                          <p:spTgt spid="123907">
                                            <p:txEl>
                                              <p:pRg st="11" end="11"/>
                                            </p:txEl>
                                          </p:spTgt>
                                        </p:tgtEl>
                                      </p:cBhvr>
                                    </p:animEffect>
                                  </p:childTnLst>
                                </p:cTn>
                              </p:par>
                              <p:par>
                                <p:cTn id="1898" presetID="10" presetClass="entr" presetSubtype="0" fill="hold" grpId="0" nodeType="withEffect">
                                  <p:stCondLst>
                                    <p:cond delay="0"/>
                                  </p:stCondLst>
                                  <p:childTnLst>
                                    <p:set>
                                      <p:cBhvr>
                                        <p:cTn id="1899" dur="1" fill="hold">
                                          <p:stCondLst>
                                            <p:cond delay="0"/>
                                          </p:stCondLst>
                                        </p:cTn>
                                        <p:tgtEl>
                                          <p:spTgt spid="123907">
                                            <p:txEl>
                                              <p:pRg st="7" end="7"/>
                                            </p:txEl>
                                          </p:spTgt>
                                        </p:tgtEl>
                                        <p:attrNameLst>
                                          <p:attrName>style.visibility</p:attrName>
                                        </p:attrNameLst>
                                      </p:cBhvr>
                                      <p:to>
                                        <p:strVal val="visible"/>
                                      </p:to>
                                    </p:set>
                                    <p:animEffect transition="in" filter="fade">
                                      <p:cBhvr>
                                        <p:cTn id="1900" dur="750"/>
                                        <p:tgtEl>
                                          <p:spTgt spid="123907">
                                            <p:txEl>
                                              <p:pRg st="7" end="7"/>
                                            </p:txEl>
                                          </p:spTgt>
                                        </p:tgtEl>
                                      </p:cBhvr>
                                    </p:animEffect>
                                  </p:childTnLst>
                                </p:cTn>
                              </p:par>
                              <p:par>
                                <p:cTn id="1901" presetID="10" presetClass="entr" presetSubtype="0" fill="hold" grpId="0" nodeType="withEffect">
                                  <p:stCondLst>
                                    <p:cond delay="0"/>
                                  </p:stCondLst>
                                  <p:childTnLst>
                                    <p:set>
                                      <p:cBhvr>
                                        <p:cTn id="1902" dur="1" fill="hold">
                                          <p:stCondLst>
                                            <p:cond delay="0"/>
                                          </p:stCondLst>
                                        </p:cTn>
                                        <p:tgtEl>
                                          <p:spTgt spid="123907">
                                            <p:txEl>
                                              <p:pRg st="8" end="8"/>
                                            </p:txEl>
                                          </p:spTgt>
                                        </p:tgtEl>
                                        <p:attrNameLst>
                                          <p:attrName>style.visibility</p:attrName>
                                        </p:attrNameLst>
                                      </p:cBhvr>
                                      <p:to>
                                        <p:strVal val="visible"/>
                                      </p:to>
                                    </p:set>
                                    <p:animEffect transition="in" filter="fade">
                                      <p:cBhvr>
                                        <p:cTn id="1903" dur="750"/>
                                        <p:tgtEl>
                                          <p:spTgt spid="123907">
                                            <p:txEl>
                                              <p:pRg st="8" end="8"/>
                                            </p:txEl>
                                          </p:spTgt>
                                        </p:tgtEl>
                                      </p:cBhvr>
                                    </p:animEffect>
                                  </p:childTnLst>
                                </p:cTn>
                              </p:par>
                              <p:par>
                                <p:cTn id="1904" presetID="10" presetClass="entr" presetSubtype="0" fill="hold" grpId="0" nodeType="withEffect">
                                  <p:stCondLst>
                                    <p:cond delay="0"/>
                                  </p:stCondLst>
                                  <p:childTnLst>
                                    <p:set>
                                      <p:cBhvr>
                                        <p:cTn id="1905" dur="1" fill="hold">
                                          <p:stCondLst>
                                            <p:cond delay="0"/>
                                          </p:stCondLst>
                                        </p:cTn>
                                        <p:tgtEl>
                                          <p:spTgt spid="123907">
                                            <p:txEl>
                                              <p:pRg st="9" end="9"/>
                                            </p:txEl>
                                          </p:spTgt>
                                        </p:tgtEl>
                                        <p:attrNameLst>
                                          <p:attrName>style.visibility</p:attrName>
                                        </p:attrNameLst>
                                      </p:cBhvr>
                                      <p:to>
                                        <p:strVal val="visible"/>
                                      </p:to>
                                    </p:set>
                                    <p:animEffect transition="in" filter="fade">
                                      <p:cBhvr>
                                        <p:cTn id="1906" dur="750"/>
                                        <p:tgtEl>
                                          <p:spTgt spid="123907">
                                            <p:txEl>
                                              <p:pRg st="9" end="9"/>
                                            </p:txEl>
                                          </p:spTgt>
                                        </p:tgtEl>
                                      </p:cBhvr>
                                    </p:animEffect>
                                  </p:childTnLst>
                                </p:cTn>
                              </p:par>
                              <p:par>
                                <p:cTn id="1907" presetID="10" presetClass="entr" presetSubtype="0" fill="hold" grpId="0" nodeType="withEffect">
                                  <p:stCondLst>
                                    <p:cond delay="0"/>
                                  </p:stCondLst>
                                  <p:childTnLst>
                                    <p:set>
                                      <p:cBhvr>
                                        <p:cTn id="1908" dur="1" fill="hold">
                                          <p:stCondLst>
                                            <p:cond delay="0"/>
                                          </p:stCondLst>
                                        </p:cTn>
                                        <p:tgtEl>
                                          <p:spTgt spid="123907">
                                            <p:txEl>
                                              <p:pRg st="10" end="10"/>
                                            </p:txEl>
                                          </p:spTgt>
                                        </p:tgtEl>
                                        <p:attrNameLst>
                                          <p:attrName>style.visibility</p:attrName>
                                        </p:attrNameLst>
                                      </p:cBhvr>
                                      <p:to>
                                        <p:strVal val="visible"/>
                                      </p:to>
                                    </p:set>
                                    <p:animEffect transition="in" filter="fade">
                                      <p:cBhvr>
                                        <p:cTn id="1909" dur="750"/>
                                        <p:tgtEl>
                                          <p:spTgt spid="123907">
                                            <p:txEl>
                                              <p:pRg st="10" end="10"/>
                                            </p:txEl>
                                          </p:spTgt>
                                        </p:tgtEl>
                                      </p:cBhvr>
                                    </p:animEffect>
                                  </p:childTnLst>
                                </p:cTn>
                              </p:par>
                              <p:par>
                                <p:cTn id="1910" presetID="10" presetClass="entr" presetSubtype="0" fill="hold" grpId="0" nodeType="withEffect">
                                  <p:stCondLst>
                                    <p:cond delay="0"/>
                                  </p:stCondLst>
                                  <p:childTnLst>
                                    <p:set>
                                      <p:cBhvr>
                                        <p:cTn id="1911" dur="1" fill="hold">
                                          <p:stCondLst>
                                            <p:cond delay="0"/>
                                          </p:stCondLst>
                                        </p:cTn>
                                        <p:tgtEl>
                                          <p:spTgt spid="123907">
                                            <p:txEl>
                                              <p:pRg st="10" end="10"/>
                                            </p:txEl>
                                          </p:spTgt>
                                        </p:tgtEl>
                                        <p:attrNameLst>
                                          <p:attrName>style.visibility</p:attrName>
                                        </p:attrNameLst>
                                      </p:cBhvr>
                                      <p:to>
                                        <p:strVal val="visible"/>
                                      </p:to>
                                    </p:set>
                                    <p:animEffect transition="in" filter="fade">
                                      <p:cBhvr>
                                        <p:cTn id="1912" dur="750"/>
                                        <p:tgtEl>
                                          <p:spTgt spid="123907">
                                            <p:txEl>
                                              <p:pRg st="10" end="10"/>
                                            </p:txEl>
                                          </p:spTgt>
                                        </p:tgtEl>
                                      </p:cBhvr>
                                    </p:animEffect>
                                  </p:childTnLst>
                                </p:cTn>
                              </p:par>
                              <p:par>
                                <p:cTn id="1913" presetID="10" presetClass="entr" presetSubtype="0" fill="hold" grpId="0" nodeType="withEffect">
                                  <p:stCondLst>
                                    <p:cond delay="0"/>
                                  </p:stCondLst>
                                  <p:childTnLst>
                                    <p:set>
                                      <p:cBhvr>
                                        <p:cTn id="1914" dur="1" fill="hold">
                                          <p:stCondLst>
                                            <p:cond delay="0"/>
                                          </p:stCondLst>
                                        </p:cTn>
                                        <p:tgtEl>
                                          <p:spTgt spid="123907">
                                            <p:txEl>
                                              <p:pRg st="9" end="9"/>
                                            </p:txEl>
                                          </p:spTgt>
                                        </p:tgtEl>
                                        <p:attrNameLst>
                                          <p:attrName>style.visibility</p:attrName>
                                        </p:attrNameLst>
                                      </p:cBhvr>
                                      <p:to>
                                        <p:strVal val="visible"/>
                                      </p:to>
                                    </p:set>
                                    <p:animEffect transition="in" filter="fade">
                                      <p:cBhvr>
                                        <p:cTn id="1915" dur="750"/>
                                        <p:tgtEl>
                                          <p:spTgt spid="123907">
                                            <p:txEl>
                                              <p:pRg st="9" end="9"/>
                                            </p:txEl>
                                          </p:spTgt>
                                        </p:tgtEl>
                                      </p:cBhvr>
                                    </p:animEffect>
                                  </p:childTnLst>
                                </p:cTn>
                              </p:par>
                              <p:par>
                                <p:cTn id="1916" presetID="10" presetClass="entr" presetSubtype="0" fill="hold" grpId="0" nodeType="withEffect">
                                  <p:stCondLst>
                                    <p:cond delay="0"/>
                                  </p:stCondLst>
                                  <p:childTnLst>
                                    <p:set>
                                      <p:cBhvr>
                                        <p:cTn id="1917" dur="1" fill="hold">
                                          <p:stCondLst>
                                            <p:cond delay="0"/>
                                          </p:stCondLst>
                                        </p:cTn>
                                        <p:tgtEl>
                                          <p:spTgt spid="123907">
                                            <p:txEl>
                                              <p:pRg st="10" end="10"/>
                                            </p:txEl>
                                          </p:spTgt>
                                        </p:tgtEl>
                                        <p:attrNameLst>
                                          <p:attrName>style.visibility</p:attrName>
                                        </p:attrNameLst>
                                      </p:cBhvr>
                                      <p:to>
                                        <p:strVal val="visible"/>
                                      </p:to>
                                    </p:set>
                                    <p:animEffect transition="in" filter="fade">
                                      <p:cBhvr>
                                        <p:cTn id="1918" dur="750"/>
                                        <p:tgtEl>
                                          <p:spTgt spid="123907">
                                            <p:txEl>
                                              <p:pRg st="10" end="10"/>
                                            </p:txEl>
                                          </p:spTgt>
                                        </p:tgtEl>
                                      </p:cBhvr>
                                    </p:animEffect>
                                  </p:childTnLst>
                                </p:cTn>
                              </p:par>
                              <p:par>
                                <p:cTn id="1919" presetID="10" presetClass="entr" presetSubtype="0" fill="hold" grpId="0" nodeType="withEffect">
                                  <p:stCondLst>
                                    <p:cond delay="0"/>
                                  </p:stCondLst>
                                  <p:childTnLst>
                                    <p:set>
                                      <p:cBhvr>
                                        <p:cTn id="1920" dur="1" fill="hold">
                                          <p:stCondLst>
                                            <p:cond delay="0"/>
                                          </p:stCondLst>
                                        </p:cTn>
                                        <p:tgtEl>
                                          <p:spTgt spid="123907">
                                            <p:txEl>
                                              <p:pRg st="10" end="10"/>
                                            </p:txEl>
                                          </p:spTgt>
                                        </p:tgtEl>
                                        <p:attrNameLst>
                                          <p:attrName>style.visibility</p:attrName>
                                        </p:attrNameLst>
                                      </p:cBhvr>
                                      <p:to>
                                        <p:strVal val="visible"/>
                                      </p:to>
                                    </p:set>
                                    <p:animEffect transition="in" filter="fade">
                                      <p:cBhvr>
                                        <p:cTn id="1921" dur="750"/>
                                        <p:tgtEl>
                                          <p:spTgt spid="123907">
                                            <p:txEl>
                                              <p:pRg st="10" end="10"/>
                                            </p:txEl>
                                          </p:spTgt>
                                        </p:tgtEl>
                                      </p:cBhvr>
                                    </p:animEffect>
                                  </p:childTnLst>
                                </p:cTn>
                              </p:par>
                              <p:par>
                                <p:cTn id="1922" presetID="10" presetClass="entr" presetSubtype="0" fill="hold" grpId="0" nodeType="withEffect">
                                  <p:stCondLst>
                                    <p:cond delay="0"/>
                                  </p:stCondLst>
                                  <p:childTnLst>
                                    <p:set>
                                      <p:cBhvr>
                                        <p:cTn id="1923" dur="1" fill="hold">
                                          <p:stCondLst>
                                            <p:cond delay="0"/>
                                          </p:stCondLst>
                                        </p:cTn>
                                        <p:tgtEl>
                                          <p:spTgt spid="123907">
                                            <p:txEl>
                                              <p:pRg st="11" end="11"/>
                                            </p:txEl>
                                          </p:spTgt>
                                        </p:tgtEl>
                                        <p:attrNameLst>
                                          <p:attrName>style.visibility</p:attrName>
                                        </p:attrNameLst>
                                      </p:cBhvr>
                                      <p:to>
                                        <p:strVal val="visible"/>
                                      </p:to>
                                    </p:set>
                                    <p:animEffect transition="in" filter="fade">
                                      <p:cBhvr>
                                        <p:cTn id="1924" dur="750"/>
                                        <p:tgtEl>
                                          <p:spTgt spid="123907">
                                            <p:txEl>
                                              <p:pRg st="11" end="11"/>
                                            </p:txEl>
                                          </p:spTgt>
                                        </p:tgtEl>
                                      </p:cBhvr>
                                    </p:animEffect>
                                  </p:childTnLst>
                                </p:cTn>
                              </p:par>
                              <p:par>
                                <p:cTn id="1925" presetID="10" presetClass="entr" presetSubtype="0" fill="hold" grpId="0" nodeType="withEffect">
                                  <p:stCondLst>
                                    <p:cond delay="0"/>
                                  </p:stCondLst>
                                  <p:childTnLst>
                                    <p:set>
                                      <p:cBhvr>
                                        <p:cTn id="1926" dur="1" fill="hold">
                                          <p:stCondLst>
                                            <p:cond delay="0"/>
                                          </p:stCondLst>
                                        </p:cTn>
                                        <p:tgtEl>
                                          <p:spTgt spid="123907">
                                            <p:txEl>
                                              <p:pRg st="1" end="1"/>
                                            </p:txEl>
                                          </p:spTgt>
                                        </p:tgtEl>
                                        <p:attrNameLst>
                                          <p:attrName>style.visibility</p:attrName>
                                        </p:attrNameLst>
                                      </p:cBhvr>
                                      <p:to>
                                        <p:strVal val="visible"/>
                                      </p:to>
                                    </p:set>
                                    <p:animEffect transition="in" filter="fade">
                                      <p:cBhvr>
                                        <p:cTn id="1927" dur="750"/>
                                        <p:tgtEl>
                                          <p:spTgt spid="123907">
                                            <p:txEl>
                                              <p:pRg st="1" end="1"/>
                                            </p:txEl>
                                          </p:spTgt>
                                        </p:tgtEl>
                                      </p:cBhvr>
                                    </p:animEffect>
                                  </p:childTnLst>
                                </p:cTn>
                              </p:par>
                              <p:par>
                                <p:cTn id="1928" presetID="10" presetClass="entr" presetSubtype="0" fill="hold" grpId="0" nodeType="withEffect">
                                  <p:stCondLst>
                                    <p:cond delay="0"/>
                                  </p:stCondLst>
                                  <p:childTnLst>
                                    <p:set>
                                      <p:cBhvr>
                                        <p:cTn id="1929" dur="1" fill="hold">
                                          <p:stCondLst>
                                            <p:cond delay="0"/>
                                          </p:stCondLst>
                                        </p:cTn>
                                        <p:tgtEl>
                                          <p:spTgt spid="123907">
                                            <p:txEl>
                                              <p:pRg st="2" end="2"/>
                                            </p:txEl>
                                          </p:spTgt>
                                        </p:tgtEl>
                                        <p:attrNameLst>
                                          <p:attrName>style.visibility</p:attrName>
                                        </p:attrNameLst>
                                      </p:cBhvr>
                                      <p:to>
                                        <p:strVal val="visible"/>
                                      </p:to>
                                    </p:set>
                                    <p:animEffect transition="in" filter="fade">
                                      <p:cBhvr>
                                        <p:cTn id="1930" dur="750"/>
                                        <p:tgtEl>
                                          <p:spTgt spid="123907">
                                            <p:txEl>
                                              <p:pRg st="2" end="2"/>
                                            </p:txEl>
                                          </p:spTgt>
                                        </p:tgtEl>
                                      </p:cBhvr>
                                    </p:animEffect>
                                  </p:childTnLst>
                                </p:cTn>
                              </p:par>
                              <p:par>
                                <p:cTn id="1931" presetID="10" presetClass="entr" presetSubtype="0" fill="hold" grpId="0" nodeType="withEffect">
                                  <p:stCondLst>
                                    <p:cond delay="0"/>
                                  </p:stCondLst>
                                  <p:childTnLst>
                                    <p:set>
                                      <p:cBhvr>
                                        <p:cTn id="1932" dur="1" fill="hold">
                                          <p:stCondLst>
                                            <p:cond delay="0"/>
                                          </p:stCondLst>
                                        </p:cTn>
                                        <p:tgtEl>
                                          <p:spTgt spid="123907">
                                            <p:txEl>
                                              <p:pRg st="3" end="3"/>
                                            </p:txEl>
                                          </p:spTgt>
                                        </p:tgtEl>
                                        <p:attrNameLst>
                                          <p:attrName>style.visibility</p:attrName>
                                        </p:attrNameLst>
                                      </p:cBhvr>
                                      <p:to>
                                        <p:strVal val="visible"/>
                                      </p:to>
                                    </p:set>
                                    <p:animEffect transition="in" filter="fade">
                                      <p:cBhvr>
                                        <p:cTn id="1933" dur="750"/>
                                        <p:tgtEl>
                                          <p:spTgt spid="123907">
                                            <p:txEl>
                                              <p:pRg st="3" end="3"/>
                                            </p:txEl>
                                          </p:spTgt>
                                        </p:tgtEl>
                                      </p:cBhvr>
                                    </p:animEffect>
                                  </p:childTnLst>
                                </p:cTn>
                              </p:par>
                              <p:par>
                                <p:cTn id="1934" presetID="10" presetClass="entr" presetSubtype="0" fill="hold" grpId="0" nodeType="withEffect">
                                  <p:stCondLst>
                                    <p:cond delay="0"/>
                                  </p:stCondLst>
                                  <p:childTnLst>
                                    <p:set>
                                      <p:cBhvr>
                                        <p:cTn id="1935" dur="1" fill="hold">
                                          <p:stCondLst>
                                            <p:cond delay="0"/>
                                          </p:stCondLst>
                                        </p:cTn>
                                        <p:tgtEl>
                                          <p:spTgt spid="123907">
                                            <p:txEl>
                                              <p:pRg st="4" end="4"/>
                                            </p:txEl>
                                          </p:spTgt>
                                        </p:tgtEl>
                                        <p:attrNameLst>
                                          <p:attrName>style.visibility</p:attrName>
                                        </p:attrNameLst>
                                      </p:cBhvr>
                                      <p:to>
                                        <p:strVal val="visible"/>
                                      </p:to>
                                    </p:set>
                                    <p:animEffect transition="in" filter="fade">
                                      <p:cBhvr>
                                        <p:cTn id="1936" dur="750"/>
                                        <p:tgtEl>
                                          <p:spTgt spid="123907">
                                            <p:txEl>
                                              <p:pRg st="4" end="4"/>
                                            </p:txEl>
                                          </p:spTgt>
                                        </p:tgtEl>
                                      </p:cBhvr>
                                    </p:animEffect>
                                  </p:childTnLst>
                                </p:cTn>
                              </p:par>
                              <p:par>
                                <p:cTn id="1937" presetID="10" presetClass="entr" presetSubtype="0" fill="hold" grpId="0" nodeType="withEffect">
                                  <p:stCondLst>
                                    <p:cond delay="0"/>
                                  </p:stCondLst>
                                  <p:childTnLst>
                                    <p:set>
                                      <p:cBhvr>
                                        <p:cTn id="1938" dur="1" fill="hold">
                                          <p:stCondLst>
                                            <p:cond delay="0"/>
                                          </p:stCondLst>
                                        </p:cTn>
                                        <p:tgtEl>
                                          <p:spTgt spid="123907">
                                            <p:txEl>
                                              <p:pRg st="5" end="5"/>
                                            </p:txEl>
                                          </p:spTgt>
                                        </p:tgtEl>
                                        <p:attrNameLst>
                                          <p:attrName>style.visibility</p:attrName>
                                        </p:attrNameLst>
                                      </p:cBhvr>
                                      <p:to>
                                        <p:strVal val="visible"/>
                                      </p:to>
                                    </p:set>
                                    <p:animEffect transition="in" filter="fade">
                                      <p:cBhvr>
                                        <p:cTn id="1939" dur="750"/>
                                        <p:tgtEl>
                                          <p:spTgt spid="123907">
                                            <p:txEl>
                                              <p:pRg st="5" end="5"/>
                                            </p:txEl>
                                          </p:spTgt>
                                        </p:tgtEl>
                                      </p:cBhvr>
                                    </p:animEffect>
                                  </p:childTnLst>
                                </p:cTn>
                              </p:par>
                              <p:par>
                                <p:cTn id="1940" presetID="10" presetClass="entr" presetSubtype="0" fill="hold" grpId="0" nodeType="withEffect">
                                  <p:stCondLst>
                                    <p:cond delay="0"/>
                                  </p:stCondLst>
                                  <p:childTnLst>
                                    <p:set>
                                      <p:cBhvr>
                                        <p:cTn id="1941" dur="1" fill="hold">
                                          <p:stCondLst>
                                            <p:cond delay="0"/>
                                          </p:stCondLst>
                                        </p:cTn>
                                        <p:tgtEl>
                                          <p:spTgt spid="123907">
                                            <p:txEl>
                                              <p:pRg st="6" end="6"/>
                                            </p:txEl>
                                          </p:spTgt>
                                        </p:tgtEl>
                                        <p:attrNameLst>
                                          <p:attrName>style.visibility</p:attrName>
                                        </p:attrNameLst>
                                      </p:cBhvr>
                                      <p:to>
                                        <p:strVal val="visible"/>
                                      </p:to>
                                    </p:set>
                                    <p:animEffect transition="in" filter="fade">
                                      <p:cBhvr>
                                        <p:cTn id="1942" dur="750"/>
                                        <p:tgtEl>
                                          <p:spTgt spid="123907">
                                            <p:txEl>
                                              <p:pRg st="6" end="6"/>
                                            </p:txEl>
                                          </p:spTgt>
                                        </p:tgtEl>
                                      </p:cBhvr>
                                    </p:animEffect>
                                  </p:childTnLst>
                                </p:cTn>
                              </p:par>
                              <p:par>
                                <p:cTn id="1943" presetID="10" presetClass="entr" presetSubtype="0" fill="hold" grpId="0" nodeType="withEffect">
                                  <p:stCondLst>
                                    <p:cond delay="0"/>
                                  </p:stCondLst>
                                  <p:childTnLst>
                                    <p:set>
                                      <p:cBhvr>
                                        <p:cTn id="1944" dur="1" fill="hold">
                                          <p:stCondLst>
                                            <p:cond delay="0"/>
                                          </p:stCondLst>
                                        </p:cTn>
                                        <p:tgtEl>
                                          <p:spTgt spid="123907">
                                            <p:txEl>
                                              <p:pRg st="7" end="7"/>
                                            </p:txEl>
                                          </p:spTgt>
                                        </p:tgtEl>
                                        <p:attrNameLst>
                                          <p:attrName>style.visibility</p:attrName>
                                        </p:attrNameLst>
                                      </p:cBhvr>
                                      <p:to>
                                        <p:strVal val="visible"/>
                                      </p:to>
                                    </p:set>
                                    <p:animEffect transition="in" filter="fade">
                                      <p:cBhvr>
                                        <p:cTn id="1945" dur="750"/>
                                        <p:tgtEl>
                                          <p:spTgt spid="123907">
                                            <p:txEl>
                                              <p:pRg st="7" end="7"/>
                                            </p:txEl>
                                          </p:spTgt>
                                        </p:tgtEl>
                                      </p:cBhvr>
                                    </p:animEffect>
                                  </p:childTnLst>
                                </p:cTn>
                              </p:par>
                              <p:par>
                                <p:cTn id="1946" presetID="10" presetClass="entr" presetSubtype="0" fill="hold" grpId="0" nodeType="withEffect">
                                  <p:stCondLst>
                                    <p:cond delay="0"/>
                                  </p:stCondLst>
                                  <p:childTnLst>
                                    <p:set>
                                      <p:cBhvr>
                                        <p:cTn id="1947" dur="1" fill="hold">
                                          <p:stCondLst>
                                            <p:cond delay="0"/>
                                          </p:stCondLst>
                                        </p:cTn>
                                        <p:tgtEl>
                                          <p:spTgt spid="123907">
                                            <p:txEl>
                                              <p:pRg st="8" end="8"/>
                                            </p:txEl>
                                          </p:spTgt>
                                        </p:tgtEl>
                                        <p:attrNameLst>
                                          <p:attrName>style.visibility</p:attrName>
                                        </p:attrNameLst>
                                      </p:cBhvr>
                                      <p:to>
                                        <p:strVal val="visible"/>
                                      </p:to>
                                    </p:set>
                                    <p:animEffect transition="in" filter="fade">
                                      <p:cBhvr>
                                        <p:cTn id="1948" dur="750"/>
                                        <p:tgtEl>
                                          <p:spTgt spid="123907">
                                            <p:txEl>
                                              <p:pRg st="8" end="8"/>
                                            </p:txEl>
                                          </p:spTgt>
                                        </p:tgtEl>
                                      </p:cBhvr>
                                    </p:animEffect>
                                  </p:childTnLst>
                                </p:cTn>
                              </p:par>
                              <p:par>
                                <p:cTn id="1949" presetID="10" presetClass="entr" presetSubtype="0" fill="hold" grpId="0" nodeType="withEffect">
                                  <p:stCondLst>
                                    <p:cond delay="0"/>
                                  </p:stCondLst>
                                  <p:childTnLst>
                                    <p:set>
                                      <p:cBhvr>
                                        <p:cTn id="1950" dur="1" fill="hold">
                                          <p:stCondLst>
                                            <p:cond delay="0"/>
                                          </p:stCondLst>
                                        </p:cTn>
                                        <p:tgtEl>
                                          <p:spTgt spid="123907">
                                            <p:txEl>
                                              <p:pRg st="9" end="9"/>
                                            </p:txEl>
                                          </p:spTgt>
                                        </p:tgtEl>
                                        <p:attrNameLst>
                                          <p:attrName>style.visibility</p:attrName>
                                        </p:attrNameLst>
                                      </p:cBhvr>
                                      <p:to>
                                        <p:strVal val="visible"/>
                                      </p:to>
                                    </p:set>
                                    <p:animEffect transition="in" filter="fade">
                                      <p:cBhvr>
                                        <p:cTn id="1951" dur="750"/>
                                        <p:tgtEl>
                                          <p:spTgt spid="123907">
                                            <p:txEl>
                                              <p:pRg st="9" end="9"/>
                                            </p:txEl>
                                          </p:spTgt>
                                        </p:tgtEl>
                                      </p:cBhvr>
                                    </p:animEffect>
                                  </p:childTnLst>
                                </p:cTn>
                              </p:par>
                              <p:par>
                                <p:cTn id="1952" presetID="10" presetClass="entr" presetSubtype="0" fill="hold" grpId="0" nodeType="withEffect">
                                  <p:stCondLst>
                                    <p:cond delay="0"/>
                                  </p:stCondLst>
                                  <p:childTnLst>
                                    <p:set>
                                      <p:cBhvr>
                                        <p:cTn id="1953" dur="1" fill="hold">
                                          <p:stCondLst>
                                            <p:cond delay="0"/>
                                          </p:stCondLst>
                                        </p:cTn>
                                        <p:tgtEl>
                                          <p:spTgt spid="123907">
                                            <p:txEl>
                                              <p:pRg st="10" end="10"/>
                                            </p:txEl>
                                          </p:spTgt>
                                        </p:tgtEl>
                                        <p:attrNameLst>
                                          <p:attrName>style.visibility</p:attrName>
                                        </p:attrNameLst>
                                      </p:cBhvr>
                                      <p:to>
                                        <p:strVal val="visible"/>
                                      </p:to>
                                    </p:set>
                                    <p:animEffect transition="in" filter="fade">
                                      <p:cBhvr>
                                        <p:cTn id="1954" dur="750"/>
                                        <p:tgtEl>
                                          <p:spTgt spid="123907">
                                            <p:txEl>
                                              <p:pRg st="10" end="10"/>
                                            </p:txEl>
                                          </p:spTgt>
                                        </p:tgtEl>
                                      </p:cBhvr>
                                    </p:animEffect>
                                  </p:childTnLst>
                                </p:cTn>
                              </p:par>
                              <p:par>
                                <p:cTn id="1955" presetID="10" presetClass="entr" presetSubtype="0" fill="hold" grpId="0" nodeType="withEffect">
                                  <p:stCondLst>
                                    <p:cond delay="0"/>
                                  </p:stCondLst>
                                  <p:childTnLst>
                                    <p:set>
                                      <p:cBhvr>
                                        <p:cTn id="1956" dur="1" fill="hold">
                                          <p:stCondLst>
                                            <p:cond delay="0"/>
                                          </p:stCondLst>
                                        </p:cTn>
                                        <p:tgtEl>
                                          <p:spTgt spid="123907">
                                            <p:txEl>
                                              <p:pRg st="10" end="10"/>
                                            </p:txEl>
                                          </p:spTgt>
                                        </p:tgtEl>
                                        <p:attrNameLst>
                                          <p:attrName>style.visibility</p:attrName>
                                        </p:attrNameLst>
                                      </p:cBhvr>
                                      <p:to>
                                        <p:strVal val="visible"/>
                                      </p:to>
                                    </p:set>
                                    <p:animEffect transition="in" filter="fade">
                                      <p:cBhvr>
                                        <p:cTn id="1957" dur="750"/>
                                        <p:tgtEl>
                                          <p:spTgt spid="123907">
                                            <p:txEl>
                                              <p:pRg st="10" end="10"/>
                                            </p:txEl>
                                          </p:spTgt>
                                        </p:tgtEl>
                                      </p:cBhvr>
                                    </p:animEffect>
                                  </p:childTnLst>
                                </p:cTn>
                              </p:par>
                              <p:par>
                                <p:cTn id="1958" presetID="10" presetClass="entr" presetSubtype="0" fill="hold" grpId="0" nodeType="withEffect">
                                  <p:stCondLst>
                                    <p:cond delay="0"/>
                                  </p:stCondLst>
                                  <p:childTnLst>
                                    <p:set>
                                      <p:cBhvr>
                                        <p:cTn id="1959" dur="1" fill="hold">
                                          <p:stCondLst>
                                            <p:cond delay="0"/>
                                          </p:stCondLst>
                                        </p:cTn>
                                        <p:tgtEl>
                                          <p:spTgt spid="123907">
                                            <p:txEl>
                                              <p:pRg st="9" end="9"/>
                                            </p:txEl>
                                          </p:spTgt>
                                        </p:tgtEl>
                                        <p:attrNameLst>
                                          <p:attrName>style.visibility</p:attrName>
                                        </p:attrNameLst>
                                      </p:cBhvr>
                                      <p:to>
                                        <p:strVal val="visible"/>
                                      </p:to>
                                    </p:set>
                                    <p:animEffect transition="in" filter="fade">
                                      <p:cBhvr>
                                        <p:cTn id="1960" dur="750"/>
                                        <p:tgtEl>
                                          <p:spTgt spid="123907">
                                            <p:txEl>
                                              <p:pRg st="9" end="9"/>
                                            </p:txEl>
                                          </p:spTgt>
                                        </p:tgtEl>
                                      </p:cBhvr>
                                    </p:animEffect>
                                  </p:childTnLst>
                                </p:cTn>
                              </p:par>
                              <p:par>
                                <p:cTn id="1961" presetID="10" presetClass="entr" presetSubtype="0" fill="hold" grpId="0" nodeType="withEffect">
                                  <p:stCondLst>
                                    <p:cond delay="0"/>
                                  </p:stCondLst>
                                  <p:childTnLst>
                                    <p:set>
                                      <p:cBhvr>
                                        <p:cTn id="1962" dur="1" fill="hold">
                                          <p:stCondLst>
                                            <p:cond delay="0"/>
                                          </p:stCondLst>
                                        </p:cTn>
                                        <p:tgtEl>
                                          <p:spTgt spid="123907">
                                            <p:txEl>
                                              <p:pRg st="10" end="10"/>
                                            </p:txEl>
                                          </p:spTgt>
                                        </p:tgtEl>
                                        <p:attrNameLst>
                                          <p:attrName>style.visibility</p:attrName>
                                        </p:attrNameLst>
                                      </p:cBhvr>
                                      <p:to>
                                        <p:strVal val="visible"/>
                                      </p:to>
                                    </p:set>
                                    <p:animEffect transition="in" filter="fade">
                                      <p:cBhvr>
                                        <p:cTn id="1963" dur="750"/>
                                        <p:tgtEl>
                                          <p:spTgt spid="123907">
                                            <p:txEl>
                                              <p:pRg st="10" end="10"/>
                                            </p:txEl>
                                          </p:spTgt>
                                        </p:tgtEl>
                                      </p:cBhvr>
                                    </p:animEffect>
                                  </p:childTnLst>
                                </p:cTn>
                              </p:par>
                              <p:par>
                                <p:cTn id="1964" presetID="10" presetClass="entr" presetSubtype="0" fill="hold" grpId="0" nodeType="withEffect">
                                  <p:stCondLst>
                                    <p:cond delay="0"/>
                                  </p:stCondLst>
                                  <p:childTnLst>
                                    <p:set>
                                      <p:cBhvr>
                                        <p:cTn id="1965" dur="1" fill="hold">
                                          <p:stCondLst>
                                            <p:cond delay="0"/>
                                          </p:stCondLst>
                                        </p:cTn>
                                        <p:tgtEl>
                                          <p:spTgt spid="123907">
                                            <p:txEl>
                                              <p:pRg st="10" end="10"/>
                                            </p:txEl>
                                          </p:spTgt>
                                        </p:tgtEl>
                                        <p:attrNameLst>
                                          <p:attrName>style.visibility</p:attrName>
                                        </p:attrNameLst>
                                      </p:cBhvr>
                                      <p:to>
                                        <p:strVal val="visible"/>
                                      </p:to>
                                    </p:set>
                                    <p:animEffect transition="in" filter="fade">
                                      <p:cBhvr>
                                        <p:cTn id="1966" dur="750"/>
                                        <p:tgtEl>
                                          <p:spTgt spid="123907">
                                            <p:txEl>
                                              <p:pRg st="10" end="10"/>
                                            </p:txEl>
                                          </p:spTgt>
                                        </p:tgtEl>
                                      </p:cBhvr>
                                    </p:animEffect>
                                  </p:childTnLst>
                                </p:cTn>
                              </p:par>
                              <p:par>
                                <p:cTn id="1967" presetID="10" presetClass="entr" presetSubtype="0" fill="hold" grpId="0" nodeType="withEffect">
                                  <p:stCondLst>
                                    <p:cond delay="0"/>
                                  </p:stCondLst>
                                  <p:childTnLst>
                                    <p:set>
                                      <p:cBhvr>
                                        <p:cTn id="1968" dur="1" fill="hold">
                                          <p:stCondLst>
                                            <p:cond delay="0"/>
                                          </p:stCondLst>
                                        </p:cTn>
                                        <p:tgtEl>
                                          <p:spTgt spid="123907">
                                            <p:txEl>
                                              <p:pRg st="11" end="11"/>
                                            </p:txEl>
                                          </p:spTgt>
                                        </p:tgtEl>
                                        <p:attrNameLst>
                                          <p:attrName>style.visibility</p:attrName>
                                        </p:attrNameLst>
                                      </p:cBhvr>
                                      <p:to>
                                        <p:strVal val="visible"/>
                                      </p:to>
                                    </p:set>
                                    <p:animEffect transition="in" filter="fade">
                                      <p:cBhvr>
                                        <p:cTn id="1969" dur="750"/>
                                        <p:tgtEl>
                                          <p:spTgt spid="123907">
                                            <p:txEl>
                                              <p:pRg st="11" end="11"/>
                                            </p:txEl>
                                          </p:spTgt>
                                        </p:tgtEl>
                                      </p:cBhvr>
                                    </p:animEffect>
                                  </p:childTnLst>
                                </p:cTn>
                              </p:par>
                              <p:par>
                                <p:cTn id="1970" presetID="10" presetClass="entr" presetSubtype="0" fill="hold" grpId="0" nodeType="withEffect">
                                  <p:stCondLst>
                                    <p:cond delay="0"/>
                                  </p:stCondLst>
                                  <p:childTnLst>
                                    <p:set>
                                      <p:cBhvr>
                                        <p:cTn id="1971" dur="1" fill="hold">
                                          <p:stCondLst>
                                            <p:cond delay="0"/>
                                          </p:stCondLst>
                                        </p:cTn>
                                        <p:tgtEl>
                                          <p:spTgt spid="123907">
                                            <p:txEl>
                                              <p:pRg st="7" end="7"/>
                                            </p:txEl>
                                          </p:spTgt>
                                        </p:tgtEl>
                                        <p:attrNameLst>
                                          <p:attrName>style.visibility</p:attrName>
                                        </p:attrNameLst>
                                      </p:cBhvr>
                                      <p:to>
                                        <p:strVal val="visible"/>
                                      </p:to>
                                    </p:set>
                                    <p:animEffect transition="in" filter="fade">
                                      <p:cBhvr>
                                        <p:cTn id="1972" dur="750"/>
                                        <p:tgtEl>
                                          <p:spTgt spid="123907">
                                            <p:txEl>
                                              <p:pRg st="7" end="7"/>
                                            </p:txEl>
                                          </p:spTgt>
                                        </p:tgtEl>
                                      </p:cBhvr>
                                    </p:animEffect>
                                  </p:childTnLst>
                                </p:cTn>
                              </p:par>
                              <p:par>
                                <p:cTn id="1973" presetID="10" presetClass="entr" presetSubtype="0" fill="hold" grpId="0" nodeType="withEffect">
                                  <p:stCondLst>
                                    <p:cond delay="0"/>
                                  </p:stCondLst>
                                  <p:childTnLst>
                                    <p:set>
                                      <p:cBhvr>
                                        <p:cTn id="1974" dur="1" fill="hold">
                                          <p:stCondLst>
                                            <p:cond delay="0"/>
                                          </p:stCondLst>
                                        </p:cTn>
                                        <p:tgtEl>
                                          <p:spTgt spid="123907">
                                            <p:txEl>
                                              <p:pRg st="8" end="8"/>
                                            </p:txEl>
                                          </p:spTgt>
                                        </p:tgtEl>
                                        <p:attrNameLst>
                                          <p:attrName>style.visibility</p:attrName>
                                        </p:attrNameLst>
                                      </p:cBhvr>
                                      <p:to>
                                        <p:strVal val="visible"/>
                                      </p:to>
                                    </p:set>
                                    <p:animEffect transition="in" filter="fade">
                                      <p:cBhvr>
                                        <p:cTn id="1975" dur="750"/>
                                        <p:tgtEl>
                                          <p:spTgt spid="123907">
                                            <p:txEl>
                                              <p:pRg st="8" end="8"/>
                                            </p:txEl>
                                          </p:spTgt>
                                        </p:tgtEl>
                                      </p:cBhvr>
                                    </p:animEffect>
                                  </p:childTnLst>
                                </p:cTn>
                              </p:par>
                              <p:par>
                                <p:cTn id="1976" presetID="10" presetClass="entr" presetSubtype="0" fill="hold" grpId="0" nodeType="withEffect">
                                  <p:stCondLst>
                                    <p:cond delay="0"/>
                                  </p:stCondLst>
                                  <p:childTnLst>
                                    <p:set>
                                      <p:cBhvr>
                                        <p:cTn id="1977" dur="1" fill="hold">
                                          <p:stCondLst>
                                            <p:cond delay="0"/>
                                          </p:stCondLst>
                                        </p:cTn>
                                        <p:tgtEl>
                                          <p:spTgt spid="123907">
                                            <p:txEl>
                                              <p:pRg st="9" end="9"/>
                                            </p:txEl>
                                          </p:spTgt>
                                        </p:tgtEl>
                                        <p:attrNameLst>
                                          <p:attrName>style.visibility</p:attrName>
                                        </p:attrNameLst>
                                      </p:cBhvr>
                                      <p:to>
                                        <p:strVal val="visible"/>
                                      </p:to>
                                    </p:set>
                                    <p:animEffect transition="in" filter="fade">
                                      <p:cBhvr>
                                        <p:cTn id="1978" dur="750"/>
                                        <p:tgtEl>
                                          <p:spTgt spid="123907">
                                            <p:txEl>
                                              <p:pRg st="9" end="9"/>
                                            </p:txEl>
                                          </p:spTgt>
                                        </p:tgtEl>
                                      </p:cBhvr>
                                    </p:animEffect>
                                  </p:childTnLst>
                                </p:cTn>
                              </p:par>
                              <p:par>
                                <p:cTn id="1979" presetID="10" presetClass="entr" presetSubtype="0" fill="hold" grpId="0" nodeType="withEffect">
                                  <p:stCondLst>
                                    <p:cond delay="0"/>
                                  </p:stCondLst>
                                  <p:childTnLst>
                                    <p:set>
                                      <p:cBhvr>
                                        <p:cTn id="1980" dur="1" fill="hold">
                                          <p:stCondLst>
                                            <p:cond delay="0"/>
                                          </p:stCondLst>
                                        </p:cTn>
                                        <p:tgtEl>
                                          <p:spTgt spid="123907">
                                            <p:txEl>
                                              <p:pRg st="10" end="10"/>
                                            </p:txEl>
                                          </p:spTgt>
                                        </p:tgtEl>
                                        <p:attrNameLst>
                                          <p:attrName>style.visibility</p:attrName>
                                        </p:attrNameLst>
                                      </p:cBhvr>
                                      <p:to>
                                        <p:strVal val="visible"/>
                                      </p:to>
                                    </p:set>
                                    <p:animEffect transition="in" filter="fade">
                                      <p:cBhvr>
                                        <p:cTn id="1981" dur="750"/>
                                        <p:tgtEl>
                                          <p:spTgt spid="123907">
                                            <p:txEl>
                                              <p:pRg st="10" end="10"/>
                                            </p:txEl>
                                          </p:spTgt>
                                        </p:tgtEl>
                                      </p:cBhvr>
                                    </p:animEffect>
                                  </p:childTnLst>
                                </p:cTn>
                              </p:par>
                              <p:par>
                                <p:cTn id="1982" presetID="10" presetClass="entr" presetSubtype="0" fill="hold" grpId="0" nodeType="withEffect">
                                  <p:stCondLst>
                                    <p:cond delay="0"/>
                                  </p:stCondLst>
                                  <p:childTnLst>
                                    <p:set>
                                      <p:cBhvr>
                                        <p:cTn id="1983" dur="1" fill="hold">
                                          <p:stCondLst>
                                            <p:cond delay="0"/>
                                          </p:stCondLst>
                                        </p:cTn>
                                        <p:tgtEl>
                                          <p:spTgt spid="123907">
                                            <p:txEl>
                                              <p:pRg st="10" end="10"/>
                                            </p:txEl>
                                          </p:spTgt>
                                        </p:tgtEl>
                                        <p:attrNameLst>
                                          <p:attrName>style.visibility</p:attrName>
                                        </p:attrNameLst>
                                      </p:cBhvr>
                                      <p:to>
                                        <p:strVal val="visible"/>
                                      </p:to>
                                    </p:set>
                                    <p:animEffect transition="in" filter="fade">
                                      <p:cBhvr>
                                        <p:cTn id="1984" dur="750"/>
                                        <p:tgtEl>
                                          <p:spTgt spid="123907">
                                            <p:txEl>
                                              <p:pRg st="10" end="10"/>
                                            </p:txEl>
                                          </p:spTgt>
                                        </p:tgtEl>
                                      </p:cBhvr>
                                    </p:animEffect>
                                  </p:childTnLst>
                                </p:cTn>
                              </p:par>
                              <p:par>
                                <p:cTn id="1985" presetID="10" presetClass="entr" presetSubtype="0" fill="hold" grpId="0" nodeType="withEffect">
                                  <p:stCondLst>
                                    <p:cond delay="0"/>
                                  </p:stCondLst>
                                  <p:childTnLst>
                                    <p:set>
                                      <p:cBhvr>
                                        <p:cTn id="1986" dur="1" fill="hold">
                                          <p:stCondLst>
                                            <p:cond delay="0"/>
                                          </p:stCondLst>
                                        </p:cTn>
                                        <p:tgtEl>
                                          <p:spTgt spid="123907">
                                            <p:txEl>
                                              <p:pRg st="9" end="9"/>
                                            </p:txEl>
                                          </p:spTgt>
                                        </p:tgtEl>
                                        <p:attrNameLst>
                                          <p:attrName>style.visibility</p:attrName>
                                        </p:attrNameLst>
                                      </p:cBhvr>
                                      <p:to>
                                        <p:strVal val="visible"/>
                                      </p:to>
                                    </p:set>
                                    <p:animEffect transition="in" filter="fade">
                                      <p:cBhvr>
                                        <p:cTn id="1987" dur="750"/>
                                        <p:tgtEl>
                                          <p:spTgt spid="123907">
                                            <p:txEl>
                                              <p:pRg st="9" end="9"/>
                                            </p:txEl>
                                          </p:spTgt>
                                        </p:tgtEl>
                                      </p:cBhvr>
                                    </p:animEffect>
                                  </p:childTnLst>
                                </p:cTn>
                              </p:par>
                              <p:par>
                                <p:cTn id="1988" presetID="10" presetClass="entr" presetSubtype="0" fill="hold" grpId="0" nodeType="withEffect">
                                  <p:stCondLst>
                                    <p:cond delay="0"/>
                                  </p:stCondLst>
                                  <p:childTnLst>
                                    <p:set>
                                      <p:cBhvr>
                                        <p:cTn id="1989" dur="1" fill="hold">
                                          <p:stCondLst>
                                            <p:cond delay="0"/>
                                          </p:stCondLst>
                                        </p:cTn>
                                        <p:tgtEl>
                                          <p:spTgt spid="123907">
                                            <p:txEl>
                                              <p:pRg st="10" end="10"/>
                                            </p:txEl>
                                          </p:spTgt>
                                        </p:tgtEl>
                                        <p:attrNameLst>
                                          <p:attrName>style.visibility</p:attrName>
                                        </p:attrNameLst>
                                      </p:cBhvr>
                                      <p:to>
                                        <p:strVal val="visible"/>
                                      </p:to>
                                    </p:set>
                                    <p:animEffect transition="in" filter="fade">
                                      <p:cBhvr>
                                        <p:cTn id="1990" dur="750"/>
                                        <p:tgtEl>
                                          <p:spTgt spid="123907">
                                            <p:txEl>
                                              <p:pRg st="10" end="10"/>
                                            </p:txEl>
                                          </p:spTgt>
                                        </p:tgtEl>
                                      </p:cBhvr>
                                    </p:animEffect>
                                  </p:childTnLst>
                                </p:cTn>
                              </p:par>
                              <p:par>
                                <p:cTn id="1991" presetID="10" presetClass="entr" presetSubtype="0" fill="hold" grpId="0" nodeType="withEffect">
                                  <p:stCondLst>
                                    <p:cond delay="0"/>
                                  </p:stCondLst>
                                  <p:childTnLst>
                                    <p:set>
                                      <p:cBhvr>
                                        <p:cTn id="1992" dur="1" fill="hold">
                                          <p:stCondLst>
                                            <p:cond delay="0"/>
                                          </p:stCondLst>
                                        </p:cTn>
                                        <p:tgtEl>
                                          <p:spTgt spid="123907">
                                            <p:txEl>
                                              <p:pRg st="10" end="10"/>
                                            </p:txEl>
                                          </p:spTgt>
                                        </p:tgtEl>
                                        <p:attrNameLst>
                                          <p:attrName>style.visibility</p:attrName>
                                        </p:attrNameLst>
                                      </p:cBhvr>
                                      <p:to>
                                        <p:strVal val="visible"/>
                                      </p:to>
                                    </p:set>
                                    <p:animEffect transition="in" filter="fade">
                                      <p:cBhvr>
                                        <p:cTn id="1993" dur="750"/>
                                        <p:tgtEl>
                                          <p:spTgt spid="123907">
                                            <p:txEl>
                                              <p:pRg st="10" end="10"/>
                                            </p:txEl>
                                          </p:spTgt>
                                        </p:tgtEl>
                                      </p:cBhvr>
                                    </p:animEffect>
                                  </p:childTnLst>
                                </p:cTn>
                              </p:par>
                              <p:par>
                                <p:cTn id="1994" presetID="10" presetClass="entr" presetSubtype="0" fill="hold" grpId="0" nodeType="withEffect">
                                  <p:stCondLst>
                                    <p:cond delay="0"/>
                                  </p:stCondLst>
                                  <p:childTnLst>
                                    <p:set>
                                      <p:cBhvr>
                                        <p:cTn id="1995" dur="1" fill="hold">
                                          <p:stCondLst>
                                            <p:cond delay="0"/>
                                          </p:stCondLst>
                                        </p:cTn>
                                        <p:tgtEl>
                                          <p:spTgt spid="123907">
                                            <p:txEl>
                                              <p:pRg st="11" end="11"/>
                                            </p:txEl>
                                          </p:spTgt>
                                        </p:tgtEl>
                                        <p:attrNameLst>
                                          <p:attrName>style.visibility</p:attrName>
                                        </p:attrNameLst>
                                      </p:cBhvr>
                                      <p:to>
                                        <p:strVal val="visible"/>
                                      </p:to>
                                    </p:set>
                                    <p:animEffect transition="in" filter="fade">
                                      <p:cBhvr>
                                        <p:cTn id="1996" dur="750"/>
                                        <p:tgtEl>
                                          <p:spTgt spid="123907">
                                            <p:txEl>
                                              <p:pRg st="11" end="11"/>
                                            </p:txEl>
                                          </p:spTgt>
                                        </p:tgtEl>
                                      </p:cBhvr>
                                    </p:animEffect>
                                  </p:childTnLst>
                                </p:cTn>
                              </p:par>
                              <p:par>
                                <p:cTn id="1997" presetID="10" presetClass="entr" presetSubtype="0" fill="hold" grpId="0" nodeType="withEffect">
                                  <p:stCondLst>
                                    <p:cond delay="0"/>
                                  </p:stCondLst>
                                  <p:childTnLst>
                                    <p:set>
                                      <p:cBhvr>
                                        <p:cTn id="1998" dur="1" fill="hold">
                                          <p:stCondLst>
                                            <p:cond delay="0"/>
                                          </p:stCondLst>
                                        </p:cTn>
                                        <p:tgtEl>
                                          <p:spTgt spid="123907">
                                            <p:txEl>
                                              <p:pRg st="6" end="6"/>
                                            </p:txEl>
                                          </p:spTgt>
                                        </p:tgtEl>
                                        <p:attrNameLst>
                                          <p:attrName>style.visibility</p:attrName>
                                        </p:attrNameLst>
                                      </p:cBhvr>
                                      <p:to>
                                        <p:strVal val="visible"/>
                                      </p:to>
                                    </p:set>
                                    <p:animEffect transition="in" filter="fade">
                                      <p:cBhvr>
                                        <p:cTn id="1999" dur="750"/>
                                        <p:tgtEl>
                                          <p:spTgt spid="123907">
                                            <p:txEl>
                                              <p:pRg st="6" end="6"/>
                                            </p:txEl>
                                          </p:spTgt>
                                        </p:tgtEl>
                                      </p:cBhvr>
                                    </p:animEffect>
                                  </p:childTnLst>
                                </p:cTn>
                              </p:par>
                              <p:par>
                                <p:cTn id="2000" presetID="10" presetClass="entr" presetSubtype="0" fill="hold" grpId="0" nodeType="withEffect">
                                  <p:stCondLst>
                                    <p:cond delay="0"/>
                                  </p:stCondLst>
                                  <p:childTnLst>
                                    <p:set>
                                      <p:cBhvr>
                                        <p:cTn id="2001" dur="1" fill="hold">
                                          <p:stCondLst>
                                            <p:cond delay="0"/>
                                          </p:stCondLst>
                                        </p:cTn>
                                        <p:tgtEl>
                                          <p:spTgt spid="123907">
                                            <p:txEl>
                                              <p:pRg st="7" end="7"/>
                                            </p:txEl>
                                          </p:spTgt>
                                        </p:tgtEl>
                                        <p:attrNameLst>
                                          <p:attrName>style.visibility</p:attrName>
                                        </p:attrNameLst>
                                      </p:cBhvr>
                                      <p:to>
                                        <p:strVal val="visible"/>
                                      </p:to>
                                    </p:set>
                                    <p:animEffect transition="in" filter="fade">
                                      <p:cBhvr>
                                        <p:cTn id="2002" dur="750"/>
                                        <p:tgtEl>
                                          <p:spTgt spid="123907">
                                            <p:txEl>
                                              <p:pRg st="7" end="7"/>
                                            </p:txEl>
                                          </p:spTgt>
                                        </p:tgtEl>
                                      </p:cBhvr>
                                    </p:animEffect>
                                  </p:childTnLst>
                                </p:cTn>
                              </p:par>
                              <p:par>
                                <p:cTn id="2003" presetID="10" presetClass="entr" presetSubtype="0" fill="hold" grpId="0" nodeType="withEffect">
                                  <p:stCondLst>
                                    <p:cond delay="0"/>
                                  </p:stCondLst>
                                  <p:childTnLst>
                                    <p:set>
                                      <p:cBhvr>
                                        <p:cTn id="2004" dur="1" fill="hold">
                                          <p:stCondLst>
                                            <p:cond delay="0"/>
                                          </p:stCondLst>
                                        </p:cTn>
                                        <p:tgtEl>
                                          <p:spTgt spid="123907">
                                            <p:txEl>
                                              <p:pRg st="8" end="8"/>
                                            </p:txEl>
                                          </p:spTgt>
                                        </p:tgtEl>
                                        <p:attrNameLst>
                                          <p:attrName>style.visibility</p:attrName>
                                        </p:attrNameLst>
                                      </p:cBhvr>
                                      <p:to>
                                        <p:strVal val="visible"/>
                                      </p:to>
                                    </p:set>
                                    <p:animEffect transition="in" filter="fade">
                                      <p:cBhvr>
                                        <p:cTn id="2005" dur="750"/>
                                        <p:tgtEl>
                                          <p:spTgt spid="123907">
                                            <p:txEl>
                                              <p:pRg st="8" end="8"/>
                                            </p:txEl>
                                          </p:spTgt>
                                        </p:tgtEl>
                                      </p:cBhvr>
                                    </p:animEffect>
                                  </p:childTnLst>
                                </p:cTn>
                              </p:par>
                              <p:par>
                                <p:cTn id="2006" presetID="10" presetClass="entr" presetSubtype="0" fill="hold" grpId="0" nodeType="withEffect">
                                  <p:stCondLst>
                                    <p:cond delay="0"/>
                                  </p:stCondLst>
                                  <p:childTnLst>
                                    <p:set>
                                      <p:cBhvr>
                                        <p:cTn id="2007" dur="1" fill="hold">
                                          <p:stCondLst>
                                            <p:cond delay="0"/>
                                          </p:stCondLst>
                                        </p:cTn>
                                        <p:tgtEl>
                                          <p:spTgt spid="123907">
                                            <p:txEl>
                                              <p:pRg st="9" end="9"/>
                                            </p:txEl>
                                          </p:spTgt>
                                        </p:tgtEl>
                                        <p:attrNameLst>
                                          <p:attrName>style.visibility</p:attrName>
                                        </p:attrNameLst>
                                      </p:cBhvr>
                                      <p:to>
                                        <p:strVal val="visible"/>
                                      </p:to>
                                    </p:set>
                                    <p:animEffect transition="in" filter="fade">
                                      <p:cBhvr>
                                        <p:cTn id="2008" dur="750"/>
                                        <p:tgtEl>
                                          <p:spTgt spid="123907">
                                            <p:txEl>
                                              <p:pRg st="9" end="9"/>
                                            </p:txEl>
                                          </p:spTgt>
                                        </p:tgtEl>
                                      </p:cBhvr>
                                    </p:animEffect>
                                  </p:childTnLst>
                                </p:cTn>
                              </p:par>
                              <p:par>
                                <p:cTn id="2009" presetID="10" presetClass="entr" presetSubtype="0" fill="hold" grpId="0" nodeType="withEffect">
                                  <p:stCondLst>
                                    <p:cond delay="0"/>
                                  </p:stCondLst>
                                  <p:childTnLst>
                                    <p:set>
                                      <p:cBhvr>
                                        <p:cTn id="2010" dur="1" fill="hold">
                                          <p:stCondLst>
                                            <p:cond delay="0"/>
                                          </p:stCondLst>
                                        </p:cTn>
                                        <p:tgtEl>
                                          <p:spTgt spid="123907">
                                            <p:txEl>
                                              <p:pRg st="10" end="10"/>
                                            </p:txEl>
                                          </p:spTgt>
                                        </p:tgtEl>
                                        <p:attrNameLst>
                                          <p:attrName>style.visibility</p:attrName>
                                        </p:attrNameLst>
                                      </p:cBhvr>
                                      <p:to>
                                        <p:strVal val="visible"/>
                                      </p:to>
                                    </p:set>
                                    <p:animEffect transition="in" filter="fade">
                                      <p:cBhvr>
                                        <p:cTn id="2011" dur="750"/>
                                        <p:tgtEl>
                                          <p:spTgt spid="123907">
                                            <p:txEl>
                                              <p:pRg st="10" end="10"/>
                                            </p:txEl>
                                          </p:spTgt>
                                        </p:tgtEl>
                                      </p:cBhvr>
                                    </p:animEffect>
                                  </p:childTnLst>
                                </p:cTn>
                              </p:par>
                              <p:par>
                                <p:cTn id="2012" presetID="10" presetClass="entr" presetSubtype="0" fill="hold" grpId="0" nodeType="withEffect">
                                  <p:stCondLst>
                                    <p:cond delay="0"/>
                                  </p:stCondLst>
                                  <p:childTnLst>
                                    <p:set>
                                      <p:cBhvr>
                                        <p:cTn id="2013" dur="1" fill="hold">
                                          <p:stCondLst>
                                            <p:cond delay="0"/>
                                          </p:stCondLst>
                                        </p:cTn>
                                        <p:tgtEl>
                                          <p:spTgt spid="123907">
                                            <p:txEl>
                                              <p:pRg st="10" end="10"/>
                                            </p:txEl>
                                          </p:spTgt>
                                        </p:tgtEl>
                                        <p:attrNameLst>
                                          <p:attrName>style.visibility</p:attrName>
                                        </p:attrNameLst>
                                      </p:cBhvr>
                                      <p:to>
                                        <p:strVal val="visible"/>
                                      </p:to>
                                    </p:set>
                                    <p:animEffect transition="in" filter="fade">
                                      <p:cBhvr>
                                        <p:cTn id="2014" dur="750"/>
                                        <p:tgtEl>
                                          <p:spTgt spid="123907">
                                            <p:txEl>
                                              <p:pRg st="10" end="10"/>
                                            </p:txEl>
                                          </p:spTgt>
                                        </p:tgtEl>
                                      </p:cBhvr>
                                    </p:animEffect>
                                  </p:childTnLst>
                                </p:cTn>
                              </p:par>
                              <p:par>
                                <p:cTn id="2015" presetID="10" presetClass="entr" presetSubtype="0" fill="hold" grpId="0" nodeType="withEffect">
                                  <p:stCondLst>
                                    <p:cond delay="0"/>
                                  </p:stCondLst>
                                  <p:childTnLst>
                                    <p:set>
                                      <p:cBhvr>
                                        <p:cTn id="2016" dur="1" fill="hold">
                                          <p:stCondLst>
                                            <p:cond delay="0"/>
                                          </p:stCondLst>
                                        </p:cTn>
                                        <p:tgtEl>
                                          <p:spTgt spid="123907">
                                            <p:txEl>
                                              <p:pRg st="9" end="9"/>
                                            </p:txEl>
                                          </p:spTgt>
                                        </p:tgtEl>
                                        <p:attrNameLst>
                                          <p:attrName>style.visibility</p:attrName>
                                        </p:attrNameLst>
                                      </p:cBhvr>
                                      <p:to>
                                        <p:strVal val="visible"/>
                                      </p:to>
                                    </p:set>
                                    <p:animEffect transition="in" filter="fade">
                                      <p:cBhvr>
                                        <p:cTn id="2017" dur="750"/>
                                        <p:tgtEl>
                                          <p:spTgt spid="123907">
                                            <p:txEl>
                                              <p:pRg st="9" end="9"/>
                                            </p:txEl>
                                          </p:spTgt>
                                        </p:tgtEl>
                                      </p:cBhvr>
                                    </p:animEffect>
                                  </p:childTnLst>
                                </p:cTn>
                              </p:par>
                              <p:par>
                                <p:cTn id="2018" presetID="10" presetClass="entr" presetSubtype="0" fill="hold" grpId="0" nodeType="withEffect">
                                  <p:stCondLst>
                                    <p:cond delay="0"/>
                                  </p:stCondLst>
                                  <p:childTnLst>
                                    <p:set>
                                      <p:cBhvr>
                                        <p:cTn id="2019" dur="1" fill="hold">
                                          <p:stCondLst>
                                            <p:cond delay="0"/>
                                          </p:stCondLst>
                                        </p:cTn>
                                        <p:tgtEl>
                                          <p:spTgt spid="123907">
                                            <p:txEl>
                                              <p:pRg st="10" end="10"/>
                                            </p:txEl>
                                          </p:spTgt>
                                        </p:tgtEl>
                                        <p:attrNameLst>
                                          <p:attrName>style.visibility</p:attrName>
                                        </p:attrNameLst>
                                      </p:cBhvr>
                                      <p:to>
                                        <p:strVal val="visible"/>
                                      </p:to>
                                    </p:set>
                                    <p:animEffect transition="in" filter="fade">
                                      <p:cBhvr>
                                        <p:cTn id="2020" dur="750"/>
                                        <p:tgtEl>
                                          <p:spTgt spid="123907">
                                            <p:txEl>
                                              <p:pRg st="10" end="10"/>
                                            </p:txEl>
                                          </p:spTgt>
                                        </p:tgtEl>
                                      </p:cBhvr>
                                    </p:animEffect>
                                  </p:childTnLst>
                                </p:cTn>
                              </p:par>
                              <p:par>
                                <p:cTn id="2021" presetID="10" presetClass="entr" presetSubtype="0" fill="hold" grpId="0" nodeType="withEffect">
                                  <p:stCondLst>
                                    <p:cond delay="0"/>
                                  </p:stCondLst>
                                  <p:childTnLst>
                                    <p:set>
                                      <p:cBhvr>
                                        <p:cTn id="2022" dur="1" fill="hold">
                                          <p:stCondLst>
                                            <p:cond delay="0"/>
                                          </p:stCondLst>
                                        </p:cTn>
                                        <p:tgtEl>
                                          <p:spTgt spid="123907">
                                            <p:txEl>
                                              <p:pRg st="10" end="10"/>
                                            </p:txEl>
                                          </p:spTgt>
                                        </p:tgtEl>
                                        <p:attrNameLst>
                                          <p:attrName>style.visibility</p:attrName>
                                        </p:attrNameLst>
                                      </p:cBhvr>
                                      <p:to>
                                        <p:strVal val="visible"/>
                                      </p:to>
                                    </p:set>
                                    <p:animEffect transition="in" filter="fade">
                                      <p:cBhvr>
                                        <p:cTn id="2023" dur="750"/>
                                        <p:tgtEl>
                                          <p:spTgt spid="123907">
                                            <p:txEl>
                                              <p:pRg st="10" end="10"/>
                                            </p:txEl>
                                          </p:spTgt>
                                        </p:tgtEl>
                                      </p:cBhvr>
                                    </p:animEffect>
                                  </p:childTnLst>
                                </p:cTn>
                              </p:par>
                              <p:par>
                                <p:cTn id="2024" presetID="10" presetClass="entr" presetSubtype="0" fill="hold" grpId="0" nodeType="withEffect">
                                  <p:stCondLst>
                                    <p:cond delay="0"/>
                                  </p:stCondLst>
                                  <p:childTnLst>
                                    <p:set>
                                      <p:cBhvr>
                                        <p:cTn id="2025" dur="1" fill="hold">
                                          <p:stCondLst>
                                            <p:cond delay="0"/>
                                          </p:stCondLst>
                                        </p:cTn>
                                        <p:tgtEl>
                                          <p:spTgt spid="123907">
                                            <p:txEl>
                                              <p:pRg st="11" end="11"/>
                                            </p:txEl>
                                          </p:spTgt>
                                        </p:tgtEl>
                                        <p:attrNameLst>
                                          <p:attrName>style.visibility</p:attrName>
                                        </p:attrNameLst>
                                      </p:cBhvr>
                                      <p:to>
                                        <p:strVal val="visible"/>
                                      </p:to>
                                    </p:set>
                                    <p:animEffect transition="in" filter="fade">
                                      <p:cBhvr>
                                        <p:cTn id="2026" dur="750"/>
                                        <p:tgtEl>
                                          <p:spTgt spid="123907">
                                            <p:txEl>
                                              <p:pRg st="11" end="11"/>
                                            </p:txEl>
                                          </p:spTgt>
                                        </p:tgtEl>
                                      </p:cBhvr>
                                    </p:animEffect>
                                  </p:childTnLst>
                                </p:cTn>
                              </p:par>
                              <p:par>
                                <p:cTn id="2027" presetID="10" presetClass="entr" presetSubtype="0" fill="hold" grpId="0" nodeType="withEffect">
                                  <p:stCondLst>
                                    <p:cond delay="0"/>
                                  </p:stCondLst>
                                  <p:childTnLst>
                                    <p:set>
                                      <p:cBhvr>
                                        <p:cTn id="2028" dur="1" fill="hold">
                                          <p:stCondLst>
                                            <p:cond delay="0"/>
                                          </p:stCondLst>
                                        </p:cTn>
                                        <p:tgtEl>
                                          <p:spTgt spid="123907">
                                            <p:txEl>
                                              <p:pRg st="7" end="7"/>
                                            </p:txEl>
                                          </p:spTgt>
                                        </p:tgtEl>
                                        <p:attrNameLst>
                                          <p:attrName>style.visibility</p:attrName>
                                        </p:attrNameLst>
                                      </p:cBhvr>
                                      <p:to>
                                        <p:strVal val="visible"/>
                                      </p:to>
                                    </p:set>
                                    <p:animEffect transition="in" filter="fade">
                                      <p:cBhvr>
                                        <p:cTn id="2029" dur="750"/>
                                        <p:tgtEl>
                                          <p:spTgt spid="123907">
                                            <p:txEl>
                                              <p:pRg st="7" end="7"/>
                                            </p:txEl>
                                          </p:spTgt>
                                        </p:tgtEl>
                                      </p:cBhvr>
                                    </p:animEffect>
                                  </p:childTnLst>
                                </p:cTn>
                              </p:par>
                              <p:par>
                                <p:cTn id="2030" presetID="10" presetClass="entr" presetSubtype="0" fill="hold" grpId="0" nodeType="withEffect">
                                  <p:stCondLst>
                                    <p:cond delay="0"/>
                                  </p:stCondLst>
                                  <p:childTnLst>
                                    <p:set>
                                      <p:cBhvr>
                                        <p:cTn id="2031" dur="1" fill="hold">
                                          <p:stCondLst>
                                            <p:cond delay="0"/>
                                          </p:stCondLst>
                                        </p:cTn>
                                        <p:tgtEl>
                                          <p:spTgt spid="123907">
                                            <p:txEl>
                                              <p:pRg st="8" end="8"/>
                                            </p:txEl>
                                          </p:spTgt>
                                        </p:tgtEl>
                                        <p:attrNameLst>
                                          <p:attrName>style.visibility</p:attrName>
                                        </p:attrNameLst>
                                      </p:cBhvr>
                                      <p:to>
                                        <p:strVal val="visible"/>
                                      </p:to>
                                    </p:set>
                                    <p:animEffect transition="in" filter="fade">
                                      <p:cBhvr>
                                        <p:cTn id="2032" dur="750"/>
                                        <p:tgtEl>
                                          <p:spTgt spid="123907">
                                            <p:txEl>
                                              <p:pRg st="8" end="8"/>
                                            </p:txEl>
                                          </p:spTgt>
                                        </p:tgtEl>
                                      </p:cBhvr>
                                    </p:animEffect>
                                  </p:childTnLst>
                                </p:cTn>
                              </p:par>
                              <p:par>
                                <p:cTn id="2033" presetID="10" presetClass="entr" presetSubtype="0" fill="hold" grpId="0" nodeType="withEffect">
                                  <p:stCondLst>
                                    <p:cond delay="0"/>
                                  </p:stCondLst>
                                  <p:childTnLst>
                                    <p:set>
                                      <p:cBhvr>
                                        <p:cTn id="2034" dur="1" fill="hold">
                                          <p:stCondLst>
                                            <p:cond delay="0"/>
                                          </p:stCondLst>
                                        </p:cTn>
                                        <p:tgtEl>
                                          <p:spTgt spid="123907">
                                            <p:txEl>
                                              <p:pRg st="9" end="9"/>
                                            </p:txEl>
                                          </p:spTgt>
                                        </p:tgtEl>
                                        <p:attrNameLst>
                                          <p:attrName>style.visibility</p:attrName>
                                        </p:attrNameLst>
                                      </p:cBhvr>
                                      <p:to>
                                        <p:strVal val="visible"/>
                                      </p:to>
                                    </p:set>
                                    <p:animEffect transition="in" filter="fade">
                                      <p:cBhvr>
                                        <p:cTn id="2035" dur="750"/>
                                        <p:tgtEl>
                                          <p:spTgt spid="123907">
                                            <p:txEl>
                                              <p:pRg st="9" end="9"/>
                                            </p:txEl>
                                          </p:spTgt>
                                        </p:tgtEl>
                                      </p:cBhvr>
                                    </p:animEffect>
                                  </p:childTnLst>
                                </p:cTn>
                              </p:par>
                              <p:par>
                                <p:cTn id="2036" presetID="10" presetClass="entr" presetSubtype="0" fill="hold" grpId="0" nodeType="withEffect">
                                  <p:stCondLst>
                                    <p:cond delay="0"/>
                                  </p:stCondLst>
                                  <p:childTnLst>
                                    <p:set>
                                      <p:cBhvr>
                                        <p:cTn id="2037" dur="1" fill="hold">
                                          <p:stCondLst>
                                            <p:cond delay="0"/>
                                          </p:stCondLst>
                                        </p:cTn>
                                        <p:tgtEl>
                                          <p:spTgt spid="123907">
                                            <p:txEl>
                                              <p:pRg st="10" end="10"/>
                                            </p:txEl>
                                          </p:spTgt>
                                        </p:tgtEl>
                                        <p:attrNameLst>
                                          <p:attrName>style.visibility</p:attrName>
                                        </p:attrNameLst>
                                      </p:cBhvr>
                                      <p:to>
                                        <p:strVal val="visible"/>
                                      </p:to>
                                    </p:set>
                                    <p:animEffect transition="in" filter="fade">
                                      <p:cBhvr>
                                        <p:cTn id="2038" dur="750"/>
                                        <p:tgtEl>
                                          <p:spTgt spid="123907">
                                            <p:txEl>
                                              <p:pRg st="10" end="10"/>
                                            </p:txEl>
                                          </p:spTgt>
                                        </p:tgtEl>
                                      </p:cBhvr>
                                    </p:animEffect>
                                  </p:childTnLst>
                                </p:cTn>
                              </p:par>
                              <p:par>
                                <p:cTn id="2039" presetID="10" presetClass="entr" presetSubtype="0" fill="hold" grpId="0" nodeType="withEffect">
                                  <p:stCondLst>
                                    <p:cond delay="0"/>
                                  </p:stCondLst>
                                  <p:childTnLst>
                                    <p:set>
                                      <p:cBhvr>
                                        <p:cTn id="2040" dur="1" fill="hold">
                                          <p:stCondLst>
                                            <p:cond delay="0"/>
                                          </p:stCondLst>
                                        </p:cTn>
                                        <p:tgtEl>
                                          <p:spTgt spid="123907">
                                            <p:txEl>
                                              <p:pRg st="10" end="10"/>
                                            </p:txEl>
                                          </p:spTgt>
                                        </p:tgtEl>
                                        <p:attrNameLst>
                                          <p:attrName>style.visibility</p:attrName>
                                        </p:attrNameLst>
                                      </p:cBhvr>
                                      <p:to>
                                        <p:strVal val="visible"/>
                                      </p:to>
                                    </p:set>
                                    <p:animEffect transition="in" filter="fade">
                                      <p:cBhvr>
                                        <p:cTn id="2041" dur="750"/>
                                        <p:tgtEl>
                                          <p:spTgt spid="123907">
                                            <p:txEl>
                                              <p:pRg st="10" end="10"/>
                                            </p:txEl>
                                          </p:spTgt>
                                        </p:tgtEl>
                                      </p:cBhvr>
                                    </p:animEffect>
                                  </p:childTnLst>
                                </p:cTn>
                              </p:par>
                              <p:par>
                                <p:cTn id="2042" presetID="10" presetClass="entr" presetSubtype="0" fill="hold" grpId="0" nodeType="withEffect">
                                  <p:stCondLst>
                                    <p:cond delay="0"/>
                                  </p:stCondLst>
                                  <p:childTnLst>
                                    <p:set>
                                      <p:cBhvr>
                                        <p:cTn id="2043" dur="1" fill="hold">
                                          <p:stCondLst>
                                            <p:cond delay="0"/>
                                          </p:stCondLst>
                                        </p:cTn>
                                        <p:tgtEl>
                                          <p:spTgt spid="123907">
                                            <p:txEl>
                                              <p:pRg st="9" end="9"/>
                                            </p:txEl>
                                          </p:spTgt>
                                        </p:tgtEl>
                                        <p:attrNameLst>
                                          <p:attrName>style.visibility</p:attrName>
                                        </p:attrNameLst>
                                      </p:cBhvr>
                                      <p:to>
                                        <p:strVal val="visible"/>
                                      </p:to>
                                    </p:set>
                                    <p:animEffect transition="in" filter="fade">
                                      <p:cBhvr>
                                        <p:cTn id="2044" dur="750"/>
                                        <p:tgtEl>
                                          <p:spTgt spid="123907">
                                            <p:txEl>
                                              <p:pRg st="9" end="9"/>
                                            </p:txEl>
                                          </p:spTgt>
                                        </p:tgtEl>
                                      </p:cBhvr>
                                    </p:animEffect>
                                  </p:childTnLst>
                                </p:cTn>
                              </p:par>
                              <p:par>
                                <p:cTn id="2045" presetID="10" presetClass="entr" presetSubtype="0" fill="hold" grpId="0" nodeType="withEffect">
                                  <p:stCondLst>
                                    <p:cond delay="0"/>
                                  </p:stCondLst>
                                  <p:childTnLst>
                                    <p:set>
                                      <p:cBhvr>
                                        <p:cTn id="2046" dur="1" fill="hold">
                                          <p:stCondLst>
                                            <p:cond delay="0"/>
                                          </p:stCondLst>
                                        </p:cTn>
                                        <p:tgtEl>
                                          <p:spTgt spid="123907">
                                            <p:txEl>
                                              <p:pRg st="10" end="10"/>
                                            </p:txEl>
                                          </p:spTgt>
                                        </p:tgtEl>
                                        <p:attrNameLst>
                                          <p:attrName>style.visibility</p:attrName>
                                        </p:attrNameLst>
                                      </p:cBhvr>
                                      <p:to>
                                        <p:strVal val="visible"/>
                                      </p:to>
                                    </p:set>
                                    <p:animEffect transition="in" filter="fade">
                                      <p:cBhvr>
                                        <p:cTn id="2047" dur="750"/>
                                        <p:tgtEl>
                                          <p:spTgt spid="123907">
                                            <p:txEl>
                                              <p:pRg st="10" end="10"/>
                                            </p:txEl>
                                          </p:spTgt>
                                        </p:tgtEl>
                                      </p:cBhvr>
                                    </p:animEffect>
                                  </p:childTnLst>
                                </p:cTn>
                              </p:par>
                              <p:par>
                                <p:cTn id="2048" presetID="10" presetClass="entr" presetSubtype="0" fill="hold" grpId="0" nodeType="withEffect">
                                  <p:stCondLst>
                                    <p:cond delay="0"/>
                                  </p:stCondLst>
                                  <p:childTnLst>
                                    <p:set>
                                      <p:cBhvr>
                                        <p:cTn id="2049" dur="1" fill="hold">
                                          <p:stCondLst>
                                            <p:cond delay="0"/>
                                          </p:stCondLst>
                                        </p:cTn>
                                        <p:tgtEl>
                                          <p:spTgt spid="123907">
                                            <p:txEl>
                                              <p:pRg st="10" end="10"/>
                                            </p:txEl>
                                          </p:spTgt>
                                        </p:tgtEl>
                                        <p:attrNameLst>
                                          <p:attrName>style.visibility</p:attrName>
                                        </p:attrNameLst>
                                      </p:cBhvr>
                                      <p:to>
                                        <p:strVal val="visible"/>
                                      </p:to>
                                    </p:set>
                                    <p:animEffect transition="in" filter="fade">
                                      <p:cBhvr>
                                        <p:cTn id="2050" dur="750"/>
                                        <p:tgtEl>
                                          <p:spTgt spid="123907">
                                            <p:txEl>
                                              <p:pRg st="10" end="10"/>
                                            </p:txEl>
                                          </p:spTgt>
                                        </p:tgtEl>
                                      </p:cBhvr>
                                    </p:animEffect>
                                  </p:childTnLst>
                                </p:cTn>
                              </p:par>
                              <p:par>
                                <p:cTn id="2051" presetID="10" presetClass="entr" presetSubtype="0" fill="hold" grpId="0" nodeType="withEffect">
                                  <p:stCondLst>
                                    <p:cond delay="0"/>
                                  </p:stCondLst>
                                  <p:childTnLst>
                                    <p:set>
                                      <p:cBhvr>
                                        <p:cTn id="2052" dur="1" fill="hold">
                                          <p:stCondLst>
                                            <p:cond delay="0"/>
                                          </p:stCondLst>
                                        </p:cTn>
                                        <p:tgtEl>
                                          <p:spTgt spid="123907">
                                            <p:txEl>
                                              <p:pRg st="11" end="11"/>
                                            </p:txEl>
                                          </p:spTgt>
                                        </p:tgtEl>
                                        <p:attrNameLst>
                                          <p:attrName>style.visibility</p:attrName>
                                        </p:attrNameLst>
                                      </p:cBhvr>
                                      <p:to>
                                        <p:strVal val="visible"/>
                                      </p:to>
                                    </p:set>
                                    <p:animEffect transition="in" filter="fade">
                                      <p:cBhvr>
                                        <p:cTn id="2053" dur="750"/>
                                        <p:tgtEl>
                                          <p:spTgt spid="123907">
                                            <p:txEl>
                                              <p:pRg st="11" end="11"/>
                                            </p:txEl>
                                          </p:spTgt>
                                        </p:tgtEl>
                                      </p:cBhvr>
                                    </p:animEffect>
                                  </p:childTnLst>
                                </p:cTn>
                              </p:par>
                              <p:par>
                                <p:cTn id="2054" presetID="10" presetClass="entr" presetSubtype="0" fill="hold" grpId="0" nodeType="withEffect">
                                  <p:stCondLst>
                                    <p:cond delay="0"/>
                                  </p:stCondLst>
                                  <p:childTnLst>
                                    <p:set>
                                      <p:cBhvr>
                                        <p:cTn id="2055" dur="1" fill="hold">
                                          <p:stCondLst>
                                            <p:cond delay="0"/>
                                          </p:stCondLst>
                                        </p:cTn>
                                        <p:tgtEl>
                                          <p:spTgt spid="123907">
                                            <p:txEl>
                                              <p:pRg st="5" end="5"/>
                                            </p:txEl>
                                          </p:spTgt>
                                        </p:tgtEl>
                                        <p:attrNameLst>
                                          <p:attrName>style.visibility</p:attrName>
                                        </p:attrNameLst>
                                      </p:cBhvr>
                                      <p:to>
                                        <p:strVal val="visible"/>
                                      </p:to>
                                    </p:set>
                                    <p:animEffect transition="in" filter="fade">
                                      <p:cBhvr>
                                        <p:cTn id="2056" dur="750"/>
                                        <p:tgtEl>
                                          <p:spTgt spid="123907">
                                            <p:txEl>
                                              <p:pRg st="5" end="5"/>
                                            </p:txEl>
                                          </p:spTgt>
                                        </p:tgtEl>
                                      </p:cBhvr>
                                    </p:animEffect>
                                  </p:childTnLst>
                                </p:cTn>
                              </p:par>
                              <p:par>
                                <p:cTn id="2057" presetID="10" presetClass="entr" presetSubtype="0" fill="hold" grpId="0" nodeType="withEffect">
                                  <p:stCondLst>
                                    <p:cond delay="0"/>
                                  </p:stCondLst>
                                  <p:childTnLst>
                                    <p:set>
                                      <p:cBhvr>
                                        <p:cTn id="2058" dur="1" fill="hold">
                                          <p:stCondLst>
                                            <p:cond delay="0"/>
                                          </p:stCondLst>
                                        </p:cTn>
                                        <p:tgtEl>
                                          <p:spTgt spid="123907">
                                            <p:txEl>
                                              <p:pRg st="6" end="6"/>
                                            </p:txEl>
                                          </p:spTgt>
                                        </p:tgtEl>
                                        <p:attrNameLst>
                                          <p:attrName>style.visibility</p:attrName>
                                        </p:attrNameLst>
                                      </p:cBhvr>
                                      <p:to>
                                        <p:strVal val="visible"/>
                                      </p:to>
                                    </p:set>
                                    <p:animEffect transition="in" filter="fade">
                                      <p:cBhvr>
                                        <p:cTn id="2059" dur="750"/>
                                        <p:tgtEl>
                                          <p:spTgt spid="123907">
                                            <p:txEl>
                                              <p:pRg st="6" end="6"/>
                                            </p:txEl>
                                          </p:spTgt>
                                        </p:tgtEl>
                                      </p:cBhvr>
                                    </p:animEffect>
                                  </p:childTnLst>
                                </p:cTn>
                              </p:par>
                              <p:par>
                                <p:cTn id="2060" presetID="10" presetClass="entr" presetSubtype="0" fill="hold" grpId="0" nodeType="withEffect">
                                  <p:stCondLst>
                                    <p:cond delay="0"/>
                                  </p:stCondLst>
                                  <p:childTnLst>
                                    <p:set>
                                      <p:cBhvr>
                                        <p:cTn id="2061" dur="1" fill="hold">
                                          <p:stCondLst>
                                            <p:cond delay="0"/>
                                          </p:stCondLst>
                                        </p:cTn>
                                        <p:tgtEl>
                                          <p:spTgt spid="123907">
                                            <p:txEl>
                                              <p:pRg st="7" end="7"/>
                                            </p:txEl>
                                          </p:spTgt>
                                        </p:tgtEl>
                                        <p:attrNameLst>
                                          <p:attrName>style.visibility</p:attrName>
                                        </p:attrNameLst>
                                      </p:cBhvr>
                                      <p:to>
                                        <p:strVal val="visible"/>
                                      </p:to>
                                    </p:set>
                                    <p:animEffect transition="in" filter="fade">
                                      <p:cBhvr>
                                        <p:cTn id="2062" dur="750"/>
                                        <p:tgtEl>
                                          <p:spTgt spid="123907">
                                            <p:txEl>
                                              <p:pRg st="7" end="7"/>
                                            </p:txEl>
                                          </p:spTgt>
                                        </p:tgtEl>
                                      </p:cBhvr>
                                    </p:animEffect>
                                  </p:childTnLst>
                                </p:cTn>
                              </p:par>
                              <p:par>
                                <p:cTn id="2063" presetID="10" presetClass="entr" presetSubtype="0" fill="hold" grpId="0" nodeType="withEffect">
                                  <p:stCondLst>
                                    <p:cond delay="0"/>
                                  </p:stCondLst>
                                  <p:childTnLst>
                                    <p:set>
                                      <p:cBhvr>
                                        <p:cTn id="2064" dur="1" fill="hold">
                                          <p:stCondLst>
                                            <p:cond delay="0"/>
                                          </p:stCondLst>
                                        </p:cTn>
                                        <p:tgtEl>
                                          <p:spTgt spid="123907">
                                            <p:txEl>
                                              <p:pRg st="8" end="8"/>
                                            </p:txEl>
                                          </p:spTgt>
                                        </p:tgtEl>
                                        <p:attrNameLst>
                                          <p:attrName>style.visibility</p:attrName>
                                        </p:attrNameLst>
                                      </p:cBhvr>
                                      <p:to>
                                        <p:strVal val="visible"/>
                                      </p:to>
                                    </p:set>
                                    <p:animEffect transition="in" filter="fade">
                                      <p:cBhvr>
                                        <p:cTn id="2065" dur="750"/>
                                        <p:tgtEl>
                                          <p:spTgt spid="123907">
                                            <p:txEl>
                                              <p:pRg st="8" end="8"/>
                                            </p:txEl>
                                          </p:spTgt>
                                        </p:tgtEl>
                                      </p:cBhvr>
                                    </p:animEffect>
                                  </p:childTnLst>
                                </p:cTn>
                              </p:par>
                              <p:par>
                                <p:cTn id="2066" presetID="10" presetClass="entr" presetSubtype="0" fill="hold" grpId="0" nodeType="withEffect">
                                  <p:stCondLst>
                                    <p:cond delay="0"/>
                                  </p:stCondLst>
                                  <p:childTnLst>
                                    <p:set>
                                      <p:cBhvr>
                                        <p:cTn id="2067" dur="1" fill="hold">
                                          <p:stCondLst>
                                            <p:cond delay="0"/>
                                          </p:stCondLst>
                                        </p:cTn>
                                        <p:tgtEl>
                                          <p:spTgt spid="123907">
                                            <p:txEl>
                                              <p:pRg st="9" end="9"/>
                                            </p:txEl>
                                          </p:spTgt>
                                        </p:tgtEl>
                                        <p:attrNameLst>
                                          <p:attrName>style.visibility</p:attrName>
                                        </p:attrNameLst>
                                      </p:cBhvr>
                                      <p:to>
                                        <p:strVal val="visible"/>
                                      </p:to>
                                    </p:set>
                                    <p:animEffect transition="in" filter="fade">
                                      <p:cBhvr>
                                        <p:cTn id="2068" dur="750"/>
                                        <p:tgtEl>
                                          <p:spTgt spid="123907">
                                            <p:txEl>
                                              <p:pRg st="9" end="9"/>
                                            </p:txEl>
                                          </p:spTgt>
                                        </p:tgtEl>
                                      </p:cBhvr>
                                    </p:animEffect>
                                  </p:childTnLst>
                                </p:cTn>
                              </p:par>
                              <p:par>
                                <p:cTn id="2069" presetID="10" presetClass="entr" presetSubtype="0" fill="hold" grpId="0" nodeType="withEffect">
                                  <p:stCondLst>
                                    <p:cond delay="0"/>
                                  </p:stCondLst>
                                  <p:childTnLst>
                                    <p:set>
                                      <p:cBhvr>
                                        <p:cTn id="2070" dur="1" fill="hold">
                                          <p:stCondLst>
                                            <p:cond delay="0"/>
                                          </p:stCondLst>
                                        </p:cTn>
                                        <p:tgtEl>
                                          <p:spTgt spid="123907">
                                            <p:txEl>
                                              <p:pRg st="10" end="10"/>
                                            </p:txEl>
                                          </p:spTgt>
                                        </p:tgtEl>
                                        <p:attrNameLst>
                                          <p:attrName>style.visibility</p:attrName>
                                        </p:attrNameLst>
                                      </p:cBhvr>
                                      <p:to>
                                        <p:strVal val="visible"/>
                                      </p:to>
                                    </p:set>
                                    <p:animEffect transition="in" filter="fade">
                                      <p:cBhvr>
                                        <p:cTn id="2071" dur="750"/>
                                        <p:tgtEl>
                                          <p:spTgt spid="123907">
                                            <p:txEl>
                                              <p:pRg st="10" end="10"/>
                                            </p:txEl>
                                          </p:spTgt>
                                        </p:tgtEl>
                                      </p:cBhvr>
                                    </p:animEffect>
                                  </p:childTnLst>
                                </p:cTn>
                              </p:par>
                              <p:par>
                                <p:cTn id="2072" presetID="10" presetClass="entr" presetSubtype="0" fill="hold" grpId="0" nodeType="withEffect">
                                  <p:stCondLst>
                                    <p:cond delay="0"/>
                                  </p:stCondLst>
                                  <p:childTnLst>
                                    <p:set>
                                      <p:cBhvr>
                                        <p:cTn id="2073" dur="1" fill="hold">
                                          <p:stCondLst>
                                            <p:cond delay="0"/>
                                          </p:stCondLst>
                                        </p:cTn>
                                        <p:tgtEl>
                                          <p:spTgt spid="123907">
                                            <p:txEl>
                                              <p:pRg st="10" end="10"/>
                                            </p:txEl>
                                          </p:spTgt>
                                        </p:tgtEl>
                                        <p:attrNameLst>
                                          <p:attrName>style.visibility</p:attrName>
                                        </p:attrNameLst>
                                      </p:cBhvr>
                                      <p:to>
                                        <p:strVal val="visible"/>
                                      </p:to>
                                    </p:set>
                                    <p:animEffect transition="in" filter="fade">
                                      <p:cBhvr>
                                        <p:cTn id="2074" dur="750"/>
                                        <p:tgtEl>
                                          <p:spTgt spid="123907">
                                            <p:txEl>
                                              <p:pRg st="10" end="10"/>
                                            </p:txEl>
                                          </p:spTgt>
                                        </p:tgtEl>
                                      </p:cBhvr>
                                    </p:animEffect>
                                  </p:childTnLst>
                                </p:cTn>
                              </p:par>
                              <p:par>
                                <p:cTn id="2075" presetID="10" presetClass="entr" presetSubtype="0" fill="hold" grpId="0" nodeType="withEffect">
                                  <p:stCondLst>
                                    <p:cond delay="0"/>
                                  </p:stCondLst>
                                  <p:childTnLst>
                                    <p:set>
                                      <p:cBhvr>
                                        <p:cTn id="2076" dur="1" fill="hold">
                                          <p:stCondLst>
                                            <p:cond delay="0"/>
                                          </p:stCondLst>
                                        </p:cTn>
                                        <p:tgtEl>
                                          <p:spTgt spid="123907">
                                            <p:txEl>
                                              <p:pRg st="9" end="9"/>
                                            </p:txEl>
                                          </p:spTgt>
                                        </p:tgtEl>
                                        <p:attrNameLst>
                                          <p:attrName>style.visibility</p:attrName>
                                        </p:attrNameLst>
                                      </p:cBhvr>
                                      <p:to>
                                        <p:strVal val="visible"/>
                                      </p:to>
                                    </p:set>
                                    <p:animEffect transition="in" filter="fade">
                                      <p:cBhvr>
                                        <p:cTn id="2077" dur="750"/>
                                        <p:tgtEl>
                                          <p:spTgt spid="123907">
                                            <p:txEl>
                                              <p:pRg st="9" end="9"/>
                                            </p:txEl>
                                          </p:spTgt>
                                        </p:tgtEl>
                                      </p:cBhvr>
                                    </p:animEffect>
                                  </p:childTnLst>
                                </p:cTn>
                              </p:par>
                              <p:par>
                                <p:cTn id="2078" presetID="10" presetClass="entr" presetSubtype="0" fill="hold" grpId="0" nodeType="withEffect">
                                  <p:stCondLst>
                                    <p:cond delay="0"/>
                                  </p:stCondLst>
                                  <p:childTnLst>
                                    <p:set>
                                      <p:cBhvr>
                                        <p:cTn id="2079" dur="1" fill="hold">
                                          <p:stCondLst>
                                            <p:cond delay="0"/>
                                          </p:stCondLst>
                                        </p:cTn>
                                        <p:tgtEl>
                                          <p:spTgt spid="123907">
                                            <p:txEl>
                                              <p:pRg st="10" end="10"/>
                                            </p:txEl>
                                          </p:spTgt>
                                        </p:tgtEl>
                                        <p:attrNameLst>
                                          <p:attrName>style.visibility</p:attrName>
                                        </p:attrNameLst>
                                      </p:cBhvr>
                                      <p:to>
                                        <p:strVal val="visible"/>
                                      </p:to>
                                    </p:set>
                                    <p:animEffect transition="in" filter="fade">
                                      <p:cBhvr>
                                        <p:cTn id="2080" dur="750"/>
                                        <p:tgtEl>
                                          <p:spTgt spid="123907">
                                            <p:txEl>
                                              <p:pRg st="10" end="10"/>
                                            </p:txEl>
                                          </p:spTgt>
                                        </p:tgtEl>
                                      </p:cBhvr>
                                    </p:animEffect>
                                  </p:childTnLst>
                                </p:cTn>
                              </p:par>
                              <p:par>
                                <p:cTn id="2081" presetID="10" presetClass="entr" presetSubtype="0" fill="hold" grpId="0" nodeType="withEffect">
                                  <p:stCondLst>
                                    <p:cond delay="0"/>
                                  </p:stCondLst>
                                  <p:childTnLst>
                                    <p:set>
                                      <p:cBhvr>
                                        <p:cTn id="2082" dur="1" fill="hold">
                                          <p:stCondLst>
                                            <p:cond delay="0"/>
                                          </p:stCondLst>
                                        </p:cTn>
                                        <p:tgtEl>
                                          <p:spTgt spid="123907">
                                            <p:txEl>
                                              <p:pRg st="10" end="10"/>
                                            </p:txEl>
                                          </p:spTgt>
                                        </p:tgtEl>
                                        <p:attrNameLst>
                                          <p:attrName>style.visibility</p:attrName>
                                        </p:attrNameLst>
                                      </p:cBhvr>
                                      <p:to>
                                        <p:strVal val="visible"/>
                                      </p:to>
                                    </p:set>
                                    <p:animEffect transition="in" filter="fade">
                                      <p:cBhvr>
                                        <p:cTn id="2083" dur="750"/>
                                        <p:tgtEl>
                                          <p:spTgt spid="123907">
                                            <p:txEl>
                                              <p:pRg st="10" end="10"/>
                                            </p:txEl>
                                          </p:spTgt>
                                        </p:tgtEl>
                                      </p:cBhvr>
                                    </p:animEffect>
                                  </p:childTnLst>
                                </p:cTn>
                              </p:par>
                              <p:par>
                                <p:cTn id="2084" presetID="10" presetClass="entr" presetSubtype="0" fill="hold" grpId="0" nodeType="withEffect">
                                  <p:stCondLst>
                                    <p:cond delay="0"/>
                                  </p:stCondLst>
                                  <p:childTnLst>
                                    <p:set>
                                      <p:cBhvr>
                                        <p:cTn id="2085" dur="1" fill="hold">
                                          <p:stCondLst>
                                            <p:cond delay="0"/>
                                          </p:stCondLst>
                                        </p:cTn>
                                        <p:tgtEl>
                                          <p:spTgt spid="123907">
                                            <p:txEl>
                                              <p:pRg st="11" end="11"/>
                                            </p:txEl>
                                          </p:spTgt>
                                        </p:tgtEl>
                                        <p:attrNameLst>
                                          <p:attrName>style.visibility</p:attrName>
                                        </p:attrNameLst>
                                      </p:cBhvr>
                                      <p:to>
                                        <p:strVal val="visible"/>
                                      </p:to>
                                    </p:set>
                                    <p:animEffect transition="in" filter="fade">
                                      <p:cBhvr>
                                        <p:cTn id="2086" dur="750"/>
                                        <p:tgtEl>
                                          <p:spTgt spid="123907">
                                            <p:txEl>
                                              <p:pRg st="11" end="11"/>
                                            </p:txEl>
                                          </p:spTgt>
                                        </p:tgtEl>
                                      </p:cBhvr>
                                    </p:animEffect>
                                  </p:childTnLst>
                                </p:cTn>
                              </p:par>
                              <p:par>
                                <p:cTn id="2087" presetID="10" presetClass="entr" presetSubtype="0" fill="hold" grpId="0" nodeType="withEffect">
                                  <p:stCondLst>
                                    <p:cond delay="0"/>
                                  </p:stCondLst>
                                  <p:childTnLst>
                                    <p:set>
                                      <p:cBhvr>
                                        <p:cTn id="2088" dur="1" fill="hold">
                                          <p:stCondLst>
                                            <p:cond delay="0"/>
                                          </p:stCondLst>
                                        </p:cTn>
                                        <p:tgtEl>
                                          <p:spTgt spid="123907">
                                            <p:txEl>
                                              <p:pRg st="7" end="7"/>
                                            </p:txEl>
                                          </p:spTgt>
                                        </p:tgtEl>
                                        <p:attrNameLst>
                                          <p:attrName>style.visibility</p:attrName>
                                        </p:attrNameLst>
                                      </p:cBhvr>
                                      <p:to>
                                        <p:strVal val="visible"/>
                                      </p:to>
                                    </p:set>
                                    <p:animEffect transition="in" filter="fade">
                                      <p:cBhvr>
                                        <p:cTn id="2089" dur="750"/>
                                        <p:tgtEl>
                                          <p:spTgt spid="123907">
                                            <p:txEl>
                                              <p:pRg st="7" end="7"/>
                                            </p:txEl>
                                          </p:spTgt>
                                        </p:tgtEl>
                                      </p:cBhvr>
                                    </p:animEffect>
                                  </p:childTnLst>
                                </p:cTn>
                              </p:par>
                              <p:par>
                                <p:cTn id="2090" presetID="10" presetClass="entr" presetSubtype="0" fill="hold" grpId="0" nodeType="withEffect">
                                  <p:stCondLst>
                                    <p:cond delay="0"/>
                                  </p:stCondLst>
                                  <p:childTnLst>
                                    <p:set>
                                      <p:cBhvr>
                                        <p:cTn id="2091" dur="1" fill="hold">
                                          <p:stCondLst>
                                            <p:cond delay="0"/>
                                          </p:stCondLst>
                                        </p:cTn>
                                        <p:tgtEl>
                                          <p:spTgt spid="123907">
                                            <p:txEl>
                                              <p:pRg st="8" end="8"/>
                                            </p:txEl>
                                          </p:spTgt>
                                        </p:tgtEl>
                                        <p:attrNameLst>
                                          <p:attrName>style.visibility</p:attrName>
                                        </p:attrNameLst>
                                      </p:cBhvr>
                                      <p:to>
                                        <p:strVal val="visible"/>
                                      </p:to>
                                    </p:set>
                                    <p:animEffect transition="in" filter="fade">
                                      <p:cBhvr>
                                        <p:cTn id="2092" dur="750"/>
                                        <p:tgtEl>
                                          <p:spTgt spid="123907">
                                            <p:txEl>
                                              <p:pRg st="8" end="8"/>
                                            </p:txEl>
                                          </p:spTgt>
                                        </p:tgtEl>
                                      </p:cBhvr>
                                    </p:animEffect>
                                  </p:childTnLst>
                                </p:cTn>
                              </p:par>
                              <p:par>
                                <p:cTn id="2093" presetID="10" presetClass="entr" presetSubtype="0" fill="hold" grpId="0" nodeType="withEffect">
                                  <p:stCondLst>
                                    <p:cond delay="0"/>
                                  </p:stCondLst>
                                  <p:childTnLst>
                                    <p:set>
                                      <p:cBhvr>
                                        <p:cTn id="2094" dur="1" fill="hold">
                                          <p:stCondLst>
                                            <p:cond delay="0"/>
                                          </p:stCondLst>
                                        </p:cTn>
                                        <p:tgtEl>
                                          <p:spTgt spid="123907">
                                            <p:txEl>
                                              <p:pRg st="9" end="9"/>
                                            </p:txEl>
                                          </p:spTgt>
                                        </p:tgtEl>
                                        <p:attrNameLst>
                                          <p:attrName>style.visibility</p:attrName>
                                        </p:attrNameLst>
                                      </p:cBhvr>
                                      <p:to>
                                        <p:strVal val="visible"/>
                                      </p:to>
                                    </p:set>
                                    <p:animEffect transition="in" filter="fade">
                                      <p:cBhvr>
                                        <p:cTn id="2095" dur="750"/>
                                        <p:tgtEl>
                                          <p:spTgt spid="123907">
                                            <p:txEl>
                                              <p:pRg st="9" end="9"/>
                                            </p:txEl>
                                          </p:spTgt>
                                        </p:tgtEl>
                                      </p:cBhvr>
                                    </p:animEffect>
                                  </p:childTnLst>
                                </p:cTn>
                              </p:par>
                              <p:par>
                                <p:cTn id="2096" presetID="10" presetClass="entr" presetSubtype="0" fill="hold" grpId="0" nodeType="withEffect">
                                  <p:stCondLst>
                                    <p:cond delay="0"/>
                                  </p:stCondLst>
                                  <p:childTnLst>
                                    <p:set>
                                      <p:cBhvr>
                                        <p:cTn id="2097" dur="1" fill="hold">
                                          <p:stCondLst>
                                            <p:cond delay="0"/>
                                          </p:stCondLst>
                                        </p:cTn>
                                        <p:tgtEl>
                                          <p:spTgt spid="123907">
                                            <p:txEl>
                                              <p:pRg st="10" end="10"/>
                                            </p:txEl>
                                          </p:spTgt>
                                        </p:tgtEl>
                                        <p:attrNameLst>
                                          <p:attrName>style.visibility</p:attrName>
                                        </p:attrNameLst>
                                      </p:cBhvr>
                                      <p:to>
                                        <p:strVal val="visible"/>
                                      </p:to>
                                    </p:set>
                                    <p:animEffect transition="in" filter="fade">
                                      <p:cBhvr>
                                        <p:cTn id="2098" dur="750"/>
                                        <p:tgtEl>
                                          <p:spTgt spid="123907">
                                            <p:txEl>
                                              <p:pRg st="10" end="10"/>
                                            </p:txEl>
                                          </p:spTgt>
                                        </p:tgtEl>
                                      </p:cBhvr>
                                    </p:animEffect>
                                  </p:childTnLst>
                                </p:cTn>
                              </p:par>
                              <p:par>
                                <p:cTn id="2099" presetID="10" presetClass="entr" presetSubtype="0" fill="hold" grpId="0" nodeType="withEffect">
                                  <p:stCondLst>
                                    <p:cond delay="0"/>
                                  </p:stCondLst>
                                  <p:childTnLst>
                                    <p:set>
                                      <p:cBhvr>
                                        <p:cTn id="2100" dur="1" fill="hold">
                                          <p:stCondLst>
                                            <p:cond delay="0"/>
                                          </p:stCondLst>
                                        </p:cTn>
                                        <p:tgtEl>
                                          <p:spTgt spid="123907">
                                            <p:txEl>
                                              <p:pRg st="10" end="10"/>
                                            </p:txEl>
                                          </p:spTgt>
                                        </p:tgtEl>
                                        <p:attrNameLst>
                                          <p:attrName>style.visibility</p:attrName>
                                        </p:attrNameLst>
                                      </p:cBhvr>
                                      <p:to>
                                        <p:strVal val="visible"/>
                                      </p:to>
                                    </p:set>
                                    <p:animEffect transition="in" filter="fade">
                                      <p:cBhvr>
                                        <p:cTn id="2101" dur="750"/>
                                        <p:tgtEl>
                                          <p:spTgt spid="123907">
                                            <p:txEl>
                                              <p:pRg st="10" end="10"/>
                                            </p:txEl>
                                          </p:spTgt>
                                        </p:tgtEl>
                                      </p:cBhvr>
                                    </p:animEffect>
                                  </p:childTnLst>
                                </p:cTn>
                              </p:par>
                              <p:par>
                                <p:cTn id="2102" presetID="10" presetClass="entr" presetSubtype="0" fill="hold" grpId="0" nodeType="withEffect">
                                  <p:stCondLst>
                                    <p:cond delay="0"/>
                                  </p:stCondLst>
                                  <p:childTnLst>
                                    <p:set>
                                      <p:cBhvr>
                                        <p:cTn id="2103" dur="1" fill="hold">
                                          <p:stCondLst>
                                            <p:cond delay="0"/>
                                          </p:stCondLst>
                                        </p:cTn>
                                        <p:tgtEl>
                                          <p:spTgt spid="123907">
                                            <p:txEl>
                                              <p:pRg st="9" end="9"/>
                                            </p:txEl>
                                          </p:spTgt>
                                        </p:tgtEl>
                                        <p:attrNameLst>
                                          <p:attrName>style.visibility</p:attrName>
                                        </p:attrNameLst>
                                      </p:cBhvr>
                                      <p:to>
                                        <p:strVal val="visible"/>
                                      </p:to>
                                    </p:set>
                                    <p:animEffect transition="in" filter="fade">
                                      <p:cBhvr>
                                        <p:cTn id="2104" dur="750"/>
                                        <p:tgtEl>
                                          <p:spTgt spid="123907">
                                            <p:txEl>
                                              <p:pRg st="9" end="9"/>
                                            </p:txEl>
                                          </p:spTgt>
                                        </p:tgtEl>
                                      </p:cBhvr>
                                    </p:animEffect>
                                  </p:childTnLst>
                                </p:cTn>
                              </p:par>
                              <p:par>
                                <p:cTn id="2105" presetID="10" presetClass="entr" presetSubtype="0" fill="hold" grpId="0" nodeType="withEffect">
                                  <p:stCondLst>
                                    <p:cond delay="0"/>
                                  </p:stCondLst>
                                  <p:childTnLst>
                                    <p:set>
                                      <p:cBhvr>
                                        <p:cTn id="2106" dur="1" fill="hold">
                                          <p:stCondLst>
                                            <p:cond delay="0"/>
                                          </p:stCondLst>
                                        </p:cTn>
                                        <p:tgtEl>
                                          <p:spTgt spid="123907">
                                            <p:txEl>
                                              <p:pRg st="10" end="10"/>
                                            </p:txEl>
                                          </p:spTgt>
                                        </p:tgtEl>
                                        <p:attrNameLst>
                                          <p:attrName>style.visibility</p:attrName>
                                        </p:attrNameLst>
                                      </p:cBhvr>
                                      <p:to>
                                        <p:strVal val="visible"/>
                                      </p:to>
                                    </p:set>
                                    <p:animEffect transition="in" filter="fade">
                                      <p:cBhvr>
                                        <p:cTn id="2107" dur="750"/>
                                        <p:tgtEl>
                                          <p:spTgt spid="123907">
                                            <p:txEl>
                                              <p:pRg st="10" end="10"/>
                                            </p:txEl>
                                          </p:spTgt>
                                        </p:tgtEl>
                                      </p:cBhvr>
                                    </p:animEffect>
                                  </p:childTnLst>
                                </p:cTn>
                              </p:par>
                              <p:par>
                                <p:cTn id="2108" presetID="10" presetClass="entr" presetSubtype="0" fill="hold" grpId="0" nodeType="withEffect">
                                  <p:stCondLst>
                                    <p:cond delay="0"/>
                                  </p:stCondLst>
                                  <p:childTnLst>
                                    <p:set>
                                      <p:cBhvr>
                                        <p:cTn id="2109" dur="1" fill="hold">
                                          <p:stCondLst>
                                            <p:cond delay="0"/>
                                          </p:stCondLst>
                                        </p:cTn>
                                        <p:tgtEl>
                                          <p:spTgt spid="123907">
                                            <p:txEl>
                                              <p:pRg st="10" end="10"/>
                                            </p:txEl>
                                          </p:spTgt>
                                        </p:tgtEl>
                                        <p:attrNameLst>
                                          <p:attrName>style.visibility</p:attrName>
                                        </p:attrNameLst>
                                      </p:cBhvr>
                                      <p:to>
                                        <p:strVal val="visible"/>
                                      </p:to>
                                    </p:set>
                                    <p:animEffect transition="in" filter="fade">
                                      <p:cBhvr>
                                        <p:cTn id="2110" dur="750"/>
                                        <p:tgtEl>
                                          <p:spTgt spid="123907">
                                            <p:txEl>
                                              <p:pRg st="10" end="10"/>
                                            </p:txEl>
                                          </p:spTgt>
                                        </p:tgtEl>
                                      </p:cBhvr>
                                    </p:animEffect>
                                  </p:childTnLst>
                                </p:cTn>
                              </p:par>
                              <p:par>
                                <p:cTn id="2111" presetID="10" presetClass="entr" presetSubtype="0" fill="hold" grpId="0" nodeType="withEffect">
                                  <p:stCondLst>
                                    <p:cond delay="0"/>
                                  </p:stCondLst>
                                  <p:childTnLst>
                                    <p:set>
                                      <p:cBhvr>
                                        <p:cTn id="2112" dur="1" fill="hold">
                                          <p:stCondLst>
                                            <p:cond delay="0"/>
                                          </p:stCondLst>
                                        </p:cTn>
                                        <p:tgtEl>
                                          <p:spTgt spid="123907">
                                            <p:txEl>
                                              <p:pRg st="11" end="11"/>
                                            </p:txEl>
                                          </p:spTgt>
                                        </p:tgtEl>
                                        <p:attrNameLst>
                                          <p:attrName>style.visibility</p:attrName>
                                        </p:attrNameLst>
                                      </p:cBhvr>
                                      <p:to>
                                        <p:strVal val="visible"/>
                                      </p:to>
                                    </p:set>
                                    <p:animEffect transition="in" filter="fade">
                                      <p:cBhvr>
                                        <p:cTn id="2113" dur="750"/>
                                        <p:tgtEl>
                                          <p:spTgt spid="123907">
                                            <p:txEl>
                                              <p:pRg st="11" end="11"/>
                                            </p:txEl>
                                          </p:spTgt>
                                        </p:tgtEl>
                                      </p:cBhvr>
                                    </p:animEffect>
                                  </p:childTnLst>
                                </p:cTn>
                              </p:par>
                              <p:par>
                                <p:cTn id="2114" presetID="10" presetClass="entr" presetSubtype="0" fill="hold" grpId="0" nodeType="withEffect">
                                  <p:stCondLst>
                                    <p:cond delay="0"/>
                                  </p:stCondLst>
                                  <p:childTnLst>
                                    <p:set>
                                      <p:cBhvr>
                                        <p:cTn id="2115" dur="1" fill="hold">
                                          <p:stCondLst>
                                            <p:cond delay="0"/>
                                          </p:stCondLst>
                                        </p:cTn>
                                        <p:tgtEl>
                                          <p:spTgt spid="123907">
                                            <p:txEl>
                                              <p:pRg st="6" end="6"/>
                                            </p:txEl>
                                          </p:spTgt>
                                        </p:tgtEl>
                                        <p:attrNameLst>
                                          <p:attrName>style.visibility</p:attrName>
                                        </p:attrNameLst>
                                      </p:cBhvr>
                                      <p:to>
                                        <p:strVal val="visible"/>
                                      </p:to>
                                    </p:set>
                                    <p:animEffect transition="in" filter="fade">
                                      <p:cBhvr>
                                        <p:cTn id="2116" dur="750"/>
                                        <p:tgtEl>
                                          <p:spTgt spid="123907">
                                            <p:txEl>
                                              <p:pRg st="6" end="6"/>
                                            </p:txEl>
                                          </p:spTgt>
                                        </p:tgtEl>
                                      </p:cBhvr>
                                    </p:animEffect>
                                  </p:childTnLst>
                                </p:cTn>
                              </p:par>
                              <p:par>
                                <p:cTn id="2117" presetID="10" presetClass="entr" presetSubtype="0" fill="hold" grpId="0" nodeType="withEffect">
                                  <p:stCondLst>
                                    <p:cond delay="0"/>
                                  </p:stCondLst>
                                  <p:childTnLst>
                                    <p:set>
                                      <p:cBhvr>
                                        <p:cTn id="2118" dur="1" fill="hold">
                                          <p:stCondLst>
                                            <p:cond delay="0"/>
                                          </p:stCondLst>
                                        </p:cTn>
                                        <p:tgtEl>
                                          <p:spTgt spid="123907">
                                            <p:txEl>
                                              <p:pRg st="7" end="7"/>
                                            </p:txEl>
                                          </p:spTgt>
                                        </p:tgtEl>
                                        <p:attrNameLst>
                                          <p:attrName>style.visibility</p:attrName>
                                        </p:attrNameLst>
                                      </p:cBhvr>
                                      <p:to>
                                        <p:strVal val="visible"/>
                                      </p:to>
                                    </p:set>
                                    <p:animEffect transition="in" filter="fade">
                                      <p:cBhvr>
                                        <p:cTn id="2119" dur="750"/>
                                        <p:tgtEl>
                                          <p:spTgt spid="123907">
                                            <p:txEl>
                                              <p:pRg st="7" end="7"/>
                                            </p:txEl>
                                          </p:spTgt>
                                        </p:tgtEl>
                                      </p:cBhvr>
                                    </p:animEffect>
                                  </p:childTnLst>
                                </p:cTn>
                              </p:par>
                              <p:par>
                                <p:cTn id="2120" presetID="10" presetClass="entr" presetSubtype="0" fill="hold" grpId="0" nodeType="withEffect">
                                  <p:stCondLst>
                                    <p:cond delay="0"/>
                                  </p:stCondLst>
                                  <p:childTnLst>
                                    <p:set>
                                      <p:cBhvr>
                                        <p:cTn id="2121" dur="1" fill="hold">
                                          <p:stCondLst>
                                            <p:cond delay="0"/>
                                          </p:stCondLst>
                                        </p:cTn>
                                        <p:tgtEl>
                                          <p:spTgt spid="123907">
                                            <p:txEl>
                                              <p:pRg st="8" end="8"/>
                                            </p:txEl>
                                          </p:spTgt>
                                        </p:tgtEl>
                                        <p:attrNameLst>
                                          <p:attrName>style.visibility</p:attrName>
                                        </p:attrNameLst>
                                      </p:cBhvr>
                                      <p:to>
                                        <p:strVal val="visible"/>
                                      </p:to>
                                    </p:set>
                                    <p:animEffect transition="in" filter="fade">
                                      <p:cBhvr>
                                        <p:cTn id="2122" dur="750"/>
                                        <p:tgtEl>
                                          <p:spTgt spid="123907">
                                            <p:txEl>
                                              <p:pRg st="8" end="8"/>
                                            </p:txEl>
                                          </p:spTgt>
                                        </p:tgtEl>
                                      </p:cBhvr>
                                    </p:animEffect>
                                  </p:childTnLst>
                                </p:cTn>
                              </p:par>
                              <p:par>
                                <p:cTn id="2123" presetID="10" presetClass="entr" presetSubtype="0" fill="hold" grpId="0" nodeType="withEffect">
                                  <p:stCondLst>
                                    <p:cond delay="0"/>
                                  </p:stCondLst>
                                  <p:childTnLst>
                                    <p:set>
                                      <p:cBhvr>
                                        <p:cTn id="2124" dur="1" fill="hold">
                                          <p:stCondLst>
                                            <p:cond delay="0"/>
                                          </p:stCondLst>
                                        </p:cTn>
                                        <p:tgtEl>
                                          <p:spTgt spid="123907">
                                            <p:txEl>
                                              <p:pRg st="9" end="9"/>
                                            </p:txEl>
                                          </p:spTgt>
                                        </p:tgtEl>
                                        <p:attrNameLst>
                                          <p:attrName>style.visibility</p:attrName>
                                        </p:attrNameLst>
                                      </p:cBhvr>
                                      <p:to>
                                        <p:strVal val="visible"/>
                                      </p:to>
                                    </p:set>
                                    <p:animEffect transition="in" filter="fade">
                                      <p:cBhvr>
                                        <p:cTn id="2125" dur="750"/>
                                        <p:tgtEl>
                                          <p:spTgt spid="123907">
                                            <p:txEl>
                                              <p:pRg st="9" end="9"/>
                                            </p:txEl>
                                          </p:spTgt>
                                        </p:tgtEl>
                                      </p:cBhvr>
                                    </p:animEffect>
                                  </p:childTnLst>
                                </p:cTn>
                              </p:par>
                              <p:par>
                                <p:cTn id="2126" presetID="10" presetClass="entr" presetSubtype="0" fill="hold" grpId="0" nodeType="withEffect">
                                  <p:stCondLst>
                                    <p:cond delay="0"/>
                                  </p:stCondLst>
                                  <p:childTnLst>
                                    <p:set>
                                      <p:cBhvr>
                                        <p:cTn id="2127" dur="1" fill="hold">
                                          <p:stCondLst>
                                            <p:cond delay="0"/>
                                          </p:stCondLst>
                                        </p:cTn>
                                        <p:tgtEl>
                                          <p:spTgt spid="123907">
                                            <p:txEl>
                                              <p:pRg st="10" end="10"/>
                                            </p:txEl>
                                          </p:spTgt>
                                        </p:tgtEl>
                                        <p:attrNameLst>
                                          <p:attrName>style.visibility</p:attrName>
                                        </p:attrNameLst>
                                      </p:cBhvr>
                                      <p:to>
                                        <p:strVal val="visible"/>
                                      </p:to>
                                    </p:set>
                                    <p:animEffect transition="in" filter="fade">
                                      <p:cBhvr>
                                        <p:cTn id="2128" dur="750"/>
                                        <p:tgtEl>
                                          <p:spTgt spid="123907">
                                            <p:txEl>
                                              <p:pRg st="10" end="10"/>
                                            </p:txEl>
                                          </p:spTgt>
                                        </p:tgtEl>
                                      </p:cBhvr>
                                    </p:animEffect>
                                  </p:childTnLst>
                                </p:cTn>
                              </p:par>
                              <p:par>
                                <p:cTn id="2129" presetID="10" presetClass="entr" presetSubtype="0" fill="hold" grpId="0" nodeType="withEffect">
                                  <p:stCondLst>
                                    <p:cond delay="0"/>
                                  </p:stCondLst>
                                  <p:childTnLst>
                                    <p:set>
                                      <p:cBhvr>
                                        <p:cTn id="2130" dur="1" fill="hold">
                                          <p:stCondLst>
                                            <p:cond delay="0"/>
                                          </p:stCondLst>
                                        </p:cTn>
                                        <p:tgtEl>
                                          <p:spTgt spid="123907">
                                            <p:txEl>
                                              <p:pRg st="10" end="10"/>
                                            </p:txEl>
                                          </p:spTgt>
                                        </p:tgtEl>
                                        <p:attrNameLst>
                                          <p:attrName>style.visibility</p:attrName>
                                        </p:attrNameLst>
                                      </p:cBhvr>
                                      <p:to>
                                        <p:strVal val="visible"/>
                                      </p:to>
                                    </p:set>
                                    <p:animEffect transition="in" filter="fade">
                                      <p:cBhvr>
                                        <p:cTn id="2131" dur="750"/>
                                        <p:tgtEl>
                                          <p:spTgt spid="123907">
                                            <p:txEl>
                                              <p:pRg st="10" end="10"/>
                                            </p:txEl>
                                          </p:spTgt>
                                        </p:tgtEl>
                                      </p:cBhvr>
                                    </p:animEffect>
                                  </p:childTnLst>
                                </p:cTn>
                              </p:par>
                              <p:par>
                                <p:cTn id="2132" presetID="10" presetClass="entr" presetSubtype="0" fill="hold" grpId="0" nodeType="withEffect">
                                  <p:stCondLst>
                                    <p:cond delay="0"/>
                                  </p:stCondLst>
                                  <p:childTnLst>
                                    <p:set>
                                      <p:cBhvr>
                                        <p:cTn id="2133" dur="1" fill="hold">
                                          <p:stCondLst>
                                            <p:cond delay="0"/>
                                          </p:stCondLst>
                                        </p:cTn>
                                        <p:tgtEl>
                                          <p:spTgt spid="123907">
                                            <p:txEl>
                                              <p:pRg st="9" end="9"/>
                                            </p:txEl>
                                          </p:spTgt>
                                        </p:tgtEl>
                                        <p:attrNameLst>
                                          <p:attrName>style.visibility</p:attrName>
                                        </p:attrNameLst>
                                      </p:cBhvr>
                                      <p:to>
                                        <p:strVal val="visible"/>
                                      </p:to>
                                    </p:set>
                                    <p:animEffect transition="in" filter="fade">
                                      <p:cBhvr>
                                        <p:cTn id="2134" dur="750"/>
                                        <p:tgtEl>
                                          <p:spTgt spid="123907">
                                            <p:txEl>
                                              <p:pRg st="9" end="9"/>
                                            </p:txEl>
                                          </p:spTgt>
                                        </p:tgtEl>
                                      </p:cBhvr>
                                    </p:animEffect>
                                  </p:childTnLst>
                                </p:cTn>
                              </p:par>
                              <p:par>
                                <p:cTn id="2135" presetID="10" presetClass="entr" presetSubtype="0" fill="hold" grpId="0" nodeType="withEffect">
                                  <p:stCondLst>
                                    <p:cond delay="0"/>
                                  </p:stCondLst>
                                  <p:childTnLst>
                                    <p:set>
                                      <p:cBhvr>
                                        <p:cTn id="2136" dur="1" fill="hold">
                                          <p:stCondLst>
                                            <p:cond delay="0"/>
                                          </p:stCondLst>
                                        </p:cTn>
                                        <p:tgtEl>
                                          <p:spTgt spid="123907">
                                            <p:txEl>
                                              <p:pRg st="10" end="10"/>
                                            </p:txEl>
                                          </p:spTgt>
                                        </p:tgtEl>
                                        <p:attrNameLst>
                                          <p:attrName>style.visibility</p:attrName>
                                        </p:attrNameLst>
                                      </p:cBhvr>
                                      <p:to>
                                        <p:strVal val="visible"/>
                                      </p:to>
                                    </p:set>
                                    <p:animEffect transition="in" filter="fade">
                                      <p:cBhvr>
                                        <p:cTn id="2137" dur="750"/>
                                        <p:tgtEl>
                                          <p:spTgt spid="123907">
                                            <p:txEl>
                                              <p:pRg st="10" end="10"/>
                                            </p:txEl>
                                          </p:spTgt>
                                        </p:tgtEl>
                                      </p:cBhvr>
                                    </p:animEffect>
                                  </p:childTnLst>
                                </p:cTn>
                              </p:par>
                              <p:par>
                                <p:cTn id="2138" presetID="10" presetClass="entr" presetSubtype="0" fill="hold" grpId="0" nodeType="withEffect">
                                  <p:stCondLst>
                                    <p:cond delay="0"/>
                                  </p:stCondLst>
                                  <p:childTnLst>
                                    <p:set>
                                      <p:cBhvr>
                                        <p:cTn id="2139" dur="1" fill="hold">
                                          <p:stCondLst>
                                            <p:cond delay="0"/>
                                          </p:stCondLst>
                                        </p:cTn>
                                        <p:tgtEl>
                                          <p:spTgt spid="123907">
                                            <p:txEl>
                                              <p:pRg st="10" end="10"/>
                                            </p:txEl>
                                          </p:spTgt>
                                        </p:tgtEl>
                                        <p:attrNameLst>
                                          <p:attrName>style.visibility</p:attrName>
                                        </p:attrNameLst>
                                      </p:cBhvr>
                                      <p:to>
                                        <p:strVal val="visible"/>
                                      </p:to>
                                    </p:set>
                                    <p:animEffect transition="in" filter="fade">
                                      <p:cBhvr>
                                        <p:cTn id="2140" dur="750"/>
                                        <p:tgtEl>
                                          <p:spTgt spid="123907">
                                            <p:txEl>
                                              <p:pRg st="10" end="10"/>
                                            </p:txEl>
                                          </p:spTgt>
                                        </p:tgtEl>
                                      </p:cBhvr>
                                    </p:animEffect>
                                  </p:childTnLst>
                                </p:cTn>
                              </p:par>
                              <p:par>
                                <p:cTn id="2141" presetID="10" presetClass="entr" presetSubtype="0" fill="hold" grpId="0" nodeType="withEffect">
                                  <p:stCondLst>
                                    <p:cond delay="0"/>
                                  </p:stCondLst>
                                  <p:childTnLst>
                                    <p:set>
                                      <p:cBhvr>
                                        <p:cTn id="2142" dur="1" fill="hold">
                                          <p:stCondLst>
                                            <p:cond delay="0"/>
                                          </p:stCondLst>
                                        </p:cTn>
                                        <p:tgtEl>
                                          <p:spTgt spid="123907">
                                            <p:txEl>
                                              <p:pRg st="11" end="11"/>
                                            </p:txEl>
                                          </p:spTgt>
                                        </p:tgtEl>
                                        <p:attrNameLst>
                                          <p:attrName>style.visibility</p:attrName>
                                        </p:attrNameLst>
                                      </p:cBhvr>
                                      <p:to>
                                        <p:strVal val="visible"/>
                                      </p:to>
                                    </p:set>
                                    <p:animEffect transition="in" filter="fade">
                                      <p:cBhvr>
                                        <p:cTn id="2143" dur="750"/>
                                        <p:tgtEl>
                                          <p:spTgt spid="123907">
                                            <p:txEl>
                                              <p:pRg st="11" end="11"/>
                                            </p:txEl>
                                          </p:spTgt>
                                        </p:tgtEl>
                                      </p:cBhvr>
                                    </p:animEffect>
                                  </p:childTnLst>
                                </p:cTn>
                              </p:par>
                              <p:par>
                                <p:cTn id="2144" presetID="10" presetClass="entr" presetSubtype="0" fill="hold" grpId="0" nodeType="withEffect">
                                  <p:stCondLst>
                                    <p:cond delay="0"/>
                                  </p:stCondLst>
                                  <p:childTnLst>
                                    <p:set>
                                      <p:cBhvr>
                                        <p:cTn id="2145" dur="1" fill="hold">
                                          <p:stCondLst>
                                            <p:cond delay="0"/>
                                          </p:stCondLst>
                                        </p:cTn>
                                        <p:tgtEl>
                                          <p:spTgt spid="123907">
                                            <p:txEl>
                                              <p:pRg st="7" end="7"/>
                                            </p:txEl>
                                          </p:spTgt>
                                        </p:tgtEl>
                                        <p:attrNameLst>
                                          <p:attrName>style.visibility</p:attrName>
                                        </p:attrNameLst>
                                      </p:cBhvr>
                                      <p:to>
                                        <p:strVal val="visible"/>
                                      </p:to>
                                    </p:set>
                                    <p:animEffect transition="in" filter="fade">
                                      <p:cBhvr>
                                        <p:cTn id="2146" dur="750"/>
                                        <p:tgtEl>
                                          <p:spTgt spid="123907">
                                            <p:txEl>
                                              <p:pRg st="7" end="7"/>
                                            </p:txEl>
                                          </p:spTgt>
                                        </p:tgtEl>
                                      </p:cBhvr>
                                    </p:animEffect>
                                  </p:childTnLst>
                                </p:cTn>
                              </p:par>
                              <p:par>
                                <p:cTn id="2147" presetID="10" presetClass="entr" presetSubtype="0" fill="hold" grpId="0" nodeType="withEffect">
                                  <p:stCondLst>
                                    <p:cond delay="0"/>
                                  </p:stCondLst>
                                  <p:childTnLst>
                                    <p:set>
                                      <p:cBhvr>
                                        <p:cTn id="2148" dur="1" fill="hold">
                                          <p:stCondLst>
                                            <p:cond delay="0"/>
                                          </p:stCondLst>
                                        </p:cTn>
                                        <p:tgtEl>
                                          <p:spTgt spid="123907">
                                            <p:txEl>
                                              <p:pRg st="8" end="8"/>
                                            </p:txEl>
                                          </p:spTgt>
                                        </p:tgtEl>
                                        <p:attrNameLst>
                                          <p:attrName>style.visibility</p:attrName>
                                        </p:attrNameLst>
                                      </p:cBhvr>
                                      <p:to>
                                        <p:strVal val="visible"/>
                                      </p:to>
                                    </p:set>
                                    <p:animEffect transition="in" filter="fade">
                                      <p:cBhvr>
                                        <p:cTn id="2149" dur="750"/>
                                        <p:tgtEl>
                                          <p:spTgt spid="123907">
                                            <p:txEl>
                                              <p:pRg st="8" end="8"/>
                                            </p:txEl>
                                          </p:spTgt>
                                        </p:tgtEl>
                                      </p:cBhvr>
                                    </p:animEffect>
                                  </p:childTnLst>
                                </p:cTn>
                              </p:par>
                              <p:par>
                                <p:cTn id="2150" presetID="10" presetClass="entr" presetSubtype="0" fill="hold" grpId="0" nodeType="withEffect">
                                  <p:stCondLst>
                                    <p:cond delay="0"/>
                                  </p:stCondLst>
                                  <p:childTnLst>
                                    <p:set>
                                      <p:cBhvr>
                                        <p:cTn id="2151" dur="1" fill="hold">
                                          <p:stCondLst>
                                            <p:cond delay="0"/>
                                          </p:stCondLst>
                                        </p:cTn>
                                        <p:tgtEl>
                                          <p:spTgt spid="123907">
                                            <p:txEl>
                                              <p:pRg st="9" end="9"/>
                                            </p:txEl>
                                          </p:spTgt>
                                        </p:tgtEl>
                                        <p:attrNameLst>
                                          <p:attrName>style.visibility</p:attrName>
                                        </p:attrNameLst>
                                      </p:cBhvr>
                                      <p:to>
                                        <p:strVal val="visible"/>
                                      </p:to>
                                    </p:set>
                                    <p:animEffect transition="in" filter="fade">
                                      <p:cBhvr>
                                        <p:cTn id="2152" dur="750"/>
                                        <p:tgtEl>
                                          <p:spTgt spid="123907">
                                            <p:txEl>
                                              <p:pRg st="9" end="9"/>
                                            </p:txEl>
                                          </p:spTgt>
                                        </p:tgtEl>
                                      </p:cBhvr>
                                    </p:animEffect>
                                  </p:childTnLst>
                                </p:cTn>
                              </p:par>
                              <p:par>
                                <p:cTn id="2153" presetID="10" presetClass="entr" presetSubtype="0" fill="hold" grpId="0" nodeType="withEffect">
                                  <p:stCondLst>
                                    <p:cond delay="0"/>
                                  </p:stCondLst>
                                  <p:childTnLst>
                                    <p:set>
                                      <p:cBhvr>
                                        <p:cTn id="2154" dur="1" fill="hold">
                                          <p:stCondLst>
                                            <p:cond delay="0"/>
                                          </p:stCondLst>
                                        </p:cTn>
                                        <p:tgtEl>
                                          <p:spTgt spid="123907">
                                            <p:txEl>
                                              <p:pRg st="10" end="10"/>
                                            </p:txEl>
                                          </p:spTgt>
                                        </p:tgtEl>
                                        <p:attrNameLst>
                                          <p:attrName>style.visibility</p:attrName>
                                        </p:attrNameLst>
                                      </p:cBhvr>
                                      <p:to>
                                        <p:strVal val="visible"/>
                                      </p:to>
                                    </p:set>
                                    <p:animEffect transition="in" filter="fade">
                                      <p:cBhvr>
                                        <p:cTn id="2155" dur="750"/>
                                        <p:tgtEl>
                                          <p:spTgt spid="123907">
                                            <p:txEl>
                                              <p:pRg st="10" end="10"/>
                                            </p:txEl>
                                          </p:spTgt>
                                        </p:tgtEl>
                                      </p:cBhvr>
                                    </p:animEffect>
                                  </p:childTnLst>
                                </p:cTn>
                              </p:par>
                              <p:par>
                                <p:cTn id="2156" presetID="10" presetClass="entr" presetSubtype="0" fill="hold" grpId="0" nodeType="withEffect">
                                  <p:stCondLst>
                                    <p:cond delay="0"/>
                                  </p:stCondLst>
                                  <p:childTnLst>
                                    <p:set>
                                      <p:cBhvr>
                                        <p:cTn id="2157" dur="1" fill="hold">
                                          <p:stCondLst>
                                            <p:cond delay="0"/>
                                          </p:stCondLst>
                                        </p:cTn>
                                        <p:tgtEl>
                                          <p:spTgt spid="123907">
                                            <p:txEl>
                                              <p:pRg st="10" end="10"/>
                                            </p:txEl>
                                          </p:spTgt>
                                        </p:tgtEl>
                                        <p:attrNameLst>
                                          <p:attrName>style.visibility</p:attrName>
                                        </p:attrNameLst>
                                      </p:cBhvr>
                                      <p:to>
                                        <p:strVal val="visible"/>
                                      </p:to>
                                    </p:set>
                                    <p:animEffect transition="in" filter="fade">
                                      <p:cBhvr>
                                        <p:cTn id="2158" dur="750"/>
                                        <p:tgtEl>
                                          <p:spTgt spid="123907">
                                            <p:txEl>
                                              <p:pRg st="10" end="10"/>
                                            </p:txEl>
                                          </p:spTgt>
                                        </p:tgtEl>
                                      </p:cBhvr>
                                    </p:animEffect>
                                  </p:childTnLst>
                                </p:cTn>
                              </p:par>
                              <p:par>
                                <p:cTn id="2159" presetID="10" presetClass="entr" presetSubtype="0" fill="hold" grpId="0" nodeType="withEffect">
                                  <p:stCondLst>
                                    <p:cond delay="0"/>
                                  </p:stCondLst>
                                  <p:childTnLst>
                                    <p:set>
                                      <p:cBhvr>
                                        <p:cTn id="2160" dur="1" fill="hold">
                                          <p:stCondLst>
                                            <p:cond delay="0"/>
                                          </p:stCondLst>
                                        </p:cTn>
                                        <p:tgtEl>
                                          <p:spTgt spid="123907">
                                            <p:txEl>
                                              <p:pRg st="9" end="9"/>
                                            </p:txEl>
                                          </p:spTgt>
                                        </p:tgtEl>
                                        <p:attrNameLst>
                                          <p:attrName>style.visibility</p:attrName>
                                        </p:attrNameLst>
                                      </p:cBhvr>
                                      <p:to>
                                        <p:strVal val="visible"/>
                                      </p:to>
                                    </p:set>
                                    <p:animEffect transition="in" filter="fade">
                                      <p:cBhvr>
                                        <p:cTn id="2161" dur="750"/>
                                        <p:tgtEl>
                                          <p:spTgt spid="123907">
                                            <p:txEl>
                                              <p:pRg st="9" end="9"/>
                                            </p:txEl>
                                          </p:spTgt>
                                        </p:tgtEl>
                                      </p:cBhvr>
                                    </p:animEffect>
                                  </p:childTnLst>
                                </p:cTn>
                              </p:par>
                              <p:par>
                                <p:cTn id="2162" presetID="10" presetClass="entr" presetSubtype="0" fill="hold" grpId="0" nodeType="withEffect">
                                  <p:stCondLst>
                                    <p:cond delay="0"/>
                                  </p:stCondLst>
                                  <p:childTnLst>
                                    <p:set>
                                      <p:cBhvr>
                                        <p:cTn id="2163" dur="1" fill="hold">
                                          <p:stCondLst>
                                            <p:cond delay="0"/>
                                          </p:stCondLst>
                                        </p:cTn>
                                        <p:tgtEl>
                                          <p:spTgt spid="123907">
                                            <p:txEl>
                                              <p:pRg st="10" end="10"/>
                                            </p:txEl>
                                          </p:spTgt>
                                        </p:tgtEl>
                                        <p:attrNameLst>
                                          <p:attrName>style.visibility</p:attrName>
                                        </p:attrNameLst>
                                      </p:cBhvr>
                                      <p:to>
                                        <p:strVal val="visible"/>
                                      </p:to>
                                    </p:set>
                                    <p:animEffect transition="in" filter="fade">
                                      <p:cBhvr>
                                        <p:cTn id="2164" dur="750"/>
                                        <p:tgtEl>
                                          <p:spTgt spid="123907">
                                            <p:txEl>
                                              <p:pRg st="10" end="10"/>
                                            </p:txEl>
                                          </p:spTgt>
                                        </p:tgtEl>
                                      </p:cBhvr>
                                    </p:animEffect>
                                  </p:childTnLst>
                                </p:cTn>
                              </p:par>
                              <p:par>
                                <p:cTn id="2165" presetID="10" presetClass="entr" presetSubtype="0" fill="hold" grpId="0" nodeType="withEffect">
                                  <p:stCondLst>
                                    <p:cond delay="0"/>
                                  </p:stCondLst>
                                  <p:childTnLst>
                                    <p:set>
                                      <p:cBhvr>
                                        <p:cTn id="2166" dur="1" fill="hold">
                                          <p:stCondLst>
                                            <p:cond delay="0"/>
                                          </p:stCondLst>
                                        </p:cTn>
                                        <p:tgtEl>
                                          <p:spTgt spid="123907">
                                            <p:txEl>
                                              <p:pRg st="10" end="10"/>
                                            </p:txEl>
                                          </p:spTgt>
                                        </p:tgtEl>
                                        <p:attrNameLst>
                                          <p:attrName>style.visibility</p:attrName>
                                        </p:attrNameLst>
                                      </p:cBhvr>
                                      <p:to>
                                        <p:strVal val="visible"/>
                                      </p:to>
                                    </p:set>
                                    <p:animEffect transition="in" filter="fade">
                                      <p:cBhvr>
                                        <p:cTn id="2167" dur="750"/>
                                        <p:tgtEl>
                                          <p:spTgt spid="123907">
                                            <p:txEl>
                                              <p:pRg st="10" end="10"/>
                                            </p:txEl>
                                          </p:spTgt>
                                        </p:tgtEl>
                                      </p:cBhvr>
                                    </p:animEffect>
                                  </p:childTnLst>
                                </p:cTn>
                              </p:par>
                              <p:par>
                                <p:cTn id="2168" presetID="10" presetClass="entr" presetSubtype="0" fill="hold" grpId="0" nodeType="withEffect">
                                  <p:stCondLst>
                                    <p:cond delay="0"/>
                                  </p:stCondLst>
                                  <p:childTnLst>
                                    <p:set>
                                      <p:cBhvr>
                                        <p:cTn id="2169" dur="1" fill="hold">
                                          <p:stCondLst>
                                            <p:cond delay="0"/>
                                          </p:stCondLst>
                                        </p:cTn>
                                        <p:tgtEl>
                                          <p:spTgt spid="123907">
                                            <p:txEl>
                                              <p:pRg st="11" end="11"/>
                                            </p:txEl>
                                          </p:spTgt>
                                        </p:tgtEl>
                                        <p:attrNameLst>
                                          <p:attrName>style.visibility</p:attrName>
                                        </p:attrNameLst>
                                      </p:cBhvr>
                                      <p:to>
                                        <p:strVal val="visible"/>
                                      </p:to>
                                    </p:set>
                                    <p:animEffect transition="in" filter="fade">
                                      <p:cBhvr>
                                        <p:cTn id="2170" dur="750"/>
                                        <p:tgtEl>
                                          <p:spTgt spid="123907">
                                            <p:txEl>
                                              <p:pRg st="11" end="11"/>
                                            </p:txEl>
                                          </p:spTgt>
                                        </p:tgtEl>
                                      </p:cBhvr>
                                    </p:animEffect>
                                  </p:childTnLst>
                                </p:cTn>
                              </p:par>
                              <p:par>
                                <p:cTn id="2171" presetID="10" presetClass="entr" presetSubtype="0" fill="hold" grpId="0" nodeType="withEffect">
                                  <p:stCondLst>
                                    <p:cond delay="0"/>
                                  </p:stCondLst>
                                  <p:childTnLst>
                                    <p:set>
                                      <p:cBhvr>
                                        <p:cTn id="2172" dur="1" fill="hold">
                                          <p:stCondLst>
                                            <p:cond delay="0"/>
                                          </p:stCondLst>
                                        </p:cTn>
                                        <p:tgtEl>
                                          <p:spTgt spid="123907">
                                            <p:txEl>
                                              <p:pRg st="4" end="4"/>
                                            </p:txEl>
                                          </p:spTgt>
                                        </p:tgtEl>
                                        <p:attrNameLst>
                                          <p:attrName>style.visibility</p:attrName>
                                        </p:attrNameLst>
                                      </p:cBhvr>
                                      <p:to>
                                        <p:strVal val="visible"/>
                                      </p:to>
                                    </p:set>
                                    <p:animEffect transition="in" filter="fade">
                                      <p:cBhvr>
                                        <p:cTn id="2173" dur="750"/>
                                        <p:tgtEl>
                                          <p:spTgt spid="123907">
                                            <p:txEl>
                                              <p:pRg st="4" end="4"/>
                                            </p:txEl>
                                          </p:spTgt>
                                        </p:tgtEl>
                                      </p:cBhvr>
                                    </p:animEffect>
                                  </p:childTnLst>
                                </p:cTn>
                              </p:par>
                              <p:par>
                                <p:cTn id="2174" presetID="10" presetClass="entr" presetSubtype="0" fill="hold" grpId="0" nodeType="withEffect">
                                  <p:stCondLst>
                                    <p:cond delay="0"/>
                                  </p:stCondLst>
                                  <p:childTnLst>
                                    <p:set>
                                      <p:cBhvr>
                                        <p:cTn id="2175" dur="1" fill="hold">
                                          <p:stCondLst>
                                            <p:cond delay="0"/>
                                          </p:stCondLst>
                                        </p:cTn>
                                        <p:tgtEl>
                                          <p:spTgt spid="123907">
                                            <p:txEl>
                                              <p:pRg st="5" end="5"/>
                                            </p:txEl>
                                          </p:spTgt>
                                        </p:tgtEl>
                                        <p:attrNameLst>
                                          <p:attrName>style.visibility</p:attrName>
                                        </p:attrNameLst>
                                      </p:cBhvr>
                                      <p:to>
                                        <p:strVal val="visible"/>
                                      </p:to>
                                    </p:set>
                                    <p:animEffect transition="in" filter="fade">
                                      <p:cBhvr>
                                        <p:cTn id="2176" dur="750"/>
                                        <p:tgtEl>
                                          <p:spTgt spid="123907">
                                            <p:txEl>
                                              <p:pRg st="5" end="5"/>
                                            </p:txEl>
                                          </p:spTgt>
                                        </p:tgtEl>
                                      </p:cBhvr>
                                    </p:animEffect>
                                  </p:childTnLst>
                                </p:cTn>
                              </p:par>
                              <p:par>
                                <p:cTn id="2177" presetID="10" presetClass="entr" presetSubtype="0" fill="hold" grpId="0" nodeType="withEffect">
                                  <p:stCondLst>
                                    <p:cond delay="0"/>
                                  </p:stCondLst>
                                  <p:childTnLst>
                                    <p:set>
                                      <p:cBhvr>
                                        <p:cTn id="2178" dur="1" fill="hold">
                                          <p:stCondLst>
                                            <p:cond delay="0"/>
                                          </p:stCondLst>
                                        </p:cTn>
                                        <p:tgtEl>
                                          <p:spTgt spid="123907">
                                            <p:txEl>
                                              <p:pRg st="6" end="6"/>
                                            </p:txEl>
                                          </p:spTgt>
                                        </p:tgtEl>
                                        <p:attrNameLst>
                                          <p:attrName>style.visibility</p:attrName>
                                        </p:attrNameLst>
                                      </p:cBhvr>
                                      <p:to>
                                        <p:strVal val="visible"/>
                                      </p:to>
                                    </p:set>
                                    <p:animEffect transition="in" filter="fade">
                                      <p:cBhvr>
                                        <p:cTn id="2179" dur="750"/>
                                        <p:tgtEl>
                                          <p:spTgt spid="123907">
                                            <p:txEl>
                                              <p:pRg st="6" end="6"/>
                                            </p:txEl>
                                          </p:spTgt>
                                        </p:tgtEl>
                                      </p:cBhvr>
                                    </p:animEffect>
                                  </p:childTnLst>
                                </p:cTn>
                              </p:par>
                              <p:par>
                                <p:cTn id="2180" presetID="10" presetClass="entr" presetSubtype="0" fill="hold" grpId="0" nodeType="withEffect">
                                  <p:stCondLst>
                                    <p:cond delay="0"/>
                                  </p:stCondLst>
                                  <p:childTnLst>
                                    <p:set>
                                      <p:cBhvr>
                                        <p:cTn id="2181" dur="1" fill="hold">
                                          <p:stCondLst>
                                            <p:cond delay="0"/>
                                          </p:stCondLst>
                                        </p:cTn>
                                        <p:tgtEl>
                                          <p:spTgt spid="123907">
                                            <p:txEl>
                                              <p:pRg st="7" end="7"/>
                                            </p:txEl>
                                          </p:spTgt>
                                        </p:tgtEl>
                                        <p:attrNameLst>
                                          <p:attrName>style.visibility</p:attrName>
                                        </p:attrNameLst>
                                      </p:cBhvr>
                                      <p:to>
                                        <p:strVal val="visible"/>
                                      </p:to>
                                    </p:set>
                                    <p:animEffect transition="in" filter="fade">
                                      <p:cBhvr>
                                        <p:cTn id="2182" dur="750"/>
                                        <p:tgtEl>
                                          <p:spTgt spid="123907">
                                            <p:txEl>
                                              <p:pRg st="7" end="7"/>
                                            </p:txEl>
                                          </p:spTgt>
                                        </p:tgtEl>
                                      </p:cBhvr>
                                    </p:animEffect>
                                  </p:childTnLst>
                                </p:cTn>
                              </p:par>
                              <p:par>
                                <p:cTn id="2183" presetID="10" presetClass="entr" presetSubtype="0" fill="hold" grpId="0" nodeType="withEffect">
                                  <p:stCondLst>
                                    <p:cond delay="0"/>
                                  </p:stCondLst>
                                  <p:childTnLst>
                                    <p:set>
                                      <p:cBhvr>
                                        <p:cTn id="2184" dur="1" fill="hold">
                                          <p:stCondLst>
                                            <p:cond delay="0"/>
                                          </p:stCondLst>
                                        </p:cTn>
                                        <p:tgtEl>
                                          <p:spTgt spid="123907">
                                            <p:txEl>
                                              <p:pRg st="8" end="8"/>
                                            </p:txEl>
                                          </p:spTgt>
                                        </p:tgtEl>
                                        <p:attrNameLst>
                                          <p:attrName>style.visibility</p:attrName>
                                        </p:attrNameLst>
                                      </p:cBhvr>
                                      <p:to>
                                        <p:strVal val="visible"/>
                                      </p:to>
                                    </p:set>
                                    <p:animEffect transition="in" filter="fade">
                                      <p:cBhvr>
                                        <p:cTn id="2185" dur="750"/>
                                        <p:tgtEl>
                                          <p:spTgt spid="123907">
                                            <p:txEl>
                                              <p:pRg st="8" end="8"/>
                                            </p:txEl>
                                          </p:spTgt>
                                        </p:tgtEl>
                                      </p:cBhvr>
                                    </p:animEffect>
                                  </p:childTnLst>
                                </p:cTn>
                              </p:par>
                              <p:par>
                                <p:cTn id="2186" presetID="10" presetClass="entr" presetSubtype="0" fill="hold" grpId="0" nodeType="withEffect">
                                  <p:stCondLst>
                                    <p:cond delay="0"/>
                                  </p:stCondLst>
                                  <p:childTnLst>
                                    <p:set>
                                      <p:cBhvr>
                                        <p:cTn id="2187" dur="1" fill="hold">
                                          <p:stCondLst>
                                            <p:cond delay="0"/>
                                          </p:stCondLst>
                                        </p:cTn>
                                        <p:tgtEl>
                                          <p:spTgt spid="123907">
                                            <p:txEl>
                                              <p:pRg st="9" end="9"/>
                                            </p:txEl>
                                          </p:spTgt>
                                        </p:tgtEl>
                                        <p:attrNameLst>
                                          <p:attrName>style.visibility</p:attrName>
                                        </p:attrNameLst>
                                      </p:cBhvr>
                                      <p:to>
                                        <p:strVal val="visible"/>
                                      </p:to>
                                    </p:set>
                                    <p:animEffect transition="in" filter="fade">
                                      <p:cBhvr>
                                        <p:cTn id="2188" dur="750"/>
                                        <p:tgtEl>
                                          <p:spTgt spid="123907">
                                            <p:txEl>
                                              <p:pRg st="9" end="9"/>
                                            </p:txEl>
                                          </p:spTgt>
                                        </p:tgtEl>
                                      </p:cBhvr>
                                    </p:animEffect>
                                  </p:childTnLst>
                                </p:cTn>
                              </p:par>
                              <p:par>
                                <p:cTn id="2189" presetID="10" presetClass="entr" presetSubtype="0" fill="hold" grpId="0" nodeType="withEffect">
                                  <p:stCondLst>
                                    <p:cond delay="0"/>
                                  </p:stCondLst>
                                  <p:childTnLst>
                                    <p:set>
                                      <p:cBhvr>
                                        <p:cTn id="2190" dur="1" fill="hold">
                                          <p:stCondLst>
                                            <p:cond delay="0"/>
                                          </p:stCondLst>
                                        </p:cTn>
                                        <p:tgtEl>
                                          <p:spTgt spid="123907">
                                            <p:txEl>
                                              <p:pRg st="10" end="10"/>
                                            </p:txEl>
                                          </p:spTgt>
                                        </p:tgtEl>
                                        <p:attrNameLst>
                                          <p:attrName>style.visibility</p:attrName>
                                        </p:attrNameLst>
                                      </p:cBhvr>
                                      <p:to>
                                        <p:strVal val="visible"/>
                                      </p:to>
                                    </p:set>
                                    <p:animEffect transition="in" filter="fade">
                                      <p:cBhvr>
                                        <p:cTn id="2191" dur="750"/>
                                        <p:tgtEl>
                                          <p:spTgt spid="123907">
                                            <p:txEl>
                                              <p:pRg st="10" end="10"/>
                                            </p:txEl>
                                          </p:spTgt>
                                        </p:tgtEl>
                                      </p:cBhvr>
                                    </p:animEffect>
                                  </p:childTnLst>
                                </p:cTn>
                              </p:par>
                              <p:par>
                                <p:cTn id="2192" presetID="10" presetClass="entr" presetSubtype="0" fill="hold" grpId="0" nodeType="withEffect">
                                  <p:stCondLst>
                                    <p:cond delay="0"/>
                                  </p:stCondLst>
                                  <p:childTnLst>
                                    <p:set>
                                      <p:cBhvr>
                                        <p:cTn id="2193" dur="1" fill="hold">
                                          <p:stCondLst>
                                            <p:cond delay="0"/>
                                          </p:stCondLst>
                                        </p:cTn>
                                        <p:tgtEl>
                                          <p:spTgt spid="123907">
                                            <p:txEl>
                                              <p:pRg st="10" end="10"/>
                                            </p:txEl>
                                          </p:spTgt>
                                        </p:tgtEl>
                                        <p:attrNameLst>
                                          <p:attrName>style.visibility</p:attrName>
                                        </p:attrNameLst>
                                      </p:cBhvr>
                                      <p:to>
                                        <p:strVal val="visible"/>
                                      </p:to>
                                    </p:set>
                                    <p:animEffect transition="in" filter="fade">
                                      <p:cBhvr>
                                        <p:cTn id="2194" dur="750"/>
                                        <p:tgtEl>
                                          <p:spTgt spid="123907">
                                            <p:txEl>
                                              <p:pRg st="10" end="10"/>
                                            </p:txEl>
                                          </p:spTgt>
                                        </p:tgtEl>
                                      </p:cBhvr>
                                    </p:animEffect>
                                  </p:childTnLst>
                                </p:cTn>
                              </p:par>
                              <p:par>
                                <p:cTn id="2195" presetID="10" presetClass="entr" presetSubtype="0" fill="hold" grpId="0" nodeType="withEffect">
                                  <p:stCondLst>
                                    <p:cond delay="0"/>
                                  </p:stCondLst>
                                  <p:childTnLst>
                                    <p:set>
                                      <p:cBhvr>
                                        <p:cTn id="2196" dur="1" fill="hold">
                                          <p:stCondLst>
                                            <p:cond delay="0"/>
                                          </p:stCondLst>
                                        </p:cTn>
                                        <p:tgtEl>
                                          <p:spTgt spid="123907">
                                            <p:txEl>
                                              <p:pRg st="9" end="9"/>
                                            </p:txEl>
                                          </p:spTgt>
                                        </p:tgtEl>
                                        <p:attrNameLst>
                                          <p:attrName>style.visibility</p:attrName>
                                        </p:attrNameLst>
                                      </p:cBhvr>
                                      <p:to>
                                        <p:strVal val="visible"/>
                                      </p:to>
                                    </p:set>
                                    <p:animEffect transition="in" filter="fade">
                                      <p:cBhvr>
                                        <p:cTn id="2197" dur="750"/>
                                        <p:tgtEl>
                                          <p:spTgt spid="123907">
                                            <p:txEl>
                                              <p:pRg st="9" end="9"/>
                                            </p:txEl>
                                          </p:spTgt>
                                        </p:tgtEl>
                                      </p:cBhvr>
                                    </p:animEffect>
                                  </p:childTnLst>
                                </p:cTn>
                              </p:par>
                              <p:par>
                                <p:cTn id="2198" presetID="10" presetClass="entr" presetSubtype="0" fill="hold" grpId="0" nodeType="withEffect">
                                  <p:stCondLst>
                                    <p:cond delay="0"/>
                                  </p:stCondLst>
                                  <p:childTnLst>
                                    <p:set>
                                      <p:cBhvr>
                                        <p:cTn id="2199" dur="1" fill="hold">
                                          <p:stCondLst>
                                            <p:cond delay="0"/>
                                          </p:stCondLst>
                                        </p:cTn>
                                        <p:tgtEl>
                                          <p:spTgt spid="123907">
                                            <p:txEl>
                                              <p:pRg st="10" end="10"/>
                                            </p:txEl>
                                          </p:spTgt>
                                        </p:tgtEl>
                                        <p:attrNameLst>
                                          <p:attrName>style.visibility</p:attrName>
                                        </p:attrNameLst>
                                      </p:cBhvr>
                                      <p:to>
                                        <p:strVal val="visible"/>
                                      </p:to>
                                    </p:set>
                                    <p:animEffect transition="in" filter="fade">
                                      <p:cBhvr>
                                        <p:cTn id="2200" dur="750"/>
                                        <p:tgtEl>
                                          <p:spTgt spid="123907">
                                            <p:txEl>
                                              <p:pRg st="10" end="10"/>
                                            </p:txEl>
                                          </p:spTgt>
                                        </p:tgtEl>
                                      </p:cBhvr>
                                    </p:animEffect>
                                  </p:childTnLst>
                                </p:cTn>
                              </p:par>
                              <p:par>
                                <p:cTn id="2201" presetID="10" presetClass="entr" presetSubtype="0" fill="hold" grpId="0" nodeType="withEffect">
                                  <p:stCondLst>
                                    <p:cond delay="0"/>
                                  </p:stCondLst>
                                  <p:childTnLst>
                                    <p:set>
                                      <p:cBhvr>
                                        <p:cTn id="2202" dur="1" fill="hold">
                                          <p:stCondLst>
                                            <p:cond delay="0"/>
                                          </p:stCondLst>
                                        </p:cTn>
                                        <p:tgtEl>
                                          <p:spTgt spid="123907">
                                            <p:txEl>
                                              <p:pRg st="10" end="10"/>
                                            </p:txEl>
                                          </p:spTgt>
                                        </p:tgtEl>
                                        <p:attrNameLst>
                                          <p:attrName>style.visibility</p:attrName>
                                        </p:attrNameLst>
                                      </p:cBhvr>
                                      <p:to>
                                        <p:strVal val="visible"/>
                                      </p:to>
                                    </p:set>
                                    <p:animEffect transition="in" filter="fade">
                                      <p:cBhvr>
                                        <p:cTn id="2203" dur="750"/>
                                        <p:tgtEl>
                                          <p:spTgt spid="123907">
                                            <p:txEl>
                                              <p:pRg st="10" end="10"/>
                                            </p:txEl>
                                          </p:spTgt>
                                        </p:tgtEl>
                                      </p:cBhvr>
                                    </p:animEffect>
                                  </p:childTnLst>
                                </p:cTn>
                              </p:par>
                              <p:par>
                                <p:cTn id="2204" presetID="10" presetClass="entr" presetSubtype="0" fill="hold" grpId="0" nodeType="withEffect">
                                  <p:stCondLst>
                                    <p:cond delay="0"/>
                                  </p:stCondLst>
                                  <p:childTnLst>
                                    <p:set>
                                      <p:cBhvr>
                                        <p:cTn id="2205" dur="1" fill="hold">
                                          <p:stCondLst>
                                            <p:cond delay="0"/>
                                          </p:stCondLst>
                                        </p:cTn>
                                        <p:tgtEl>
                                          <p:spTgt spid="123907">
                                            <p:txEl>
                                              <p:pRg st="11" end="11"/>
                                            </p:txEl>
                                          </p:spTgt>
                                        </p:tgtEl>
                                        <p:attrNameLst>
                                          <p:attrName>style.visibility</p:attrName>
                                        </p:attrNameLst>
                                      </p:cBhvr>
                                      <p:to>
                                        <p:strVal val="visible"/>
                                      </p:to>
                                    </p:set>
                                    <p:animEffect transition="in" filter="fade">
                                      <p:cBhvr>
                                        <p:cTn id="2206" dur="750"/>
                                        <p:tgtEl>
                                          <p:spTgt spid="123907">
                                            <p:txEl>
                                              <p:pRg st="11" end="11"/>
                                            </p:txEl>
                                          </p:spTgt>
                                        </p:tgtEl>
                                      </p:cBhvr>
                                    </p:animEffect>
                                  </p:childTnLst>
                                </p:cTn>
                              </p:par>
                              <p:par>
                                <p:cTn id="2207" presetID="10" presetClass="entr" presetSubtype="0" fill="hold" grpId="0" nodeType="withEffect">
                                  <p:stCondLst>
                                    <p:cond delay="0"/>
                                  </p:stCondLst>
                                  <p:childTnLst>
                                    <p:set>
                                      <p:cBhvr>
                                        <p:cTn id="2208" dur="1" fill="hold">
                                          <p:stCondLst>
                                            <p:cond delay="0"/>
                                          </p:stCondLst>
                                        </p:cTn>
                                        <p:tgtEl>
                                          <p:spTgt spid="123907">
                                            <p:txEl>
                                              <p:pRg st="7" end="7"/>
                                            </p:txEl>
                                          </p:spTgt>
                                        </p:tgtEl>
                                        <p:attrNameLst>
                                          <p:attrName>style.visibility</p:attrName>
                                        </p:attrNameLst>
                                      </p:cBhvr>
                                      <p:to>
                                        <p:strVal val="visible"/>
                                      </p:to>
                                    </p:set>
                                    <p:animEffect transition="in" filter="fade">
                                      <p:cBhvr>
                                        <p:cTn id="2209" dur="750"/>
                                        <p:tgtEl>
                                          <p:spTgt spid="123907">
                                            <p:txEl>
                                              <p:pRg st="7" end="7"/>
                                            </p:txEl>
                                          </p:spTgt>
                                        </p:tgtEl>
                                      </p:cBhvr>
                                    </p:animEffect>
                                  </p:childTnLst>
                                </p:cTn>
                              </p:par>
                              <p:par>
                                <p:cTn id="2210" presetID="10" presetClass="entr" presetSubtype="0" fill="hold" grpId="0" nodeType="withEffect">
                                  <p:stCondLst>
                                    <p:cond delay="0"/>
                                  </p:stCondLst>
                                  <p:childTnLst>
                                    <p:set>
                                      <p:cBhvr>
                                        <p:cTn id="2211" dur="1" fill="hold">
                                          <p:stCondLst>
                                            <p:cond delay="0"/>
                                          </p:stCondLst>
                                        </p:cTn>
                                        <p:tgtEl>
                                          <p:spTgt spid="123907">
                                            <p:txEl>
                                              <p:pRg st="8" end="8"/>
                                            </p:txEl>
                                          </p:spTgt>
                                        </p:tgtEl>
                                        <p:attrNameLst>
                                          <p:attrName>style.visibility</p:attrName>
                                        </p:attrNameLst>
                                      </p:cBhvr>
                                      <p:to>
                                        <p:strVal val="visible"/>
                                      </p:to>
                                    </p:set>
                                    <p:animEffect transition="in" filter="fade">
                                      <p:cBhvr>
                                        <p:cTn id="2212" dur="750"/>
                                        <p:tgtEl>
                                          <p:spTgt spid="123907">
                                            <p:txEl>
                                              <p:pRg st="8" end="8"/>
                                            </p:txEl>
                                          </p:spTgt>
                                        </p:tgtEl>
                                      </p:cBhvr>
                                    </p:animEffect>
                                  </p:childTnLst>
                                </p:cTn>
                              </p:par>
                              <p:par>
                                <p:cTn id="2213" presetID="10" presetClass="entr" presetSubtype="0" fill="hold" grpId="0" nodeType="withEffect">
                                  <p:stCondLst>
                                    <p:cond delay="0"/>
                                  </p:stCondLst>
                                  <p:childTnLst>
                                    <p:set>
                                      <p:cBhvr>
                                        <p:cTn id="2214" dur="1" fill="hold">
                                          <p:stCondLst>
                                            <p:cond delay="0"/>
                                          </p:stCondLst>
                                        </p:cTn>
                                        <p:tgtEl>
                                          <p:spTgt spid="123907">
                                            <p:txEl>
                                              <p:pRg st="9" end="9"/>
                                            </p:txEl>
                                          </p:spTgt>
                                        </p:tgtEl>
                                        <p:attrNameLst>
                                          <p:attrName>style.visibility</p:attrName>
                                        </p:attrNameLst>
                                      </p:cBhvr>
                                      <p:to>
                                        <p:strVal val="visible"/>
                                      </p:to>
                                    </p:set>
                                    <p:animEffect transition="in" filter="fade">
                                      <p:cBhvr>
                                        <p:cTn id="2215" dur="750"/>
                                        <p:tgtEl>
                                          <p:spTgt spid="123907">
                                            <p:txEl>
                                              <p:pRg st="9" end="9"/>
                                            </p:txEl>
                                          </p:spTgt>
                                        </p:tgtEl>
                                      </p:cBhvr>
                                    </p:animEffect>
                                  </p:childTnLst>
                                </p:cTn>
                              </p:par>
                              <p:par>
                                <p:cTn id="2216" presetID="10" presetClass="entr" presetSubtype="0" fill="hold" grpId="0" nodeType="withEffect">
                                  <p:stCondLst>
                                    <p:cond delay="0"/>
                                  </p:stCondLst>
                                  <p:childTnLst>
                                    <p:set>
                                      <p:cBhvr>
                                        <p:cTn id="2217" dur="1" fill="hold">
                                          <p:stCondLst>
                                            <p:cond delay="0"/>
                                          </p:stCondLst>
                                        </p:cTn>
                                        <p:tgtEl>
                                          <p:spTgt spid="123907">
                                            <p:txEl>
                                              <p:pRg st="10" end="10"/>
                                            </p:txEl>
                                          </p:spTgt>
                                        </p:tgtEl>
                                        <p:attrNameLst>
                                          <p:attrName>style.visibility</p:attrName>
                                        </p:attrNameLst>
                                      </p:cBhvr>
                                      <p:to>
                                        <p:strVal val="visible"/>
                                      </p:to>
                                    </p:set>
                                    <p:animEffect transition="in" filter="fade">
                                      <p:cBhvr>
                                        <p:cTn id="2218" dur="750"/>
                                        <p:tgtEl>
                                          <p:spTgt spid="123907">
                                            <p:txEl>
                                              <p:pRg st="10" end="10"/>
                                            </p:txEl>
                                          </p:spTgt>
                                        </p:tgtEl>
                                      </p:cBhvr>
                                    </p:animEffect>
                                  </p:childTnLst>
                                </p:cTn>
                              </p:par>
                              <p:par>
                                <p:cTn id="2219" presetID="10" presetClass="entr" presetSubtype="0" fill="hold" grpId="0" nodeType="withEffect">
                                  <p:stCondLst>
                                    <p:cond delay="0"/>
                                  </p:stCondLst>
                                  <p:childTnLst>
                                    <p:set>
                                      <p:cBhvr>
                                        <p:cTn id="2220" dur="1" fill="hold">
                                          <p:stCondLst>
                                            <p:cond delay="0"/>
                                          </p:stCondLst>
                                        </p:cTn>
                                        <p:tgtEl>
                                          <p:spTgt spid="123907">
                                            <p:txEl>
                                              <p:pRg st="10" end="10"/>
                                            </p:txEl>
                                          </p:spTgt>
                                        </p:tgtEl>
                                        <p:attrNameLst>
                                          <p:attrName>style.visibility</p:attrName>
                                        </p:attrNameLst>
                                      </p:cBhvr>
                                      <p:to>
                                        <p:strVal val="visible"/>
                                      </p:to>
                                    </p:set>
                                    <p:animEffect transition="in" filter="fade">
                                      <p:cBhvr>
                                        <p:cTn id="2221" dur="750"/>
                                        <p:tgtEl>
                                          <p:spTgt spid="123907">
                                            <p:txEl>
                                              <p:pRg st="10" end="10"/>
                                            </p:txEl>
                                          </p:spTgt>
                                        </p:tgtEl>
                                      </p:cBhvr>
                                    </p:animEffect>
                                  </p:childTnLst>
                                </p:cTn>
                              </p:par>
                              <p:par>
                                <p:cTn id="2222" presetID="10" presetClass="entr" presetSubtype="0" fill="hold" grpId="0" nodeType="withEffect">
                                  <p:stCondLst>
                                    <p:cond delay="0"/>
                                  </p:stCondLst>
                                  <p:childTnLst>
                                    <p:set>
                                      <p:cBhvr>
                                        <p:cTn id="2223" dur="1" fill="hold">
                                          <p:stCondLst>
                                            <p:cond delay="0"/>
                                          </p:stCondLst>
                                        </p:cTn>
                                        <p:tgtEl>
                                          <p:spTgt spid="123907">
                                            <p:txEl>
                                              <p:pRg st="9" end="9"/>
                                            </p:txEl>
                                          </p:spTgt>
                                        </p:tgtEl>
                                        <p:attrNameLst>
                                          <p:attrName>style.visibility</p:attrName>
                                        </p:attrNameLst>
                                      </p:cBhvr>
                                      <p:to>
                                        <p:strVal val="visible"/>
                                      </p:to>
                                    </p:set>
                                    <p:animEffect transition="in" filter="fade">
                                      <p:cBhvr>
                                        <p:cTn id="2224" dur="750"/>
                                        <p:tgtEl>
                                          <p:spTgt spid="123907">
                                            <p:txEl>
                                              <p:pRg st="9" end="9"/>
                                            </p:txEl>
                                          </p:spTgt>
                                        </p:tgtEl>
                                      </p:cBhvr>
                                    </p:animEffect>
                                  </p:childTnLst>
                                </p:cTn>
                              </p:par>
                              <p:par>
                                <p:cTn id="2225" presetID="10" presetClass="entr" presetSubtype="0" fill="hold" grpId="0" nodeType="withEffect">
                                  <p:stCondLst>
                                    <p:cond delay="0"/>
                                  </p:stCondLst>
                                  <p:childTnLst>
                                    <p:set>
                                      <p:cBhvr>
                                        <p:cTn id="2226" dur="1" fill="hold">
                                          <p:stCondLst>
                                            <p:cond delay="0"/>
                                          </p:stCondLst>
                                        </p:cTn>
                                        <p:tgtEl>
                                          <p:spTgt spid="123907">
                                            <p:txEl>
                                              <p:pRg st="10" end="10"/>
                                            </p:txEl>
                                          </p:spTgt>
                                        </p:tgtEl>
                                        <p:attrNameLst>
                                          <p:attrName>style.visibility</p:attrName>
                                        </p:attrNameLst>
                                      </p:cBhvr>
                                      <p:to>
                                        <p:strVal val="visible"/>
                                      </p:to>
                                    </p:set>
                                    <p:animEffect transition="in" filter="fade">
                                      <p:cBhvr>
                                        <p:cTn id="2227" dur="750"/>
                                        <p:tgtEl>
                                          <p:spTgt spid="123907">
                                            <p:txEl>
                                              <p:pRg st="10" end="10"/>
                                            </p:txEl>
                                          </p:spTgt>
                                        </p:tgtEl>
                                      </p:cBhvr>
                                    </p:animEffect>
                                  </p:childTnLst>
                                </p:cTn>
                              </p:par>
                              <p:par>
                                <p:cTn id="2228" presetID="10" presetClass="entr" presetSubtype="0" fill="hold" grpId="0" nodeType="withEffect">
                                  <p:stCondLst>
                                    <p:cond delay="0"/>
                                  </p:stCondLst>
                                  <p:childTnLst>
                                    <p:set>
                                      <p:cBhvr>
                                        <p:cTn id="2229" dur="1" fill="hold">
                                          <p:stCondLst>
                                            <p:cond delay="0"/>
                                          </p:stCondLst>
                                        </p:cTn>
                                        <p:tgtEl>
                                          <p:spTgt spid="123907">
                                            <p:txEl>
                                              <p:pRg st="10" end="10"/>
                                            </p:txEl>
                                          </p:spTgt>
                                        </p:tgtEl>
                                        <p:attrNameLst>
                                          <p:attrName>style.visibility</p:attrName>
                                        </p:attrNameLst>
                                      </p:cBhvr>
                                      <p:to>
                                        <p:strVal val="visible"/>
                                      </p:to>
                                    </p:set>
                                    <p:animEffect transition="in" filter="fade">
                                      <p:cBhvr>
                                        <p:cTn id="2230" dur="750"/>
                                        <p:tgtEl>
                                          <p:spTgt spid="123907">
                                            <p:txEl>
                                              <p:pRg st="10" end="10"/>
                                            </p:txEl>
                                          </p:spTgt>
                                        </p:tgtEl>
                                      </p:cBhvr>
                                    </p:animEffect>
                                  </p:childTnLst>
                                </p:cTn>
                              </p:par>
                              <p:par>
                                <p:cTn id="2231" presetID="10" presetClass="entr" presetSubtype="0" fill="hold" grpId="0" nodeType="withEffect">
                                  <p:stCondLst>
                                    <p:cond delay="0"/>
                                  </p:stCondLst>
                                  <p:childTnLst>
                                    <p:set>
                                      <p:cBhvr>
                                        <p:cTn id="2232" dur="1" fill="hold">
                                          <p:stCondLst>
                                            <p:cond delay="0"/>
                                          </p:stCondLst>
                                        </p:cTn>
                                        <p:tgtEl>
                                          <p:spTgt spid="123907">
                                            <p:txEl>
                                              <p:pRg st="11" end="11"/>
                                            </p:txEl>
                                          </p:spTgt>
                                        </p:tgtEl>
                                        <p:attrNameLst>
                                          <p:attrName>style.visibility</p:attrName>
                                        </p:attrNameLst>
                                      </p:cBhvr>
                                      <p:to>
                                        <p:strVal val="visible"/>
                                      </p:to>
                                    </p:set>
                                    <p:animEffect transition="in" filter="fade">
                                      <p:cBhvr>
                                        <p:cTn id="2233" dur="750"/>
                                        <p:tgtEl>
                                          <p:spTgt spid="123907">
                                            <p:txEl>
                                              <p:pRg st="11" end="11"/>
                                            </p:txEl>
                                          </p:spTgt>
                                        </p:tgtEl>
                                      </p:cBhvr>
                                    </p:animEffect>
                                  </p:childTnLst>
                                </p:cTn>
                              </p:par>
                              <p:par>
                                <p:cTn id="2234" presetID="10" presetClass="entr" presetSubtype="0" fill="hold" grpId="0" nodeType="withEffect">
                                  <p:stCondLst>
                                    <p:cond delay="0"/>
                                  </p:stCondLst>
                                  <p:childTnLst>
                                    <p:set>
                                      <p:cBhvr>
                                        <p:cTn id="2235" dur="1" fill="hold">
                                          <p:stCondLst>
                                            <p:cond delay="0"/>
                                          </p:stCondLst>
                                        </p:cTn>
                                        <p:tgtEl>
                                          <p:spTgt spid="123907">
                                            <p:txEl>
                                              <p:pRg st="6" end="6"/>
                                            </p:txEl>
                                          </p:spTgt>
                                        </p:tgtEl>
                                        <p:attrNameLst>
                                          <p:attrName>style.visibility</p:attrName>
                                        </p:attrNameLst>
                                      </p:cBhvr>
                                      <p:to>
                                        <p:strVal val="visible"/>
                                      </p:to>
                                    </p:set>
                                    <p:animEffect transition="in" filter="fade">
                                      <p:cBhvr>
                                        <p:cTn id="2236" dur="750"/>
                                        <p:tgtEl>
                                          <p:spTgt spid="123907">
                                            <p:txEl>
                                              <p:pRg st="6" end="6"/>
                                            </p:txEl>
                                          </p:spTgt>
                                        </p:tgtEl>
                                      </p:cBhvr>
                                    </p:animEffect>
                                  </p:childTnLst>
                                </p:cTn>
                              </p:par>
                              <p:par>
                                <p:cTn id="2237" presetID="10" presetClass="entr" presetSubtype="0" fill="hold" grpId="0" nodeType="withEffect">
                                  <p:stCondLst>
                                    <p:cond delay="0"/>
                                  </p:stCondLst>
                                  <p:childTnLst>
                                    <p:set>
                                      <p:cBhvr>
                                        <p:cTn id="2238" dur="1" fill="hold">
                                          <p:stCondLst>
                                            <p:cond delay="0"/>
                                          </p:stCondLst>
                                        </p:cTn>
                                        <p:tgtEl>
                                          <p:spTgt spid="123907">
                                            <p:txEl>
                                              <p:pRg st="7" end="7"/>
                                            </p:txEl>
                                          </p:spTgt>
                                        </p:tgtEl>
                                        <p:attrNameLst>
                                          <p:attrName>style.visibility</p:attrName>
                                        </p:attrNameLst>
                                      </p:cBhvr>
                                      <p:to>
                                        <p:strVal val="visible"/>
                                      </p:to>
                                    </p:set>
                                    <p:animEffect transition="in" filter="fade">
                                      <p:cBhvr>
                                        <p:cTn id="2239" dur="750"/>
                                        <p:tgtEl>
                                          <p:spTgt spid="123907">
                                            <p:txEl>
                                              <p:pRg st="7" end="7"/>
                                            </p:txEl>
                                          </p:spTgt>
                                        </p:tgtEl>
                                      </p:cBhvr>
                                    </p:animEffect>
                                  </p:childTnLst>
                                </p:cTn>
                              </p:par>
                              <p:par>
                                <p:cTn id="2240" presetID="10" presetClass="entr" presetSubtype="0" fill="hold" grpId="0" nodeType="withEffect">
                                  <p:stCondLst>
                                    <p:cond delay="0"/>
                                  </p:stCondLst>
                                  <p:childTnLst>
                                    <p:set>
                                      <p:cBhvr>
                                        <p:cTn id="2241" dur="1" fill="hold">
                                          <p:stCondLst>
                                            <p:cond delay="0"/>
                                          </p:stCondLst>
                                        </p:cTn>
                                        <p:tgtEl>
                                          <p:spTgt spid="123907">
                                            <p:txEl>
                                              <p:pRg st="8" end="8"/>
                                            </p:txEl>
                                          </p:spTgt>
                                        </p:tgtEl>
                                        <p:attrNameLst>
                                          <p:attrName>style.visibility</p:attrName>
                                        </p:attrNameLst>
                                      </p:cBhvr>
                                      <p:to>
                                        <p:strVal val="visible"/>
                                      </p:to>
                                    </p:set>
                                    <p:animEffect transition="in" filter="fade">
                                      <p:cBhvr>
                                        <p:cTn id="2242" dur="750"/>
                                        <p:tgtEl>
                                          <p:spTgt spid="123907">
                                            <p:txEl>
                                              <p:pRg st="8" end="8"/>
                                            </p:txEl>
                                          </p:spTgt>
                                        </p:tgtEl>
                                      </p:cBhvr>
                                    </p:animEffect>
                                  </p:childTnLst>
                                </p:cTn>
                              </p:par>
                              <p:par>
                                <p:cTn id="2243" presetID="10" presetClass="entr" presetSubtype="0" fill="hold" grpId="0" nodeType="withEffect">
                                  <p:stCondLst>
                                    <p:cond delay="0"/>
                                  </p:stCondLst>
                                  <p:childTnLst>
                                    <p:set>
                                      <p:cBhvr>
                                        <p:cTn id="2244" dur="1" fill="hold">
                                          <p:stCondLst>
                                            <p:cond delay="0"/>
                                          </p:stCondLst>
                                        </p:cTn>
                                        <p:tgtEl>
                                          <p:spTgt spid="123907">
                                            <p:txEl>
                                              <p:pRg st="9" end="9"/>
                                            </p:txEl>
                                          </p:spTgt>
                                        </p:tgtEl>
                                        <p:attrNameLst>
                                          <p:attrName>style.visibility</p:attrName>
                                        </p:attrNameLst>
                                      </p:cBhvr>
                                      <p:to>
                                        <p:strVal val="visible"/>
                                      </p:to>
                                    </p:set>
                                    <p:animEffect transition="in" filter="fade">
                                      <p:cBhvr>
                                        <p:cTn id="2245" dur="750"/>
                                        <p:tgtEl>
                                          <p:spTgt spid="123907">
                                            <p:txEl>
                                              <p:pRg st="9" end="9"/>
                                            </p:txEl>
                                          </p:spTgt>
                                        </p:tgtEl>
                                      </p:cBhvr>
                                    </p:animEffect>
                                  </p:childTnLst>
                                </p:cTn>
                              </p:par>
                              <p:par>
                                <p:cTn id="2246" presetID="10" presetClass="entr" presetSubtype="0" fill="hold" grpId="0" nodeType="withEffect">
                                  <p:stCondLst>
                                    <p:cond delay="0"/>
                                  </p:stCondLst>
                                  <p:childTnLst>
                                    <p:set>
                                      <p:cBhvr>
                                        <p:cTn id="2247" dur="1" fill="hold">
                                          <p:stCondLst>
                                            <p:cond delay="0"/>
                                          </p:stCondLst>
                                        </p:cTn>
                                        <p:tgtEl>
                                          <p:spTgt spid="123907">
                                            <p:txEl>
                                              <p:pRg st="10" end="10"/>
                                            </p:txEl>
                                          </p:spTgt>
                                        </p:tgtEl>
                                        <p:attrNameLst>
                                          <p:attrName>style.visibility</p:attrName>
                                        </p:attrNameLst>
                                      </p:cBhvr>
                                      <p:to>
                                        <p:strVal val="visible"/>
                                      </p:to>
                                    </p:set>
                                    <p:animEffect transition="in" filter="fade">
                                      <p:cBhvr>
                                        <p:cTn id="2248" dur="750"/>
                                        <p:tgtEl>
                                          <p:spTgt spid="123907">
                                            <p:txEl>
                                              <p:pRg st="10" end="10"/>
                                            </p:txEl>
                                          </p:spTgt>
                                        </p:tgtEl>
                                      </p:cBhvr>
                                    </p:animEffect>
                                  </p:childTnLst>
                                </p:cTn>
                              </p:par>
                              <p:par>
                                <p:cTn id="2249" presetID="10" presetClass="entr" presetSubtype="0" fill="hold" grpId="0" nodeType="withEffect">
                                  <p:stCondLst>
                                    <p:cond delay="0"/>
                                  </p:stCondLst>
                                  <p:childTnLst>
                                    <p:set>
                                      <p:cBhvr>
                                        <p:cTn id="2250" dur="1" fill="hold">
                                          <p:stCondLst>
                                            <p:cond delay="0"/>
                                          </p:stCondLst>
                                        </p:cTn>
                                        <p:tgtEl>
                                          <p:spTgt spid="123907">
                                            <p:txEl>
                                              <p:pRg st="10" end="10"/>
                                            </p:txEl>
                                          </p:spTgt>
                                        </p:tgtEl>
                                        <p:attrNameLst>
                                          <p:attrName>style.visibility</p:attrName>
                                        </p:attrNameLst>
                                      </p:cBhvr>
                                      <p:to>
                                        <p:strVal val="visible"/>
                                      </p:to>
                                    </p:set>
                                    <p:animEffect transition="in" filter="fade">
                                      <p:cBhvr>
                                        <p:cTn id="2251" dur="750"/>
                                        <p:tgtEl>
                                          <p:spTgt spid="123907">
                                            <p:txEl>
                                              <p:pRg st="10" end="10"/>
                                            </p:txEl>
                                          </p:spTgt>
                                        </p:tgtEl>
                                      </p:cBhvr>
                                    </p:animEffect>
                                  </p:childTnLst>
                                </p:cTn>
                              </p:par>
                              <p:par>
                                <p:cTn id="2252" presetID="10" presetClass="entr" presetSubtype="0" fill="hold" grpId="0" nodeType="withEffect">
                                  <p:stCondLst>
                                    <p:cond delay="0"/>
                                  </p:stCondLst>
                                  <p:childTnLst>
                                    <p:set>
                                      <p:cBhvr>
                                        <p:cTn id="2253" dur="1" fill="hold">
                                          <p:stCondLst>
                                            <p:cond delay="0"/>
                                          </p:stCondLst>
                                        </p:cTn>
                                        <p:tgtEl>
                                          <p:spTgt spid="123907">
                                            <p:txEl>
                                              <p:pRg st="9" end="9"/>
                                            </p:txEl>
                                          </p:spTgt>
                                        </p:tgtEl>
                                        <p:attrNameLst>
                                          <p:attrName>style.visibility</p:attrName>
                                        </p:attrNameLst>
                                      </p:cBhvr>
                                      <p:to>
                                        <p:strVal val="visible"/>
                                      </p:to>
                                    </p:set>
                                    <p:animEffect transition="in" filter="fade">
                                      <p:cBhvr>
                                        <p:cTn id="2254" dur="750"/>
                                        <p:tgtEl>
                                          <p:spTgt spid="123907">
                                            <p:txEl>
                                              <p:pRg st="9" end="9"/>
                                            </p:txEl>
                                          </p:spTgt>
                                        </p:tgtEl>
                                      </p:cBhvr>
                                    </p:animEffect>
                                  </p:childTnLst>
                                </p:cTn>
                              </p:par>
                              <p:par>
                                <p:cTn id="2255" presetID="10" presetClass="entr" presetSubtype="0" fill="hold" grpId="0" nodeType="withEffect">
                                  <p:stCondLst>
                                    <p:cond delay="0"/>
                                  </p:stCondLst>
                                  <p:childTnLst>
                                    <p:set>
                                      <p:cBhvr>
                                        <p:cTn id="2256" dur="1" fill="hold">
                                          <p:stCondLst>
                                            <p:cond delay="0"/>
                                          </p:stCondLst>
                                        </p:cTn>
                                        <p:tgtEl>
                                          <p:spTgt spid="123907">
                                            <p:txEl>
                                              <p:pRg st="10" end="10"/>
                                            </p:txEl>
                                          </p:spTgt>
                                        </p:tgtEl>
                                        <p:attrNameLst>
                                          <p:attrName>style.visibility</p:attrName>
                                        </p:attrNameLst>
                                      </p:cBhvr>
                                      <p:to>
                                        <p:strVal val="visible"/>
                                      </p:to>
                                    </p:set>
                                    <p:animEffect transition="in" filter="fade">
                                      <p:cBhvr>
                                        <p:cTn id="2257" dur="750"/>
                                        <p:tgtEl>
                                          <p:spTgt spid="123907">
                                            <p:txEl>
                                              <p:pRg st="10" end="10"/>
                                            </p:txEl>
                                          </p:spTgt>
                                        </p:tgtEl>
                                      </p:cBhvr>
                                    </p:animEffect>
                                  </p:childTnLst>
                                </p:cTn>
                              </p:par>
                              <p:par>
                                <p:cTn id="2258" presetID="10" presetClass="entr" presetSubtype="0" fill="hold" grpId="0" nodeType="withEffect">
                                  <p:stCondLst>
                                    <p:cond delay="0"/>
                                  </p:stCondLst>
                                  <p:childTnLst>
                                    <p:set>
                                      <p:cBhvr>
                                        <p:cTn id="2259" dur="1" fill="hold">
                                          <p:stCondLst>
                                            <p:cond delay="0"/>
                                          </p:stCondLst>
                                        </p:cTn>
                                        <p:tgtEl>
                                          <p:spTgt spid="123907">
                                            <p:txEl>
                                              <p:pRg st="10" end="10"/>
                                            </p:txEl>
                                          </p:spTgt>
                                        </p:tgtEl>
                                        <p:attrNameLst>
                                          <p:attrName>style.visibility</p:attrName>
                                        </p:attrNameLst>
                                      </p:cBhvr>
                                      <p:to>
                                        <p:strVal val="visible"/>
                                      </p:to>
                                    </p:set>
                                    <p:animEffect transition="in" filter="fade">
                                      <p:cBhvr>
                                        <p:cTn id="2260" dur="750"/>
                                        <p:tgtEl>
                                          <p:spTgt spid="123907">
                                            <p:txEl>
                                              <p:pRg st="10" end="10"/>
                                            </p:txEl>
                                          </p:spTgt>
                                        </p:tgtEl>
                                      </p:cBhvr>
                                    </p:animEffect>
                                  </p:childTnLst>
                                </p:cTn>
                              </p:par>
                              <p:par>
                                <p:cTn id="2261" presetID="10" presetClass="entr" presetSubtype="0" fill="hold" grpId="0" nodeType="withEffect">
                                  <p:stCondLst>
                                    <p:cond delay="0"/>
                                  </p:stCondLst>
                                  <p:childTnLst>
                                    <p:set>
                                      <p:cBhvr>
                                        <p:cTn id="2262" dur="1" fill="hold">
                                          <p:stCondLst>
                                            <p:cond delay="0"/>
                                          </p:stCondLst>
                                        </p:cTn>
                                        <p:tgtEl>
                                          <p:spTgt spid="123907">
                                            <p:txEl>
                                              <p:pRg st="11" end="11"/>
                                            </p:txEl>
                                          </p:spTgt>
                                        </p:tgtEl>
                                        <p:attrNameLst>
                                          <p:attrName>style.visibility</p:attrName>
                                        </p:attrNameLst>
                                      </p:cBhvr>
                                      <p:to>
                                        <p:strVal val="visible"/>
                                      </p:to>
                                    </p:set>
                                    <p:animEffect transition="in" filter="fade">
                                      <p:cBhvr>
                                        <p:cTn id="2263" dur="750"/>
                                        <p:tgtEl>
                                          <p:spTgt spid="123907">
                                            <p:txEl>
                                              <p:pRg st="11" end="11"/>
                                            </p:txEl>
                                          </p:spTgt>
                                        </p:tgtEl>
                                      </p:cBhvr>
                                    </p:animEffect>
                                  </p:childTnLst>
                                </p:cTn>
                              </p:par>
                              <p:par>
                                <p:cTn id="2264" presetID="10" presetClass="entr" presetSubtype="0" fill="hold" grpId="0" nodeType="withEffect">
                                  <p:stCondLst>
                                    <p:cond delay="0"/>
                                  </p:stCondLst>
                                  <p:childTnLst>
                                    <p:set>
                                      <p:cBhvr>
                                        <p:cTn id="2265" dur="1" fill="hold">
                                          <p:stCondLst>
                                            <p:cond delay="0"/>
                                          </p:stCondLst>
                                        </p:cTn>
                                        <p:tgtEl>
                                          <p:spTgt spid="123907">
                                            <p:txEl>
                                              <p:pRg st="7" end="7"/>
                                            </p:txEl>
                                          </p:spTgt>
                                        </p:tgtEl>
                                        <p:attrNameLst>
                                          <p:attrName>style.visibility</p:attrName>
                                        </p:attrNameLst>
                                      </p:cBhvr>
                                      <p:to>
                                        <p:strVal val="visible"/>
                                      </p:to>
                                    </p:set>
                                    <p:animEffect transition="in" filter="fade">
                                      <p:cBhvr>
                                        <p:cTn id="2266" dur="750"/>
                                        <p:tgtEl>
                                          <p:spTgt spid="123907">
                                            <p:txEl>
                                              <p:pRg st="7" end="7"/>
                                            </p:txEl>
                                          </p:spTgt>
                                        </p:tgtEl>
                                      </p:cBhvr>
                                    </p:animEffect>
                                  </p:childTnLst>
                                </p:cTn>
                              </p:par>
                              <p:par>
                                <p:cTn id="2267" presetID="10" presetClass="entr" presetSubtype="0" fill="hold" grpId="0" nodeType="withEffect">
                                  <p:stCondLst>
                                    <p:cond delay="0"/>
                                  </p:stCondLst>
                                  <p:childTnLst>
                                    <p:set>
                                      <p:cBhvr>
                                        <p:cTn id="2268" dur="1" fill="hold">
                                          <p:stCondLst>
                                            <p:cond delay="0"/>
                                          </p:stCondLst>
                                        </p:cTn>
                                        <p:tgtEl>
                                          <p:spTgt spid="123907">
                                            <p:txEl>
                                              <p:pRg st="8" end="8"/>
                                            </p:txEl>
                                          </p:spTgt>
                                        </p:tgtEl>
                                        <p:attrNameLst>
                                          <p:attrName>style.visibility</p:attrName>
                                        </p:attrNameLst>
                                      </p:cBhvr>
                                      <p:to>
                                        <p:strVal val="visible"/>
                                      </p:to>
                                    </p:set>
                                    <p:animEffect transition="in" filter="fade">
                                      <p:cBhvr>
                                        <p:cTn id="2269" dur="750"/>
                                        <p:tgtEl>
                                          <p:spTgt spid="123907">
                                            <p:txEl>
                                              <p:pRg st="8" end="8"/>
                                            </p:txEl>
                                          </p:spTgt>
                                        </p:tgtEl>
                                      </p:cBhvr>
                                    </p:animEffect>
                                  </p:childTnLst>
                                </p:cTn>
                              </p:par>
                              <p:par>
                                <p:cTn id="2270" presetID="10" presetClass="entr" presetSubtype="0" fill="hold" grpId="0" nodeType="withEffect">
                                  <p:stCondLst>
                                    <p:cond delay="0"/>
                                  </p:stCondLst>
                                  <p:childTnLst>
                                    <p:set>
                                      <p:cBhvr>
                                        <p:cTn id="2271" dur="1" fill="hold">
                                          <p:stCondLst>
                                            <p:cond delay="0"/>
                                          </p:stCondLst>
                                        </p:cTn>
                                        <p:tgtEl>
                                          <p:spTgt spid="123907">
                                            <p:txEl>
                                              <p:pRg st="9" end="9"/>
                                            </p:txEl>
                                          </p:spTgt>
                                        </p:tgtEl>
                                        <p:attrNameLst>
                                          <p:attrName>style.visibility</p:attrName>
                                        </p:attrNameLst>
                                      </p:cBhvr>
                                      <p:to>
                                        <p:strVal val="visible"/>
                                      </p:to>
                                    </p:set>
                                    <p:animEffect transition="in" filter="fade">
                                      <p:cBhvr>
                                        <p:cTn id="2272" dur="750"/>
                                        <p:tgtEl>
                                          <p:spTgt spid="123907">
                                            <p:txEl>
                                              <p:pRg st="9" end="9"/>
                                            </p:txEl>
                                          </p:spTgt>
                                        </p:tgtEl>
                                      </p:cBhvr>
                                    </p:animEffect>
                                  </p:childTnLst>
                                </p:cTn>
                              </p:par>
                              <p:par>
                                <p:cTn id="2273" presetID="10" presetClass="entr" presetSubtype="0" fill="hold" grpId="0" nodeType="withEffect">
                                  <p:stCondLst>
                                    <p:cond delay="0"/>
                                  </p:stCondLst>
                                  <p:childTnLst>
                                    <p:set>
                                      <p:cBhvr>
                                        <p:cTn id="2274" dur="1" fill="hold">
                                          <p:stCondLst>
                                            <p:cond delay="0"/>
                                          </p:stCondLst>
                                        </p:cTn>
                                        <p:tgtEl>
                                          <p:spTgt spid="123907">
                                            <p:txEl>
                                              <p:pRg st="10" end="10"/>
                                            </p:txEl>
                                          </p:spTgt>
                                        </p:tgtEl>
                                        <p:attrNameLst>
                                          <p:attrName>style.visibility</p:attrName>
                                        </p:attrNameLst>
                                      </p:cBhvr>
                                      <p:to>
                                        <p:strVal val="visible"/>
                                      </p:to>
                                    </p:set>
                                    <p:animEffect transition="in" filter="fade">
                                      <p:cBhvr>
                                        <p:cTn id="2275" dur="750"/>
                                        <p:tgtEl>
                                          <p:spTgt spid="123907">
                                            <p:txEl>
                                              <p:pRg st="10" end="10"/>
                                            </p:txEl>
                                          </p:spTgt>
                                        </p:tgtEl>
                                      </p:cBhvr>
                                    </p:animEffect>
                                  </p:childTnLst>
                                </p:cTn>
                              </p:par>
                              <p:par>
                                <p:cTn id="2276" presetID="10" presetClass="entr" presetSubtype="0" fill="hold" grpId="0" nodeType="withEffect">
                                  <p:stCondLst>
                                    <p:cond delay="0"/>
                                  </p:stCondLst>
                                  <p:childTnLst>
                                    <p:set>
                                      <p:cBhvr>
                                        <p:cTn id="2277" dur="1" fill="hold">
                                          <p:stCondLst>
                                            <p:cond delay="0"/>
                                          </p:stCondLst>
                                        </p:cTn>
                                        <p:tgtEl>
                                          <p:spTgt spid="123907">
                                            <p:txEl>
                                              <p:pRg st="10" end="10"/>
                                            </p:txEl>
                                          </p:spTgt>
                                        </p:tgtEl>
                                        <p:attrNameLst>
                                          <p:attrName>style.visibility</p:attrName>
                                        </p:attrNameLst>
                                      </p:cBhvr>
                                      <p:to>
                                        <p:strVal val="visible"/>
                                      </p:to>
                                    </p:set>
                                    <p:animEffect transition="in" filter="fade">
                                      <p:cBhvr>
                                        <p:cTn id="2278" dur="750"/>
                                        <p:tgtEl>
                                          <p:spTgt spid="123907">
                                            <p:txEl>
                                              <p:pRg st="10" end="10"/>
                                            </p:txEl>
                                          </p:spTgt>
                                        </p:tgtEl>
                                      </p:cBhvr>
                                    </p:animEffect>
                                  </p:childTnLst>
                                </p:cTn>
                              </p:par>
                              <p:par>
                                <p:cTn id="2279" presetID="10" presetClass="entr" presetSubtype="0" fill="hold" grpId="0" nodeType="withEffect">
                                  <p:stCondLst>
                                    <p:cond delay="0"/>
                                  </p:stCondLst>
                                  <p:childTnLst>
                                    <p:set>
                                      <p:cBhvr>
                                        <p:cTn id="2280" dur="1" fill="hold">
                                          <p:stCondLst>
                                            <p:cond delay="0"/>
                                          </p:stCondLst>
                                        </p:cTn>
                                        <p:tgtEl>
                                          <p:spTgt spid="123907">
                                            <p:txEl>
                                              <p:pRg st="9" end="9"/>
                                            </p:txEl>
                                          </p:spTgt>
                                        </p:tgtEl>
                                        <p:attrNameLst>
                                          <p:attrName>style.visibility</p:attrName>
                                        </p:attrNameLst>
                                      </p:cBhvr>
                                      <p:to>
                                        <p:strVal val="visible"/>
                                      </p:to>
                                    </p:set>
                                    <p:animEffect transition="in" filter="fade">
                                      <p:cBhvr>
                                        <p:cTn id="2281" dur="750"/>
                                        <p:tgtEl>
                                          <p:spTgt spid="123907">
                                            <p:txEl>
                                              <p:pRg st="9" end="9"/>
                                            </p:txEl>
                                          </p:spTgt>
                                        </p:tgtEl>
                                      </p:cBhvr>
                                    </p:animEffect>
                                  </p:childTnLst>
                                </p:cTn>
                              </p:par>
                              <p:par>
                                <p:cTn id="2282" presetID="10" presetClass="entr" presetSubtype="0" fill="hold" grpId="0" nodeType="withEffect">
                                  <p:stCondLst>
                                    <p:cond delay="0"/>
                                  </p:stCondLst>
                                  <p:childTnLst>
                                    <p:set>
                                      <p:cBhvr>
                                        <p:cTn id="2283" dur="1" fill="hold">
                                          <p:stCondLst>
                                            <p:cond delay="0"/>
                                          </p:stCondLst>
                                        </p:cTn>
                                        <p:tgtEl>
                                          <p:spTgt spid="123907">
                                            <p:txEl>
                                              <p:pRg st="10" end="10"/>
                                            </p:txEl>
                                          </p:spTgt>
                                        </p:tgtEl>
                                        <p:attrNameLst>
                                          <p:attrName>style.visibility</p:attrName>
                                        </p:attrNameLst>
                                      </p:cBhvr>
                                      <p:to>
                                        <p:strVal val="visible"/>
                                      </p:to>
                                    </p:set>
                                    <p:animEffect transition="in" filter="fade">
                                      <p:cBhvr>
                                        <p:cTn id="2284" dur="750"/>
                                        <p:tgtEl>
                                          <p:spTgt spid="123907">
                                            <p:txEl>
                                              <p:pRg st="10" end="10"/>
                                            </p:txEl>
                                          </p:spTgt>
                                        </p:tgtEl>
                                      </p:cBhvr>
                                    </p:animEffect>
                                  </p:childTnLst>
                                </p:cTn>
                              </p:par>
                              <p:par>
                                <p:cTn id="2285" presetID="10" presetClass="entr" presetSubtype="0" fill="hold" grpId="0" nodeType="withEffect">
                                  <p:stCondLst>
                                    <p:cond delay="0"/>
                                  </p:stCondLst>
                                  <p:childTnLst>
                                    <p:set>
                                      <p:cBhvr>
                                        <p:cTn id="2286" dur="1" fill="hold">
                                          <p:stCondLst>
                                            <p:cond delay="0"/>
                                          </p:stCondLst>
                                        </p:cTn>
                                        <p:tgtEl>
                                          <p:spTgt spid="123907">
                                            <p:txEl>
                                              <p:pRg st="10" end="10"/>
                                            </p:txEl>
                                          </p:spTgt>
                                        </p:tgtEl>
                                        <p:attrNameLst>
                                          <p:attrName>style.visibility</p:attrName>
                                        </p:attrNameLst>
                                      </p:cBhvr>
                                      <p:to>
                                        <p:strVal val="visible"/>
                                      </p:to>
                                    </p:set>
                                    <p:animEffect transition="in" filter="fade">
                                      <p:cBhvr>
                                        <p:cTn id="2287" dur="750"/>
                                        <p:tgtEl>
                                          <p:spTgt spid="123907">
                                            <p:txEl>
                                              <p:pRg st="10" end="10"/>
                                            </p:txEl>
                                          </p:spTgt>
                                        </p:tgtEl>
                                      </p:cBhvr>
                                    </p:animEffect>
                                  </p:childTnLst>
                                </p:cTn>
                              </p:par>
                              <p:par>
                                <p:cTn id="2288" presetID="10" presetClass="entr" presetSubtype="0" fill="hold" grpId="0" nodeType="withEffect">
                                  <p:stCondLst>
                                    <p:cond delay="0"/>
                                  </p:stCondLst>
                                  <p:childTnLst>
                                    <p:set>
                                      <p:cBhvr>
                                        <p:cTn id="2289" dur="1" fill="hold">
                                          <p:stCondLst>
                                            <p:cond delay="0"/>
                                          </p:stCondLst>
                                        </p:cTn>
                                        <p:tgtEl>
                                          <p:spTgt spid="123907">
                                            <p:txEl>
                                              <p:pRg st="11" end="11"/>
                                            </p:txEl>
                                          </p:spTgt>
                                        </p:tgtEl>
                                        <p:attrNameLst>
                                          <p:attrName>style.visibility</p:attrName>
                                        </p:attrNameLst>
                                      </p:cBhvr>
                                      <p:to>
                                        <p:strVal val="visible"/>
                                      </p:to>
                                    </p:set>
                                    <p:animEffect transition="in" filter="fade">
                                      <p:cBhvr>
                                        <p:cTn id="2290" dur="750"/>
                                        <p:tgtEl>
                                          <p:spTgt spid="123907">
                                            <p:txEl>
                                              <p:pRg st="11" end="11"/>
                                            </p:txEl>
                                          </p:spTgt>
                                        </p:tgtEl>
                                      </p:cBhvr>
                                    </p:animEffect>
                                  </p:childTnLst>
                                </p:cTn>
                              </p:par>
                              <p:par>
                                <p:cTn id="2291" presetID="10" presetClass="entr" presetSubtype="0" fill="hold" grpId="0" nodeType="withEffect">
                                  <p:stCondLst>
                                    <p:cond delay="0"/>
                                  </p:stCondLst>
                                  <p:childTnLst>
                                    <p:set>
                                      <p:cBhvr>
                                        <p:cTn id="2292" dur="1" fill="hold">
                                          <p:stCondLst>
                                            <p:cond delay="0"/>
                                          </p:stCondLst>
                                        </p:cTn>
                                        <p:tgtEl>
                                          <p:spTgt spid="123907">
                                            <p:txEl>
                                              <p:pRg st="5" end="5"/>
                                            </p:txEl>
                                          </p:spTgt>
                                        </p:tgtEl>
                                        <p:attrNameLst>
                                          <p:attrName>style.visibility</p:attrName>
                                        </p:attrNameLst>
                                      </p:cBhvr>
                                      <p:to>
                                        <p:strVal val="visible"/>
                                      </p:to>
                                    </p:set>
                                    <p:animEffect transition="in" filter="fade">
                                      <p:cBhvr>
                                        <p:cTn id="2293" dur="750"/>
                                        <p:tgtEl>
                                          <p:spTgt spid="123907">
                                            <p:txEl>
                                              <p:pRg st="5" end="5"/>
                                            </p:txEl>
                                          </p:spTgt>
                                        </p:tgtEl>
                                      </p:cBhvr>
                                    </p:animEffect>
                                  </p:childTnLst>
                                </p:cTn>
                              </p:par>
                              <p:par>
                                <p:cTn id="2294" presetID="10" presetClass="entr" presetSubtype="0" fill="hold" grpId="0" nodeType="withEffect">
                                  <p:stCondLst>
                                    <p:cond delay="0"/>
                                  </p:stCondLst>
                                  <p:childTnLst>
                                    <p:set>
                                      <p:cBhvr>
                                        <p:cTn id="2295" dur="1" fill="hold">
                                          <p:stCondLst>
                                            <p:cond delay="0"/>
                                          </p:stCondLst>
                                        </p:cTn>
                                        <p:tgtEl>
                                          <p:spTgt spid="123907">
                                            <p:txEl>
                                              <p:pRg st="6" end="6"/>
                                            </p:txEl>
                                          </p:spTgt>
                                        </p:tgtEl>
                                        <p:attrNameLst>
                                          <p:attrName>style.visibility</p:attrName>
                                        </p:attrNameLst>
                                      </p:cBhvr>
                                      <p:to>
                                        <p:strVal val="visible"/>
                                      </p:to>
                                    </p:set>
                                    <p:animEffect transition="in" filter="fade">
                                      <p:cBhvr>
                                        <p:cTn id="2296" dur="750"/>
                                        <p:tgtEl>
                                          <p:spTgt spid="123907">
                                            <p:txEl>
                                              <p:pRg st="6" end="6"/>
                                            </p:txEl>
                                          </p:spTgt>
                                        </p:tgtEl>
                                      </p:cBhvr>
                                    </p:animEffect>
                                  </p:childTnLst>
                                </p:cTn>
                              </p:par>
                              <p:par>
                                <p:cTn id="2297" presetID="10" presetClass="entr" presetSubtype="0" fill="hold" grpId="0" nodeType="withEffect">
                                  <p:stCondLst>
                                    <p:cond delay="0"/>
                                  </p:stCondLst>
                                  <p:childTnLst>
                                    <p:set>
                                      <p:cBhvr>
                                        <p:cTn id="2298" dur="1" fill="hold">
                                          <p:stCondLst>
                                            <p:cond delay="0"/>
                                          </p:stCondLst>
                                        </p:cTn>
                                        <p:tgtEl>
                                          <p:spTgt spid="123907">
                                            <p:txEl>
                                              <p:pRg st="7" end="7"/>
                                            </p:txEl>
                                          </p:spTgt>
                                        </p:tgtEl>
                                        <p:attrNameLst>
                                          <p:attrName>style.visibility</p:attrName>
                                        </p:attrNameLst>
                                      </p:cBhvr>
                                      <p:to>
                                        <p:strVal val="visible"/>
                                      </p:to>
                                    </p:set>
                                    <p:animEffect transition="in" filter="fade">
                                      <p:cBhvr>
                                        <p:cTn id="2299" dur="750"/>
                                        <p:tgtEl>
                                          <p:spTgt spid="123907">
                                            <p:txEl>
                                              <p:pRg st="7" end="7"/>
                                            </p:txEl>
                                          </p:spTgt>
                                        </p:tgtEl>
                                      </p:cBhvr>
                                    </p:animEffect>
                                  </p:childTnLst>
                                </p:cTn>
                              </p:par>
                              <p:par>
                                <p:cTn id="2300" presetID="10" presetClass="entr" presetSubtype="0" fill="hold" grpId="0" nodeType="withEffect">
                                  <p:stCondLst>
                                    <p:cond delay="0"/>
                                  </p:stCondLst>
                                  <p:childTnLst>
                                    <p:set>
                                      <p:cBhvr>
                                        <p:cTn id="2301" dur="1" fill="hold">
                                          <p:stCondLst>
                                            <p:cond delay="0"/>
                                          </p:stCondLst>
                                        </p:cTn>
                                        <p:tgtEl>
                                          <p:spTgt spid="123907">
                                            <p:txEl>
                                              <p:pRg st="8" end="8"/>
                                            </p:txEl>
                                          </p:spTgt>
                                        </p:tgtEl>
                                        <p:attrNameLst>
                                          <p:attrName>style.visibility</p:attrName>
                                        </p:attrNameLst>
                                      </p:cBhvr>
                                      <p:to>
                                        <p:strVal val="visible"/>
                                      </p:to>
                                    </p:set>
                                    <p:animEffect transition="in" filter="fade">
                                      <p:cBhvr>
                                        <p:cTn id="2302" dur="750"/>
                                        <p:tgtEl>
                                          <p:spTgt spid="123907">
                                            <p:txEl>
                                              <p:pRg st="8" end="8"/>
                                            </p:txEl>
                                          </p:spTgt>
                                        </p:tgtEl>
                                      </p:cBhvr>
                                    </p:animEffect>
                                  </p:childTnLst>
                                </p:cTn>
                              </p:par>
                              <p:par>
                                <p:cTn id="2303" presetID="10" presetClass="entr" presetSubtype="0" fill="hold" grpId="0" nodeType="withEffect">
                                  <p:stCondLst>
                                    <p:cond delay="0"/>
                                  </p:stCondLst>
                                  <p:childTnLst>
                                    <p:set>
                                      <p:cBhvr>
                                        <p:cTn id="2304" dur="1" fill="hold">
                                          <p:stCondLst>
                                            <p:cond delay="0"/>
                                          </p:stCondLst>
                                        </p:cTn>
                                        <p:tgtEl>
                                          <p:spTgt spid="123907">
                                            <p:txEl>
                                              <p:pRg st="9" end="9"/>
                                            </p:txEl>
                                          </p:spTgt>
                                        </p:tgtEl>
                                        <p:attrNameLst>
                                          <p:attrName>style.visibility</p:attrName>
                                        </p:attrNameLst>
                                      </p:cBhvr>
                                      <p:to>
                                        <p:strVal val="visible"/>
                                      </p:to>
                                    </p:set>
                                    <p:animEffect transition="in" filter="fade">
                                      <p:cBhvr>
                                        <p:cTn id="2305" dur="750"/>
                                        <p:tgtEl>
                                          <p:spTgt spid="123907">
                                            <p:txEl>
                                              <p:pRg st="9" end="9"/>
                                            </p:txEl>
                                          </p:spTgt>
                                        </p:tgtEl>
                                      </p:cBhvr>
                                    </p:animEffect>
                                  </p:childTnLst>
                                </p:cTn>
                              </p:par>
                              <p:par>
                                <p:cTn id="2306" presetID="10" presetClass="entr" presetSubtype="0" fill="hold" grpId="0" nodeType="withEffect">
                                  <p:stCondLst>
                                    <p:cond delay="0"/>
                                  </p:stCondLst>
                                  <p:childTnLst>
                                    <p:set>
                                      <p:cBhvr>
                                        <p:cTn id="2307" dur="1" fill="hold">
                                          <p:stCondLst>
                                            <p:cond delay="0"/>
                                          </p:stCondLst>
                                        </p:cTn>
                                        <p:tgtEl>
                                          <p:spTgt spid="123907">
                                            <p:txEl>
                                              <p:pRg st="10" end="10"/>
                                            </p:txEl>
                                          </p:spTgt>
                                        </p:tgtEl>
                                        <p:attrNameLst>
                                          <p:attrName>style.visibility</p:attrName>
                                        </p:attrNameLst>
                                      </p:cBhvr>
                                      <p:to>
                                        <p:strVal val="visible"/>
                                      </p:to>
                                    </p:set>
                                    <p:animEffect transition="in" filter="fade">
                                      <p:cBhvr>
                                        <p:cTn id="2308" dur="750"/>
                                        <p:tgtEl>
                                          <p:spTgt spid="123907">
                                            <p:txEl>
                                              <p:pRg st="10" end="10"/>
                                            </p:txEl>
                                          </p:spTgt>
                                        </p:tgtEl>
                                      </p:cBhvr>
                                    </p:animEffect>
                                  </p:childTnLst>
                                </p:cTn>
                              </p:par>
                              <p:par>
                                <p:cTn id="2309" presetID="10" presetClass="entr" presetSubtype="0" fill="hold" grpId="0" nodeType="withEffect">
                                  <p:stCondLst>
                                    <p:cond delay="0"/>
                                  </p:stCondLst>
                                  <p:childTnLst>
                                    <p:set>
                                      <p:cBhvr>
                                        <p:cTn id="2310" dur="1" fill="hold">
                                          <p:stCondLst>
                                            <p:cond delay="0"/>
                                          </p:stCondLst>
                                        </p:cTn>
                                        <p:tgtEl>
                                          <p:spTgt spid="123907">
                                            <p:txEl>
                                              <p:pRg st="10" end="10"/>
                                            </p:txEl>
                                          </p:spTgt>
                                        </p:tgtEl>
                                        <p:attrNameLst>
                                          <p:attrName>style.visibility</p:attrName>
                                        </p:attrNameLst>
                                      </p:cBhvr>
                                      <p:to>
                                        <p:strVal val="visible"/>
                                      </p:to>
                                    </p:set>
                                    <p:animEffect transition="in" filter="fade">
                                      <p:cBhvr>
                                        <p:cTn id="2311" dur="750"/>
                                        <p:tgtEl>
                                          <p:spTgt spid="123907">
                                            <p:txEl>
                                              <p:pRg st="10" end="10"/>
                                            </p:txEl>
                                          </p:spTgt>
                                        </p:tgtEl>
                                      </p:cBhvr>
                                    </p:animEffect>
                                  </p:childTnLst>
                                </p:cTn>
                              </p:par>
                              <p:par>
                                <p:cTn id="2312" presetID="10" presetClass="entr" presetSubtype="0" fill="hold" grpId="0" nodeType="withEffect">
                                  <p:stCondLst>
                                    <p:cond delay="0"/>
                                  </p:stCondLst>
                                  <p:childTnLst>
                                    <p:set>
                                      <p:cBhvr>
                                        <p:cTn id="2313" dur="1" fill="hold">
                                          <p:stCondLst>
                                            <p:cond delay="0"/>
                                          </p:stCondLst>
                                        </p:cTn>
                                        <p:tgtEl>
                                          <p:spTgt spid="123907">
                                            <p:txEl>
                                              <p:pRg st="9" end="9"/>
                                            </p:txEl>
                                          </p:spTgt>
                                        </p:tgtEl>
                                        <p:attrNameLst>
                                          <p:attrName>style.visibility</p:attrName>
                                        </p:attrNameLst>
                                      </p:cBhvr>
                                      <p:to>
                                        <p:strVal val="visible"/>
                                      </p:to>
                                    </p:set>
                                    <p:animEffect transition="in" filter="fade">
                                      <p:cBhvr>
                                        <p:cTn id="2314" dur="750"/>
                                        <p:tgtEl>
                                          <p:spTgt spid="123907">
                                            <p:txEl>
                                              <p:pRg st="9" end="9"/>
                                            </p:txEl>
                                          </p:spTgt>
                                        </p:tgtEl>
                                      </p:cBhvr>
                                    </p:animEffect>
                                  </p:childTnLst>
                                </p:cTn>
                              </p:par>
                              <p:par>
                                <p:cTn id="2315" presetID="10" presetClass="entr" presetSubtype="0" fill="hold" grpId="0" nodeType="withEffect">
                                  <p:stCondLst>
                                    <p:cond delay="0"/>
                                  </p:stCondLst>
                                  <p:childTnLst>
                                    <p:set>
                                      <p:cBhvr>
                                        <p:cTn id="2316" dur="1" fill="hold">
                                          <p:stCondLst>
                                            <p:cond delay="0"/>
                                          </p:stCondLst>
                                        </p:cTn>
                                        <p:tgtEl>
                                          <p:spTgt spid="123907">
                                            <p:txEl>
                                              <p:pRg st="10" end="10"/>
                                            </p:txEl>
                                          </p:spTgt>
                                        </p:tgtEl>
                                        <p:attrNameLst>
                                          <p:attrName>style.visibility</p:attrName>
                                        </p:attrNameLst>
                                      </p:cBhvr>
                                      <p:to>
                                        <p:strVal val="visible"/>
                                      </p:to>
                                    </p:set>
                                    <p:animEffect transition="in" filter="fade">
                                      <p:cBhvr>
                                        <p:cTn id="2317" dur="750"/>
                                        <p:tgtEl>
                                          <p:spTgt spid="123907">
                                            <p:txEl>
                                              <p:pRg st="10" end="10"/>
                                            </p:txEl>
                                          </p:spTgt>
                                        </p:tgtEl>
                                      </p:cBhvr>
                                    </p:animEffect>
                                  </p:childTnLst>
                                </p:cTn>
                              </p:par>
                              <p:par>
                                <p:cTn id="2318" presetID="10" presetClass="entr" presetSubtype="0" fill="hold" grpId="0" nodeType="withEffect">
                                  <p:stCondLst>
                                    <p:cond delay="0"/>
                                  </p:stCondLst>
                                  <p:childTnLst>
                                    <p:set>
                                      <p:cBhvr>
                                        <p:cTn id="2319" dur="1" fill="hold">
                                          <p:stCondLst>
                                            <p:cond delay="0"/>
                                          </p:stCondLst>
                                        </p:cTn>
                                        <p:tgtEl>
                                          <p:spTgt spid="123907">
                                            <p:txEl>
                                              <p:pRg st="10" end="10"/>
                                            </p:txEl>
                                          </p:spTgt>
                                        </p:tgtEl>
                                        <p:attrNameLst>
                                          <p:attrName>style.visibility</p:attrName>
                                        </p:attrNameLst>
                                      </p:cBhvr>
                                      <p:to>
                                        <p:strVal val="visible"/>
                                      </p:to>
                                    </p:set>
                                    <p:animEffect transition="in" filter="fade">
                                      <p:cBhvr>
                                        <p:cTn id="2320" dur="750"/>
                                        <p:tgtEl>
                                          <p:spTgt spid="123907">
                                            <p:txEl>
                                              <p:pRg st="10" end="10"/>
                                            </p:txEl>
                                          </p:spTgt>
                                        </p:tgtEl>
                                      </p:cBhvr>
                                    </p:animEffect>
                                  </p:childTnLst>
                                </p:cTn>
                              </p:par>
                              <p:par>
                                <p:cTn id="2321" presetID="10" presetClass="entr" presetSubtype="0" fill="hold" grpId="0" nodeType="withEffect">
                                  <p:stCondLst>
                                    <p:cond delay="0"/>
                                  </p:stCondLst>
                                  <p:childTnLst>
                                    <p:set>
                                      <p:cBhvr>
                                        <p:cTn id="2322" dur="1" fill="hold">
                                          <p:stCondLst>
                                            <p:cond delay="0"/>
                                          </p:stCondLst>
                                        </p:cTn>
                                        <p:tgtEl>
                                          <p:spTgt spid="123907">
                                            <p:txEl>
                                              <p:pRg st="11" end="11"/>
                                            </p:txEl>
                                          </p:spTgt>
                                        </p:tgtEl>
                                        <p:attrNameLst>
                                          <p:attrName>style.visibility</p:attrName>
                                        </p:attrNameLst>
                                      </p:cBhvr>
                                      <p:to>
                                        <p:strVal val="visible"/>
                                      </p:to>
                                    </p:set>
                                    <p:animEffect transition="in" filter="fade">
                                      <p:cBhvr>
                                        <p:cTn id="2323" dur="750"/>
                                        <p:tgtEl>
                                          <p:spTgt spid="123907">
                                            <p:txEl>
                                              <p:pRg st="11" end="11"/>
                                            </p:txEl>
                                          </p:spTgt>
                                        </p:tgtEl>
                                      </p:cBhvr>
                                    </p:animEffect>
                                  </p:childTnLst>
                                </p:cTn>
                              </p:par>
                              <p:par>
                                <p:cTn id="2324" presetID="10" presetClass="entr" presetSubtype="0" fill="hold" grpId="0" nodeType="withEffect">
                                  <p:stCondLst>
                                    <p:cond delay="0"/>
                                  </p:stCondLst>
                                  <p:childTnLst>
                                    <p:set>
                                      <p:cBhvr>
                                        <p:cTn id="2325" dur="1" fill="hold">
                                          <p:stCondLst>
                                            <p:cond delay="0"/>
                                          </p:stCondLst>
                                        </p:cTn>
                                        <p:tgtEl>
                                          <p:spTgt spid="123907">
                                            <p:txEl>
                                              <p:pRg st="7" end="7"/>
                                            </p:txEl>
                                          </p:spTgt>
                                        </p:tgtEl>
                                        <p:attrNameLst>
                                          <p:attrName>style.visibility</p:attrName>
                                        </p:attrNameLst>
                                      </p:cBhvr>
                                      <p:to>
                                        <p:strVal val="visible"/>
                                      </p:to>
                                    </p:set>
                                    <p:animEffect transition="in" filter="fade">
                                      <p:cBhvr>
                                        <p:cTn id="2326" dur="750"/>
                                        <p:tgtEl>
                                          <p:spTgt spid="123907">
                                            <p:txEl>
                                              <p:pRg st="7" end="7"/>
                                            </p:txEl>
                                          </p:spTgt>
                                        </p:tgtEl>
                                      </p:cBhvr>
                                    </p:animEffect>
                                  </p:childTnLst>
                                </p:cTn>
                              </p:par>
                              <p:par>
                                <p:cTn id="2327" presetID="10" presetClass="entr" presetSubtype="0" fill="hold" grpId="0" nodeType="withEffect">
                                  <p:stCondLst>
                                    <p:cond delay="0"/>
                                  </p:stCondLst>
                                  <p:childTnLst>
                                    <p:set>
                                      <p:cBhvr>
                                        <p:cTn id="2328" dur="1" fill="hold">
                                          <p:stCondLst>
                                            <p:cond delay="0"/>
                                          </p:stCondLst>
                                        </p:cTn>
                                        <p:tgtEl>
                                          <p:spTgt spid="123907">
                                            <p:txEl>
                                              <p:pRg st="8" end="8"/>
                                            </p:txEl>
                                          </p:spTgt>
                                        </p:tgtEl>
                                        <p:attrNameLst>
                                          <p:attrName>style.visibility</p:attrName>
                                        </p:attrNameLst>
                                      </p:cBhvr>
                                      <p:to>
                                        <p:strVal val="visible"/>
                                      </p:to>
                                    </p:set>
                                    <p:animEffect transition="in" filter="fade">
                                      <p:cBhvr>
                                        <p:cTn id="2329" dur="750"/>
                                        <p:tgtEl>
                                          <p:spTgt spid="123907">
                                            <p:txEl>
                                              <p:pRg st="8" end="8"/>
                                            </p:txEl>
                                          </p:spTgt>
                                        </p:tgtEl>
                                      </p:cBhvr>
                                    </p:animEffect>
                                  </p:childTnLst>
                                </p:cTn>
                              </p:par>
                              <p:par>
                                <p:cTn id="2330" presetID="10" presetClass="entr" presetSubtype="0" fill="hold" grpId="0" nodeType="withEffect">
                                  <p:stCondLst>
                                    <p:cond delay="0"/>
                                  </p:stCondLst>
                                  <p:childTnLst>
                                    <p:set>
                                      <p:cBhvr>
                                        <p:cTn id="2331" dur="1" fill="hold">
                                          <p:stCondLst>
                                            <p:cond delay="0"/>
                                          </p:stCondLst>
                                        </p:cTn>
                                        <p:tgtEl>
                                          <p:spTgt spid="123907">
                                            <p:txEl>
                                              <p:pRg st="9" end="9"/>
                                            </p:txEl>
                                          </p:spTgt>
                                        </p:tgtEl>
                                        <p:attrNameLst>
                                          <p:attrName>style.visibility</p:attrName>
                                        </p:attrNameLst>
                                      </p:cBhvr>
                                      <p:to>
                                        <p:strVal val="visible"/>
                                      </p:to>
                                    </p:set>
                                    <p:animEffect transition="in" filter="fade">
                                      <p:cBhvr>
                                        <p:cTn id="2332" dur="750"/>
                                        <p:tgtEl>
                                          <p:spTgt spid="123907">
                                            <p:txEl>
                                              <p:pRg st="9" end="9"/>
                                            </p:txEl>
                                          </p:spTgt>
                                        </p:tgtEl>
                                      </p:cBhvr>
                                    </p:animEffect>
                                  </p:childTnLst>
                                </p:cTn>
                              </p:par>
                              <p:par>
                                <p:cTn id="2333" presetID="10" presetClass="entr" presetSubtype="0" fill="hold" grpId="0" nodeType="withEffect">
                                  <p:stCondLst>
                                    <p:cond delay="0"/>
                                  </p:stCondLst>
                                  <p:childTnLst>
                                    <p:set>
                                      <p:cBhvr>
                                        <p:cTn id="2334" dur="1" fill="hold">
                                          <p:stCondLst>
                                            <p:cond delay="0"/>
                                          </p:stCondLst>
                                        </p:cTn>
                                        <p:tgtEl>
                                          <p:spTgt spid="123907">
                                            <p:txEl>
                                              <p:pRg st="10" end="10"/>
                                            </p:txEl>
                                          </p:spTgt>
                                        </p:tgtEl>
                                        <p:attrNameLst>
                                          <p:attrName>style.visibility</p:attrName>
                                        </p:attrNameLst>
                                      </p:cBhvr>
                                      <p:to>
                                        <p:strVal val="visible"/>
                                      </p:to>
                                    </p:set>
                                    <p:animEffect transition="in" filter="fade">
                                      <p:cBhvr>
                                        <p:cTn id="2335" dur="750"/>
                                        <p:tgtEl>
                                          <p:spTgt spid="123907">
                                            <p:txEl>
                                              <p:pRg st="10" end="10"/>
                                            </p:txEl>
                                          </p:spTgt>
                                        </p:tgtEl>
                                      </p:cBhvr>
                                    </p:animEffect>
                                  </p:childTnLst>
                                </p:cTn>
                              </p:par>
                              <p:par>
                                <p:cTn id="2336" presetID="10" presetClass="entr" presetSubtype="0" fill="hold" grpId="0" nodeType="withEffect">
                                  <p:stCondLst>
                                    <p:cond delay="0"/>
                                  </p:stCondLst>
                                  <p:childTnLst>
                                    <p:set>
                                      <p:cBhvr>
                                        <p:cTn id="2337" dur="1" fill="hold">
                                          <p:stCondLst>
                                            <p:cond delay="0"/>
                                          </p:stCondLst>
                                        </p:cTn>
                                        <p:tgtEl>
                                          <p:spTgt spid="123907">
                                            <p:txEl>
                                              <p:pRg st="10" end="10"/>
                                            </p:txEl>
                                          </p:spTgt>
                                        </p:tgtEl>
                                        <p:attrNameLst>
                                          <p:attrName>style.visibility</p:attrName>
                                        </p:attrNameLst>
                                      </p:cBhvr>
                                      <p:to>
                                        <p:strVal val="visible"/>
                                      </p:to>
                                    </p:set>
                                    <p:animEffect transition="in" filter="fade">
                                      <p:cBhvr>
                                        <p:cTn id="2338" dur="750"/>
                                        <p:tgtEl>
                                          <p:spTgt spid="123907">
                                            <p:txEl>
                                              <p:pRg st="10" end="10"/>
                                            </p:txEl>
                                          </p:spTgt>
                                        </p:tgtEl>
                                      </p:cBhvr>
                                    </p:animEffect>
                                  </p:childTnLst>
                                </p:cTn>
                              </p:par>
                              <p:par>
                                <p:cTn id="2339" presetID="10" presetClass="entr" presetSubtype="0" fill="hold" grpId="0" nodeType="withEffect">
                                  <p:stCondLst>
                                    <p:cond delay="0"/>
                                  </p:stCondLst>
                                  <p:childTnLst>
                                    <p:set>
                                      <p:cBhvr>
                                        <p:cTn id="2340" dur="1" fill="hold">
                                          <p:stCondLst>
                                            <p:cond delay="0"/>
                                          </p:stCondLst>
                                        </p:cTn>
                                        <p:tgtEl>
                                          <p:spTgt spid="123907">
                                            <p:txEl>
                                              <p:pRg st="9" end="9"/>
                                            </p:txEl>
                                          </p:spTgt>
                                        </p:tgtEl>
                                        <p:attrNameLst>
                                          <p:attrName>style.visibility</p:attrName>
                                        </p:attrNameLst>
                                      </p:cBhvr>
                                      <p:to>
                                        <p:strVal val="visible"/>
                                      </p:to>
                                    </p:set>
                                    <p:animEffect transition="in" filter="fade">
                                      <p:cBhvr>
                                        <p:cTn id="2341" dur="750"/>
                                        <p:tgtEl>
                                          <p:spTgt spid="123907">
                                            <p:txEl>
                                              <p:pRg st="9" end="9"/>
                                            </p:txEl>
                                          </p:spTgt>
                                        </p:tgtEl>
                                      </p:cBhvr>
                                    </p:animEffect>
                                  </p:childTnLst>
                                </p:cTn>
                              </p:par>
                              <p:par>
                                <p:cTn id="2342" presetID="10" presetClass="entr" presetSubtype="0" fill="hold" grpId="0" nodeType="withEffect">
                                  <p:stCondLst>
                                    <p:cond delay="0"/>
                                  </p:stCondLst>
                                  <p:childTnLst>
                                    <p:set>
                                      <p:cBhvr>
                                        <p:cTn id="2343" dur="1" fill="hold">
                                          <p:stCondLst>
                                            <p:cond delay="0"/>
                                          </p:stCondLst>
                                        </p:cTn>
                                        <p:tgtEl>
                                          <p:spTgt spid="123907">
                                            <p:txEl>
                                              <p:pRg st="10" end="10"/>
                                            </p:txEl>
                                          </p:spTgt>
                                        </p:tgtEl>
                                        <p:attrNameLst>
                                          <p:attrName>style.visibility</p:attrName>
                                        </p:attrNameLst>
                                      </p:cBhvr>
                                      <p:to>
                                        <p:strVal val="visible"/>
                                      </p:to>
                                    </p:set>
                                    <p:animEffect transition="in" filter="fade">
                                      <p:cBhvr>
                                        <p:cTn id="2344" dur="750"/>
                                        <p:tgtEl>
                                          <p:spTgt spid="123907">
                                            <p:txEl>
                                              <p:pRg st="10" end="10"/>
                                            </p:txEl>
                                          </p:spTgt>
                                        </p:tgtEl>
                                      </p:cBhvr>
                                    </p:animEffect>
                                  </p:childTnLst>
                                </p:cTn>
                              </p:par>
                              <p:par>
                                <p:cTn id="2345" presetID="10" presetClass="entr" presetSubtype="0" fill="hold" grpId="0" nodeType="withEffect">
                                  <p:stCondLst>
                                    <p:cond delay="0"/>
                                  </p:stCondLst>
                                  <p:childTnLst>
                                    <p:set>
                                      <p:cBhvr>
                                        <p:cTn id="2346" dur="1" fill="hold">
                                          <p:stCondLst>
                                            <p:cond delay="0"/>
                                          </p:stCondLst>
                                        </p:cTn>
                                        <p:tgtEl>
                                          <p:spTgt spid="123907">
                                            <p:txEl>
                                              <p:pRg st="10" end="10"/>
                                            </p:txEl>
                                          </p:spTgt>
                                        </p:tgtEl>
                                        <p:attrNameLst>
                                          <p:attrName>style.visibility</p:attrName>
                                        </p:attrNameLst>
                                      </p:cBhvr>
                                      <p:to>
                                        <p:strVal val="visible"/>
                                      </p:to>
                                    </p:set>
                                    <p:animEffect transition="in" filter="fade">
                                      <p:cBhvr>
                                        <p:cTn id="2347" dur="750"/>
                                        <p:tgtEl>
                                          <p:spTgt spid="123907">
                                            <p:txEl>
                                              <p:pRg st="10" end="10"/>
                                            </p:txEl>
                                          </p:spTgt>
                                        </p:tgtEl>
                                      </p:cBhvr>
                                    </p:animEffect>
                                  </p:childTnLst>
                                </p:cTn>
                              </p:par>
                              <p:par>
                                <p:cTn id="2348" presetID="10" presetClass="entr" presetSubtype="0" fill="hold" grpId="0" nodeType="withEffect">
                                  <p:stCondLst>
                                    <p:cond delay="0"/>
                                  </p:stCondLst>
                                  <p:childTnLst>
                                    <p:set>
                                      <p:cBhvr>
                                        <p:cTn id="2349" dur="1" fill="hold">
                                          <p:stCondLst>
                                            <p:cond delay="0"/>
                                          </p:stCondLst>
                                        </p:cTn>
                                        <p:tgtEl>
                                          <p:spTgt spid="123907">
                                            <p:txEl>
                                              <p:pRg st="11" end="11"/>
                                            </p:txEl>
                                          </p:spTgt>
                                        </p:tgtEl>
                                        <p:attrNameLst>
                                          <p:attrName>style.visibility</p:attrName>
                                        </p:attrNameLst>
                                      </p:cBhvr>
                                      <p:to>
                                        <p:strVal val="visible"/>
                                      </p:to>
                                    </p:set>
                                    <p:animEffect transition="in" filter="fade">
                                      <p:cBhvr>
                                        <p:cTn id="2350" dur="750"/>
                                        <p:tgtEl>
                                          <p:spTgt spid="123907">
                                            <p:txEl>
                                              <p:pRg st="11" end="11"/>
                                            </p:txEl>
                                          </p:spTgt>
                                        </p:tgtEl>
                                      </p:cBhvr>
                                    </p:animEffect>
                                  </p:childTnLst>
                                </p:cTn>
                              </p:par>
                              <p:par>
                                <p:cTn id="2351" presetID="10" presetClass="entr" presetSubtype="0" fill="hold" grpId="0" nodeType="withEffect">
                                  <p:stCondLst>
                                    <p:cond delay="0"/>
                                  </p:stCondLst>
                                  <p:childTnLst>
                                    <p:set>
                                      <p:cBhvr>
                                        <p:cTn id="2352" dur="1" fill="hold">
                                          <p:stCondLst>
                                            <p:cond delay="0"/>
                                          </p:stCondLst>
                                        </p:cTn>
                                        <p:tgtEl>
                                          <p:spTgt spid="123907">
                                            <p:txEl>
                                              <p:pRg st="6" end="6"/>
                                            </p:txEl>
                                          </p:spTgt>
                                        </p:tgtEl>
                                        <p:attrNameLst>
                                          <p:attrName>style.visibility</p:attrName>
                                        </p:attrNameLst>
                                      </p:cBhvr>
                                      <p:to>
                                        <p:strVal val="visible"/>
                                      </p:to>
                                    </p:set>
                                    <p:animEffect transition="in" filter="fade">
                                      <p:cBhvr>
                                        <p:cTn id="2353" dur="750"/>
                                        <p:tgtEl>
                                          <p:spTgt spid="123907">
                                            <p:txEl>
                                              <p:pRg st="6" end="6"/>
                                            </p:txEl>
                                          </p:spTgt>
                                        </p:tgtEl>
                                      </p:cBhvr>
                                    </p:animEffect>
                                  </p:childTnLst>
                                </p:cTn>
                              </p:par>
                              <p:par>
                                <p:cTn id="2354" presetID="10" presetClass="entr" presetSubtype="0" fill="hold" grpId="0" nodeType="withEffect">
                                  <p:stCondLst>
                                    <p:cond delay="0"/>
                                  </p:stCondLst>
                                  <p:childTnLst>
                                    <p:set>
                                      <p:cBhvr>
                                        <p:cTn id="2355" dur="1" fill="hold">
                                          <p:stCondLst>
                                            <p:cond delay="0"/>
                                          </p:stCondLst>
                                        </p:cTn>
                                        <p:tgtEl>
                                          <p:spTgt spid="123907">
                                            <p:txEl>
                                              <p:pRg st="7" end="7"/>
                                            </p:txEl>
                                          </p:spTgt>
                                        </p:tgtEl>
                                        <p:attrNameLst>
                                          <p:attrName>style.visibility</p:attrName>
                                        </p:attrNameLst>
                                      </p:cBhvr>
                                      <p:to>
                                        <p:strVal val="visible"/>
                                      </p:to>
                                    </p:set>
                                    <p:animEffect transition="in" filter="fade">
                                      <p:cBhvr>
                                        <p:cTn id="2356" dur="750"/>
                                        <p:tgtEl>
                                          <p:spTgt spid="123907">
                                            <p:txEl>
                                              <p:pRg st="7" end="7"/>
                                            </p:txEl>
                                          </p:spTgt>
                                        </p:tgtEl>
                                      </p:cBhvr>
                                    </p:animEffect>
                                  </p:childTnLst>
                                </p:cTn>
                              </p:par>
                              <p:par>
                                <p:cTn id="2357" presetID="10" presetClass="entr" presetSubtype="0" fill="hold" grpId="0" nodeType="withEffect">
                                  <p:stCondLst>
                                    <p:cond delay="0"/>
                                  </p:stCondLst>
                                  <p:childTnLst>
                                    <p:set>
                                      <p:cBhvr>
                                        <p:cTn id="2358" dur="1" fill="hold">
                                          <p:stCondLst>
                                            <p:cond delay="0"/>
                                          </p:stCondLst>
                                        </p:cTn>
                                        <p:tgtEl>
                                          <p:spTgt spid="123907">
                                            <p:txEl>
                                              <p:pRg st="8" end="8"/>
                                            </p:txEl>
                                          </p:spTgt>
                                        </p:tgtEl>
                                        <p:attrNameLst>
                                          <p:attrName>style.visibility</p:attrName>
                                        </p:attrNameLst>
                                      </p:cBhvr>
                                      <p:to>
                                        <p:strVal val="visible"/>
                                      </p:to>
                                    </p:set>
                                    <p:animEffect transition="in" filter="fade">
                                      <p:cBhvr>
                                        <p:cTn id="2359" dur="750"/>
                                        <p:tgtEl>
                                          <p:spTgt spid="123907">
                                            <p:txEl>
                                              <p:pRg st="8" end="8"/>
                                            </p:txEl>
                                          </p:spTgt>
                                        </p:tgtEl>
                                      </p:cBhvr>
                                    </p:animEffect>
                                  </p:childTnLst>
                                </p:cTn>
                              </p:par>
                              <p:par>
                                <p:cTn id="2360" presetID="10" presetClass="entr" presetSubtype="0" fill="hold" grpId="0" nodeType="withEffect">
                                  <p:stCondLst>
                                    <p:cond delay="0"/>
                                  </p:stCondLst>
                                  <p:childTnLst>
                                    <p:set>
                                      <p:cBhvr>
                                        <p:cTn id="2361" dur="1" fill="hold">
                                          <p:stCondLst>
                                            <p:cond delay="0"/>
                                          </p:stCondLst>
                                        </p:cTn>
                                        <p:tgtEl>
                                          <p:spTgt spid="123907">
                                            <p:txEl>
                                              <p:pRg st="9" end="9"/>
                                            </p:txEl>
                                          </p:spTgt>
                                        </p:tgtEl>
                                        <p:attrNameLst>
                                          <p:attrName>style.visibility</p:attrName>
                                        </p:attrNameLst>
                                      </p:cBhvr>
                                      <p:to>
                                        <p:strVal val="visible"/>
                                      </p:to>
                                    </p:set>
                                    <p:animEffect transition="in" filter="fade">
                                      <p:cBhvr>
                                        <p:cTn id="2362" dur="750"/>
                                        <p:tgtEl>
                                          <p:spTgt spid="123907">
                                            <p:txEl>
                                              <p:pRg st="9" end="9"/>
                                            </p:txEl>
                                          </p:spTgt>
                                        </p:tgtEl>
                                      </p:cBhvr>
                                    </p:animEffect>
                                  </p:childTnLst>
                                </p:cTn>
                              </p:par>
                              <p:par>
                                <p:cTn id="2363" presetID="10" presetClass="entr" presetSubtype="0" fill="hold" grpId="0" nodeType="withEffect">
                                  <p:stCondLst>
                                    <p:cond delay="0"/>
                                  </p:stCondLst>
                                  <p:childTnLst>
                                    <p:set>
                                      <p:cBhvr>
                                        <p:cTn id="2364" dur="1" fill="hold">
                                          <p:stCondLst>
                                            <p:cond delay="0"/>
                                          </p:stCondLst>
                                        </p:cTn>
                                        <p:tgtEl>
                                          <p:spTgt spid="123907">
                                            <p:txEl>
                                              <p:pRg st="10" end="10"/>
                                            </p:txEl>
                                          </p:spTgt>
                                        </p:tgtEl>
                                        <p:attrNameLst>
                                          <p:attrName>style.visibility</p:attrName>
                                        </p:attrNameLst>
                                      </p:cBhvr>
                                      <p:to>
                                        <p:strVal val="visible"/>
                                      </p:to>
                                    </p:set>
                                    <p:animEffect transition="in" filter="fade">
                                      <p:cBhvr>
                                        <p:cTn id="2365" dur="750"/>
                                        <p:tgtEl>
                                          <p:spTgt spid="123907">
                                            <p:txEl>
                                              <p:pRg st="10" end="10"/>
                                            </p:txEl>
                                          </p:spTgt>
                                        </p:tgtEl>
                                      </p:cBhvr>
                                    </p:animEffect>
                                  </p:childTnLst>
                                </p:cTn>
                              </p:par>
                              <p:par>
                                <p:cTn id="2366" presetID="10" presetClass="entr" presetSubtype="0" fill="hold" grpId="0" nodeType="withEffect">
                                  <p:stCondLst>
                                    <p:cond delay="0"/>
                                  </p:stCondLst>
                                  <p:childTnLst>
                                    <p:set>
                                      <p:cBhvr>
                                        <p:cTn id="2367" dur="1" fill="hold">
                                          <p:stCondLst>
                                            <p:cond delay="0"/>
                                          </p:stCondLst>
                                        </p:cTn>
                                        <p:tgtEl>
                                          <p:spTgt spid="123907">
                                            <p:txEl>
                                              <p:pRg st="10" end="10"/>
                                            </p:txEl>
                                          </p:spTgt>
                                        </p:tgtEl>
                                        <p:attrNameLst>
                                          <p:attrName>style.visibility</p:attrName>
                                        </p:attrNameLst>
                                      </p:cBhvr>
                                      <p:to>
                                        <p:strVal val="visible"/>
                                      </p:to>
                                    </p:set>
                                    <p:animEffect transition="in" filter="fade">
                                      <p:cBhvr>
                                        <p:cTn id="2368" dur="750"/>
                                        <p:tgtEl>
                                          <p:spTgt spid="123907">
                                            <p:txEl>
                                              <p:pRg st="10" end="10"/>
                                            </p:txEl>
                                          </p:spTgt>
                                        </p:tgtEl>
                                      </p:cBhvr>
                                    </p:animEffect>
                                  </p:childTnLst>
                                </p:cTn>
                              </p:par>
                              <p:par>
                                <p:cTn id="2369" presetID="10" presetClass="entr" presetSubtype="0" fill="hold" grpId="0" nodeType="withEffect">
                                  <p:stCondLst>
                                    <p:cond delay="0"/>
                                  </p:stCondLst>
                                  <p:childTnLst>
                                    <p:set>
                                      <p:cBhvr>
                                        <p:cTn id="2370" dur="1" fill="hold">
                                          <p:stCondLst>
                                            <p:cond delay="0"/>
                                          </p:stCondLst>
                                        </p:cTn>
                                        <p:tgtEl>
                                          <p:spTgt spid="123907">
                                            <p:txEl>
                                              <p:pRg st="9" end="9"/>
                                            </p:txEl>
                                          </p:spTgt>
                                        </p:tgtEl>
                                        <p:attrNameLst>
                                          <p:attrName>style.visibility</p:attrName>
                                        </p:attrNameLst>
                                      </p:cBhvr>
                                      <p:to>
                                        <p:strVal val="visible"/>
                                      </p:to>
                                    </p:set>
                                    <p:animEffect transition="in" filter="fade">
                                      <p:cBhvr>
                                        <p:cTn id="2371" dur="750"/>
                                        <p:tgtEl>
                                          <p:spTgt spid="123907">
                                            <p:txEl>
                                              <p:pRg st="9" end="9"/>
                                            </p:txEl>
                                          </p:spTgt>
                                        </p:tgtEl>
                                      </p:cBhvr>
                                    </p:animEffect>
                                  </p:childTnLst>
                                </p:cTn>
                              </p:par>
                              <p:par>
                                <p:cTn id="2372" presetID="10" presetClass="entr" presetSubtype="0" fill="hold" grpId="0" nodeType="withEffect">
                                  <p:stCondLst>
                                    <p:cond delay="0"/>
                                  </p:stCondLst>
                                  <p:childTnLst>
                                    <p:set>
                                      <p:cBhvr>
                                        <p:cTn id="2373" dur="1" fill="hold">
                                          <p:stCondLst>
                                            <p:cond delay="0"/>
                                          </p:stCondLst>
                                        </p:cTn>
                                        <p:tgtEl>
                                          <p:spTgt spid="123907">
                                            <p:txEl>
                                              <p:pRg st="10" end="10"/>
                                            </p:txEl>
                                          </p:spTgt>
                                        </p:tgtEl>
                                        <p:attrNameLst>
                                          <p:attrName>style.visibility</p:attrName>
                                        </p:attrNameLst>
                                      </p:cBhvr>
                                      <p:to>
                                        <p:strVal val="visible"/>
                                      </p:to>
                                    </p:set>
                                    <p:animEffect transition="in" filter="fade">
                                      <p:cBhvr>
                                        <p:cTn id="2374" dur="750"/>
                                        <p:tgtEl>
                                          <p:spTgt spid="123907">
                                            <p:txEl>
                                              <p:pRg st="10" end="10"/>
                                            </p:txEl>
                                          </p:spTgt>
                                        </p:tgtEl>
                                      </p:cBhvr>
                                    </p:animEffect>
                                  </p:childTnLst>
                                </p:cTn>
                              </p:par>
                              <p:par>
                                <p:cTn id="2375" presetID="10" presetClass="entr" presetSubtype="0" fill="hold" grpId="0" nodeType="withEffect">
                                  <p:stCondLst>
                                    <p:cond delay="0"/>
                                  </p:stCondLst>
                                  <p:childTnLst>
                                    <p:set>
                                      <p:cBhvr>
                                        <p:cTn id="2376" dur="1" fill="hold">
                                          <p:stCondLst>
                                            <p:cond delay="0"/>
                                          </p:stCondLst>
                                        </p:cTn>
                                        <p:tgtEl>
                                          <p:spTgt spid="123907">
                                            <p:txEl>
                                              <p:pRg st="10" end="10"/>
                                            </p:txEl>
                                          </p:spTgt>
                                        </p:tgtEl>
                                        <p:attrNameLst>
                                          <p:attrName>style.visibility</p:attrName>
                                        </p:attrNameLst>
                                      </p:cBhvr>
                                      <p:to>
                                        <p:strVal val="visible"/>
                                      </p:to>
                                    </p:set>
                                    <p:animEffect transition="in" filter="fade">
                                      <p:cBhvr>
                                        <p:cTn id="2377" dur="750"/>
                                        <p:tgtEl>
                                          <p:spTgt spid="123907">
                                            <p:txEl>
                                              <p:pRg st="10" end="10"/>
                                            </p:txEl>
                                          </p:spTgt>
                                        </p:tgtEl>
                                      </p:cBhvr>
                                    </p:animEffect>
                                  </p:childTnLst>
                                </p:cTn>
                              </p:par>
                              <p:par>
                                <p:cTn id="2378" presetID="10" presetClass="entr" presetSubtype="0" fill="hold" grpId="0" nodeType="withEffect">
                                  <p:stCondLst>
                                    <p:cond delay="0"/>
                                  </p:stCondLst>
                                  <p:childTnLst>
                                    <p:set>
                                      <p:cBhvr>
                                        <p:cTn id="2379" dur="1" fill="hold">
                                          <p:stCondLst>
                                            <p:cond delay="0"/>
                                          </p:stCondLst>
                                        </p:cTn>
                                        <p:tgtEl>
                                          <p:spTgt spid="123907">
                                            <p:txEl>
                                              <p:pRg st="11" end="11"/>
                                            </p:txEl>
                                          </p:spTgt>
                                        </p:tgtEl>
                                        <p:attrNameLst>
                                          <p:attrName>style.visibility</p:attrName>
                                        </p:attrNameLst>
                                      </p:cBhvr>
                                      <p:to>
                                        <p:strVal val="visible"/>
                                      </p:to>
                                    </p:set>
                                    <p:animEffect transition="in" filter="fade">
                                      <p:cBhvr>
                                        <p:cTn id="2380" dur="750"/>
                                        <p:tgtEl>
                                          <p:spTgt spid="123907">
                                            <p:txEl>
                                              <p:pRg st="11" end="11"/>
                                            </p:txEl>
                                          </p:spTgt>
                                        </p:tgtEl>
                                      </p:cBhvr>
                                    </p:animEffect>
                                  </p:childTnLst>
                                </p:cTn>
                              </p:par>
                              <p:par>
                                <p:cTn id="2381" presetID="10" presetClass="entr" presetSubtype="0" fill="hold" grpId="0" nodeType="withEffect">
                                  <p:stCondLst>
                                    <p:cond delay="0"/>
                                  </p:stCondLst>
                                  <p:childTnLst>
                                    <p:set>
                                      <p:cBhvr>
                                        <p:cTn id="2382" dur="1" fill="hold">
                                          <p:stCondLst>
                                            <p:cond delay="0"/>
                                          </p:stCondLst>
                                        </p:cTn>
                                        <p:tgtEl>
                                          <p:spTgt spid="123907">
                                            <p:txEl>
                                              <p:pRg st="7" end="7"/>
                                            </p:txEl>
                                          </p:spTgt>
                                        </p:tgtEl>
                                        <p:attrNameLst>
                                          <p:attrName>style.visibility</p:attrName>
                                        </p:attrNameLst>
                                      </p:cBhvr>
                                      <p:to>
                                        <p:strVal val="visible"/>
                                      </p:to>
                                    </p:set>
                                    <p:animEffect transition="in" filter="fade">
                                      <p:cBhvr>
                                        <p:cTn id="2383" dur="750"/>
                                        <p:tgtEl>
                                          <p:spTgt spid="123907">
                                            <p:txEl>
                                              <p:pRg st="7" end="7"/>
                                            </p:txEl>
                                          </p:spTgt>
                                        </p:tgtEl>
                                      </p:cBhvr>
                                    </p:animEffect>
                                  </p:childTnLst>
                                </p:cTn>
                              </p:par>
                              <p:par>
                                <p:cTn id="2384" presetID="10" presetClass="entr" presetSubtype="0" fill="hold" grpId="0" nodeType="withEffect">
                                  <p:stCondLst>
                                    <p:cond delay="0"/>
                                  </p:stCondLst>
                                  <p:childTnLst>
                                    <p:set>
                                      <p:cBhvr>
                                        <p:cTn id="2385" dur="1" fill="hold">
                                          <p:stCondLst>
                                            <p:cond delay="0"/>
                                          </p:stCondLst>
                                        </p:cTn>
                                        <p:tgtEl>
                                          <p:spTgt spid="123907">
                                            <p:txEl>
                                              <p:pRg st="8" end="8"/>
                                            </p:txEl>
                                          </p:spTgt>
                                        </p:tgtEl>
                                        <p:attrNameLst>
                                          <p:attrName>style.visibility</p:attrName>
                                        </p:attrNameLst>
                                      </p:cBhvr>
                                      <p:to>
                                        <p:strVal val="visible"/>
                                      </p:to>
                                    </p:set>
                                    <p:animEffect transition="in" filter="fade">
                                      <p:cBhvr>
                                        <p:cTn id="2386" dur="750"/>
                                        <p:tgtEl>
                                          <p:spTgt spid="123907">
                                            <p:txEl>
                                              <p:pRg st="8" end="8"/>
                                            </p:txEl>
                                          </p:spTgt>
                                        </p:tgtEl>
                                      </p:cBhvr>
                                    </p:animEffect>
                                  </p:childTnLst>
                                </p:cTn>
                              </p:par>
                              <p:par>
                                <p:cTn id="2387" presetID="10" presetClass="entr" presetSubtype="0" fill="hold" grpId="0" nodeType="withEffect">
                                  <p:stCondLst>
                                    <p:cond delay="0"/>
                                  </p:stCondLst>
                                  <p:childTnLst>
                                    <p:set>
                                      <p:cBhvr>
                                        <p:cTn id="2388" dur="1" fill="hold">
                                          <p:stCondLst>
                                            <p:cond delay="0"/>
                                          </p:stCondLst>
                                        </p:cTn>
                                        <p:tgtEl>
                                          <p:spTgt spid="123907">
                                            <p:txEl>
                                              <p:pRg st="9" end="9"/>
                                            </p:txEl>
                                          </p:spTgt>
                                        </p:tgtEl>
                                        <p:attrNameLst>
                                          <p:attrName>style.visibility</p:attrName>
                                        </p:attrNameLst>
                                      </p:cBhvr>
                                      <p:to>
                                        <p:strVal val="visible"/>
                                      </p:to>
                                    </p:set>
                                    <p:animEffect transition="in" filter="fade">
                                      <p:cBhvr>
                                        <p:cTn id="2389" dur="750"/>
                                        <p:tgtEl>
                                          <p:spTgt spid="123907">
                                            <p:txEl>
                                              <p:pRg st="9" end="9"/>
                                            </p:txEl>
                                          </p:spTgt>
                                        </p:tgtEl>
                                      </p:cBhvr>
                                    </p:animEffect>
                                  </p:childTnLst>
                                </p:cTn>
                              </p:par>
                              <p:par>
                                <p:cTn id="2390" presetID="10" presetClass="entr" presetSubtype="0" fill="hold" grpId="0" nodeType="withEffect">
                                  <p:stCondLst>
                                    <p:cond delay="0"/>
                                  </p:stCondLst>
                                  <p:childTnLst>
                                    <p:set>
                                      <p:cBhvr>
                                        <p:cTn id="2391" dur="1" fill="hold">
                                          <p:stCondLst>
                                            <p:cond delay="0"/>
                                          </p:stCondLst>
                                        </p:cTn>
                                        <p:tgtEl>
                                          <p:spTgt spid="123907">
                                            <p:txEl>
                                              <p:pRg st="10" end="10"/>
                                            </p:txEl>
                                          </p:spTgt>
                                        </p:tgtEl>
                                        <p:attrNameLst>
                                          <p:attrName>style.visibility</p:attrName>
                                        </p:attrNameLst>
                                      </p:cBhvr>
                                      <p:to>
                                        <p:strVal val="visible"/>
                                      </p:to>
                                    </p:set>
                                    <p:animEffect transition="in" filter="fade">
                                      <p:cBhvr>
                                        <p:cTn id="2392" dur="750"/>
                                        <p:tgtEl>
                                          <p:spTgt spid="123907">
                                            <p:txEl>
                                              <p:pRg st="10" end="10"/>
                                            </p:txEl>
                                          </p:spTgt>
                                        </p:tgtEl>
                                      </p:cBhvr>
                                    </p:animEffect>
                                  </p:childTnLst>
                                </p:cTn>
                              </p:par>
                              <p:par>
                                <p:cTn id="2393" presetID="10" presetClass="entr" presetSubtype="0" fill="hold" grpId="0" nodeType="withEffect">
                                  <p:stCondLst>
                                    <p:cond delay="0"/>
                                  </p:stCondLst>
                                  <p:childTnLst>
                                    <p:set>
                                      <p:cBhvr>
                                        <p:cTn id="2394" dur="1" fill="hold">
                                          <p:stCondLst>
                                            <p:cond delay="0"/>
                                          </p:stCondLst>
                                        </p:cTn>
                                        <p:tgtEl>
                                          <p:spTgt spid="123907">
                                            <p:txEl>
                                              <p:pRg st="10" end="10"/>
                                            </p:txEl>
                                          </p:spTgt>
                                        </p:tgtEl>
                                        <p:attrNameLst>
                                          <p:attrName>style.visibility</p:attrName>
                                        </p:attrNameLst>
                                      </p:cBhvr>
                                      <p:to>
                                        <p:strVal val="visible"/>
                                      </p:to>
                                    </p:set>
                                    <p:animEffect transition="in" filter="fade">
                                      <p:cBhvr>
                                        <p:cTn id="2395" dur="750"/>
                                        <p:tgtEl>
                                          <p:spTgt spid="123907">
                                            <p:txEl>
                                              <p:pRg st="10" end="10"/>
                                            </p:txEl>
                                          </p:spTgt>
                                        </p:tgtEl>
                                      </p:cBhvr>
                                    </p:animEffect>
                                  </p:childTnLst>
                                </p:cTn>
                              </p:par>
                              <p:par>
                                <p:cTn id="2396" presetID="10" presetClass="entr" presetSubtype="0" fill="hold" grpId="0" nodeType="withEffect">
                                  <p:stCondLst>
                                    <p:cond delay="0"/>
                                  </p:stCondLst>
                                  <p:childTnLst>
                                    <p:set>
                                      <p:cBhvr>
                                        <p:cTn id="2397" dur="1" fill="hold">
                                          <p:stCondLst>
                                            <p:cond delay="0"/>
                                          </p:stCondLst>
                                        </p:cTn>
                                        <p:tgtEl>
                                          <p:spTgt spid="123907">
                                            <p:txEl>
                                              <p:pRg st="9" end="9"/>
                                            </p:txEl>
                                          </p:spTgt>
                                        </p:tgtEl>
                                        <p:attrNameLst>
                                          <p:attrName>style.visibility</p:attrName>
                                        </p:attrNameLst>
                                      </p:cBhvr>
                                      <p:to>
                                        <p:strVal val="visible"/>
                                      </p:to>
                                    </p:set>
                                    <p:animEffect transition="in" filter="fade">
                                      <p:cBhvr>
                                        <p:cTn id="2398" dur="750"/>
                                        <p:tgtEl>
                                          <p:spTgt spid="123907">
                                            <p:txEl>
                                              <p:pRg st="9" end="9"/>
                                            </p:txEl>
                                          </p:spTgt>
                                        </p:tgtEl>
                                      </p:cBhvr>
                                    </p:animEffect>
                                  </p:childTnLst>
                                </p:cTn>
                              </p:par>
                              <p:par>
                                <p:cTn id="2399" presetID="10" presetClass="entr" presetSubtype="0" fill="hold" grpId="0" nodeType="withEffect">
                                  <p:stCondLst>
                                    <p:cond delay="0"/>
                                  </p:stCondLst>
                                  <p:childTnLst>
                                    <p:set>
                                      <p:cBhvr>
                                        <p:cTn id="2400" dur="1" fill="hold">
                                          <p:stCondLst>
                                            <p:cond delay="0"/>
                                          </p:stCondLst>
                                        </p:cTn>
                                        <p:tgtEl>
                                          <p:spTgt spid="123907">
                                            <p:txEl>
                                              <p:pRg st="10" end="10"/>
                                            </p:txEl>
                                          </p:spTgt>
                                        </p:tgtEl>
                                        <p:attrNameLst>
                                          <p:attrName>style.visibility</p:attrName>
                                        </p:attrNameLst>
                                      </p:cBhvr>
                                      <p:to>
                                        <p:strVal val="visible"/>
                                      </p:to>
                                    </p:set>
                                    <p:animEffect transition="in" filter="fade">
                                      <p:cBhvr>
                                        <p:cTn id="2401" dur="750"/>
                                        <p:tgtEl>
                                          <p:spTgt spid="123907">
                                            <p:txEl>
                                              <p:pRg st="10" end="10"/>
                                            </p:txEl>
                                          </p:spTgt>
                                        </p:tgtEl>
                                      </p:cBhvr>
                                    </p:animEffect>
                                  </p:childTnLst>
                                </p:cTn>
                              </p:par>
                              <p:par>
                                <p:cTn id="2402" presetID="10" presetClass="entr" presetSubtype="0" fill="hold" grpId="0" nodeType="withEffect">
                                  <p:stCondLst>
                                    <p:cond delay="0"/>
                                  </p:stCondLst>
                                  <p:childTnLst>
                                    <p:set>
                                      <p:cBhvr>
                                        <p:cTn id="2403" dur="1" fill="hold">
                                          <p:stCondLst>
                                            <p:cond delay="0"/>
                                          </p:stCondLst>
                                        </p:cTn>
                                        <p:tgtEl>
                                          <p:spTgt spid="123907">
                                            <p:txEl>
                                              <p:pRg st="10" end="10"/>
                                            </p:txEl>
                                          </p:spTgt>
                                        </p:tgtEl>
                                        <p:attrNameLst>
                                          <p:attrName>style.visibility</p:attrName>
                                        </p:attrNameLst>
                                      </p:cBhvr>
                                      <p:to>
                                        <p:strVal val="visible"/>
                                      </p:to>
                                    </p:set>
                                    <p:animEffect transition="in" filter="fade">
                                      <p:cBhvr>
                                        <p:cTn id="2404" dur="750"/>
                                        <p:tgtEl>
                                          <p:spTgt spid="123907">
                                            <p:txEl>
                                              <p:pRg st="10" end="10"/>
                                            </p:txEl>
                                          </p:spTgt>
                                        </p:tgtEl>
                                      </p:cBhvr>
                                    </p:animEffect>
                                  </p:childTnLst>
                                </p:cTn>
                              </p:par>
                              <p:par>
                                <p:cTn id="2405" presetID="10" presetClass="entr" presetSubtype="0" fill="hold" grpId="0" nodeType="withEffect">
                                  <p:stCondLst>
                                    <p:cond delay="0"/>
                                  </p:stCondLst>
                                  <p:childTnLst>
                                    <p:set>
                                      <p:cBhvr>
                                        <p:cTn id="2406" dur="1" fill="hold">
                                          <p:stCondLst>
                                            <p:cond delay="0"/>
                                          </p:stCondLst>
                                        </p:cTn>
                                        <p:tgtEl>
                                          <p:spTgt spid="123907">
                                            <p:txEl>
                                              <p:pRg st="11" end="11"/>
                                            </p:txEl>
                                          </p:spTgt>
                                        </p:tgtEl>
                                        <p:attrNameLst>
                                          <p:attrName>style.visibility</p:attrName>
                                        </p:attrNameLst>
                                      </p:cBhvr>
                                      <p:to>
                                        <p:strVal val="visible"/>
                                      </p:to>
                                    </p:set>
                                    <p:animEffect transition="in" filter="fade">
                                      <p:cBhvr>
                                        <p:cTn id="2407" dur="750"/>
                                        <p:tgtEl>
                                          <p:spTgt spid="123907">
                                            <p:txEl>
                                              <p:pRg st="11" end="11"/>
                                            </p:txEl>
                                          </p:spTgt>
                                        </p:tgtEl>
                                      </p:cBhvr>
                                    </p:animEffect>
                                  </p:childTnLst>
                                </p:cTn>
                              </p:par>
                              <p:par>
                                <p:cTn id="2408" presetID="10" presetClass="entr" presetSubtype="0" fill="hold" grpId="0" nodeType="withEffect">
                                  <p:stCondLst>
                                    <p:cond delay="0"/>
                                  </p:stCondLst>
                                  <p:childTnLst>
                                    <p:set>
                                      <p:cBhvr>
                                        <p:cTn id="2409" dur="1" fill="hold">
                                          <p:stCondLst>
                                            <p:cond delay="0"/>
                                          </p:stCondLst>
                                        </p:cTn>
                                        <p:tgtEl>
                                          <p:spTgt spid="123907">
                                            <p:txEl>
                                              <p:pRg st="3" end="3"/>
                                            </p:txEl>
                                          </p:spTgt>
                                        </p:tgtEl>
                                        <p:attrNameLst>
                                          <p:attrName>style.visibility</p:attrName>
                                        </p:attrNameLst>
                                      </p:cBhvr>
                                      <p:to>
                                        <p:strVal val="visible"/>
                                      </p:to>
                                    </p:set>
                                    <p:animEffect transition="in" filter="fade">
                                      <p:cBhvr>
                                        <p:cTn id="2410" dur="750"/>
                                        <p:tgtEl>
                                          <p:spTgt spid="123907">
                                            <p:txEl>
                                              <p:pRg st="3" end="3"/>
                                            </p:txEl>
                                          </p:spTgt>
                                        </p:tgtEl>
                                      </p:cBhvr>
                                    </p:animEffect>
                                  </p:childTnLst>
                                </p:cTn>
                              </p:par>
                              <p:par>
                                <p:cTn id="2411" presetID="10" presetClass="entr" presetSubtype="0" fill="hold" grpId="0" nodeType="withEffect">
                                  <p:stCondLst>
                                    <p:cond delay="0"/>
                                  </p:stCondLst>
                                  <p:childTnLst>
                                    <p:set>
                                      <p:cBhvr>
                                        <p:cTn id="2412" dur="1" fill="hold">
                                          <p:stCondLst>
                                            <p:cond delay="0"/>
                                          </p:stCondLst>
                                        </p:cTn>
                                        <p:tgtEl>
                                          <p:spTgt spid="123907">
                                            <p:txEl>
                                              <p:pRg st="4" end="4"/>
                                            </p:txEl>
                                          </p:spTgt>
                                        </p:tgtEl>
                                        <p:attrNameLst>
                                          <p:attrName>style.visibility</p:attrName>
                                        </p:attrNameLst>
                                      </p:cBhvr>
                                      <p:to>
                                        <p:strVal val="visible"/>
                                      </p:to>
                                    </p:set>
                                    <p:animEffect transition="in" filter="fade">
                                      <p:cBhvr>
                                        <p:cTn id="2413" dur="750"/>
                                        <p:tgtEl>
                                          <p:spTgt spid="123907">
                                            <p:txEl>
                                              <p:pRg st="4" end="4"/>
                                            </p:txEl>
                                          </p:spTgt>
                                        </p:tgtEl>
                                      </p:cBhvr>
                                    </p:animEffect>
                                  </p:childTnLst>
                                </p:cTn>
                              </p:par>
                              <p:par>
                                <p:cTn id="2414" presetID="10" presetClass="entr" presetSubtype="0" fill="hold" grpId="0" nodeType="withEffect">
                                  <p:stCondLst>
                                    <p:cond delay="0"/>
                                  </p:stCondLst>
                                  <p:childTnLst>
                                    <p:set>
                                      <p:cBhvr>
                                        <p:cTn id="2415" dur="1" fill="hold">
                                          <p:stCondLst>
                                            <p:cond delay="0"/>
                                          </p:stCondLst>
                                        </p:cTn>
                                        <p:tgtEl>
                                          <p:spTgt spid="123907">
                                            <p:txEl>
                                              <p:pRg st="5" end="5"/>
                                            </p:txEl>
                                          </p:spTgt>
                                        </p:tgtEl>
                                        <p:attrNameLst>
                                          <p:attrName>style.visibility</p:attrName>
                                        </p:attrNameLst>
                                      </p:cBhvr>
                                      <p:to>
                                        <p:strVal val="visible"/>
                                      </p:to>
                                    </p:set>
                                    <p:animEffect transition="in" filter="fade">
                                      <p:cBhvr>
                                        <p:cTn id="2416" dur="750"/>
                                        <p:tgtEl>
                                          <p:spTgt spid="123907">
                                            <p:txEl>
                                              <p:pRg st="5" end="5"/>
                                            </p:txEl>
                                          </p:spTgt>
                                        </p:tgtEl>
                                      </p:cBhvr>
                                    </p:animEffect>
                                  </p:childTnLst>
                                </p:cTn>
                              </p:par>
                              <p:par>
                                <p:cTn id="2417" presetID="10" presetClass="entr" presetSubtype="0" fill="hold" grpId="0" nodeType="withEffect">
                                  <p:stCondLst>
                                    <p:cond delay="0"/>
                                  </p:stCondLst>
                                  <p:childTnLst>
                                    <p:set>
                                      <p:cBhvr>
                                        <p:cTn id="2418" dur="1" fill="hold">
                                          <p:stCondLst>
                                            <p:cond delay="0"/>
                                          </p:stCondLst>
                                        </p:cTn>
                                        <p:tgtEl>
                                          <p:spTgt spid="123907">
                                            <p:txEl>
                                              <p:pRg st="6" end="6"/>
                                            </p:txEl>
                                          </p:spTgt>
                                        </p:tgtEl>
                                        <p:attrNameLst>
                                          <p:attrName>style.visibility</p:attrName>
                                        </p:attrNameLst>
                                      </p:cBhvr>
                                      <p:to>
                                        <p:strVal val="visible"/>
                                      </p:to>
                                    </p:set>
                                    <p:animEffect transition="in" filter="fade">
                                      <p:cBhvr>
                                        <p:cTn id="2419" dur="750"/>
                                        <p:tgtEl>
                                          <p:spTgt spid="123907">
                                            <p:txEl>
                                              <p:pRg st="6" end="6"/>
                                            </p:txEl>
                                          </p:spTgt>
                                        </p:tgtEl>
                                      </p:cBhvr>
                                    </p:animEffect>
                                  </p:childTnLst>
                                </p:cTn>
                              </p:par>
                              <p:par>
                                <p:cTn id="2420" presetID="10" presetClass="entr" presetSubtype="0" fill="hold" grpId="0" nodeType="withEffect">
                                  <p:stCondLst>
                                    <p:cond delay="0"/>
                                  </p:stCondLst>
                                  <p:childTnLst>
                                    <p:set>
                                      <p:cBhvr>
                                        <p:cTn id="2421" dur="1" fill="hold">
                                          <p:stCondLst>
                                            <p:cond delay="0"/>
                                          </p:stCondLst>
                                        </p:cTn>
                                        <p:tgtEl>
                                          <p:spTgt spid="123907">
                                            <p:txEl>
                                              <p:pRg st="7" end="7"/>
                                            </p:txEl>
                                          </p:spTgt>
                                        </p:tgtEl>
                                        <p:attrNameLst>
                                          <p:attrName>style.visibility</p:attrName>
                                        </p:attrNameLst>
                                      </p:cBhvr>
                                      <p:to>
                                        <p:strVal val="visible"/>
                                      </p:to>
                                    </p:set>
                                    <p:animEffect transition="in" filter="fade">
                                      <p:cBhvr>
                                        <p:cTn id="2422" dur="750"/>
                                        <p:tgtEl>
                                          <p:spTgt spid="123907">
                                            <p:txEl>
                                              <p:pRg st="7" end="7"/>
                                            </p:txEl>
                                          </p:spTgt>
                                        </p:tgtEl>
                                      </p:cBhvr>
                                    </p:animEffect>
                                  </p:childTnLst>
                                </p:cTn>
                              </p:par>
                              <p:par>
                                <p:cTn id="2423" presetID="10" presetClass="entr" presetSubtype="0" fill="hold" grpId="0" nodeType="withEffect">
                                  <p:stCondLst>
                                    <p:cond delay="0"/>
                                  </p:stCondLst>
                                  <p:childTnLst>
                                    <p:set>
                                      <p:cBhvr>
                                        <p:cTn id="2424" dur="1" fill="hold">
                                          <p:stCondLst>
                                            <p:cond delay="0"/>
                                          </p:stCondLst>
                                        </p:cTn>
                                        <p:tgtEl>
                                          <p:spTgt spid="123907">
                                            <p:txEl>
                                              <p:pRg st="8" end="8"/>
                                            </p:txEl>
                                          </p:spTgt>
                                        </p:tgtEl>
                                        <p:attrNameLst>
                                          <p:attrName>style.visibility</p:attrName>
                                        </p:attrNameLst>
                                      </p:cBhvr>
                                      <p:to>
                                        <p:strVal val="visible"/>
                                      </p:to>
                                    </p:set>
                                    <p:animEffect transition="in" filter="fade">
                                      <p:cBhvr>
                                        <p:cTn id="2425" dur="750"/>
                                        <p:tgtEl>
                                          <p:spTgt spid="123907">
                                            <p:txEl>
                                              <p:pRg st="8" end="8"/>
                                            </p:txEl>
                                          </p:spTgt>
                                        </p:tgtEl>
                                      </p:cBhvr>
                                    </p:animEffect>
                                  </p:childTnLst>
                                </p:cTn>
                              </p:par>
                              <p:par>
                                <p:cTn id="2426" presetID="10" presetClass="entr" presetSubtype="0" fill="hold" grpId="0" nodeType="withEffect">
                                  <p:stCondLst>
                                    <p:cond delay="0"/>
                                  </p:stCondLst>
                                  <p:childTnLst>
                                    <p:set>
                                      <p:cBhvr>
                                        <p:cTn id="2427" dur="1" fill="hold">
                                          <p:stCondLst>
                                            <p:cond delay="0"/>
                                          </p:stCondLst>
                                        </p:cTn>
                                        <p:tgtEl>
                                          <p:spTgt spid="123907">
                                            <p:txEl>
                                              <p:pRg st="9" end="9"/>
                                            </p:txEl>
                                          </p:spTgt>
                                        </p:tgtEl>
                                        <p:attrNameLst>
                                          <p:attrName>style.visibility</p:attrName>
                                        </p:attrNameLst>
                                      </p:cBhvr>
                                      <p:to>
                                        <p:strVal val="visible"/>
                                      </p:to>
                                    </p:set>
                                    <p:animEffect transition="in" filter="fade">
                                      <p:cBhvr>
                                        <p:cTn id="2428" dur="750"/>
                                        <p:tgtEl>
                                          <p:spTgt spid="123907">
                                            <p:txEl>
                                              <p:pRg st="9" end="9"/>
                                            </p:txEl>
                                          </p:spTgt>
                                        </p:tgtEl>
                                      </p:cBhvr>
                                    </p:animEffect>
                                  </p:childTnLst>
                                </p:cTn>
                              </p:par>
                              <p:par>
                                <p:cTn id="2429" presetID="10" presetClass="entr" presetSubtype="0" fill="hold" grpId="0" nodeType="withEffect">
                                  <p:stCondLst>
                                    <p:cond delay="0"/>
                                  </p:stCondLst>
                                  <p:childTnLst>
                                    <p:set>
                                      <p:cBhvr>
                                        <p:cTn id="2430" dur="1" fill="hold">
                                          <p:stCondLst>
                                            <p:cond delay="0"/>
                                          </p:stCondLst>
                                        </p:cTn>
                                        <p:tgtEl>
                                          <p:spTgt spid="123907">
                                            <p:txEl>
                                              <p:pRg st="10" end="10"/>
                                            </p:txEl>
                                          </p:spTgt>
                                        </p:tgtEl>
                                        <p:attrNameLst>
                                          <p:attrName>style.visibility</p:attrName>
                                        </p:attrNameLst>
                                      </p:cBhvr>
                                      <p:to>
                                        <p:strVal val="visible"/>
                                      </p:to>
                                    </p:set>
                                    <p:animEffect transition="in" filter="fade">
                                      <p:cBhvr>
                                        <p:cTn id="2431" dur="750"/>
                                        <p:tgtEl>
                                          <p:spTgt spid="123907">
                                            <p:txEl>
                                              <p:pRg st="10" end="10"/>
                                            </p:txEl>
                                          </p:spTgt>
                                        </p:tgtEl>
                                      </p:cBhvr>
                                    </p:animEffect>
                                  </p:childTnLst>
                                </p:cTn>
                              </p:par>
                              <p:par>
                                <p:cTn id="2432" presetID="10" presetClass="entr" presetSubtype="0" fill="hold" grpId="0" nodeType="withEffect">
                                  <p:stCondLst>
                                    <p:cond delay="0"/>
                                  </p:stCondLst>
                                  <p:childTnLst>
                                    <p:set>
                                      <p:cBhvr>
                                        <p:cTn id="2433" dur="1" fill="hold">
                                          <p:stCondLst>
                                            <p:cond delay="0"/>
                                          </p:stCondLst>
                                        </p:cTn>
                                        <p:tgtEl>
                                          <p:spTgt spid="123907">
                                            <p:txEl>
                                              <p:pRg st="10" end="10"/>
                                            </p:txEl>
                                          </p:spTgt>
                                        </p:tgtEl>
                                        <p:attrNameLst>
                                          <p:attrName>style.visibility</p:attrName>
                                        </p:attrNameLst>
                                      </p:cBhvr>
                                      <p:to>
                                        <p:strVal val="visible"/>
                                      </p:to>
                                    </p:set>
                                    <p:animEffect transition="in" filter="fade">
                                      <p:cBhvr>
                                        <p:cTn id="2434" dur="750"/>
                                        <p:tgtEl>
                                          <p:spTgt spid="123907">
                                            <p:txEl>
                                              <p:pRg st="10" end="10"/>
                                            </p:txEl>
                                          </p:spTgt>
                                        </p:tgtEl>
                                      </p:cBhvr>
                                    </p:animEffect>
                                  </p:childTnLst>
                                </p:cTn>
                              </p:par>
                              <p:par>
                                <p:cTn id="2435" presetID="10" presetClass="entr" presetSubtype="0" fill="hold" grpId="0" nodeType="withEffect">
                                  <p:stCondLst>
                                    <p:cond delay="0"/>
                                  </p:stCondLst>
                                  <p:childTnLst>
                                    <p:set>
                                      <p:cBhvr>
                                        <p:cTn id="2436" dur="1" fill="hold">
                                          <p:stCondLst>
                                            <p:cond delay="0"/>
                                          </p:stCondLst>
                                        </p:cTn>
                                        <p:tgtEl>
                                          <p:spTgt spid="123907">
                                            <p:txEl>
                                              <p:pRg st="9" end="9"/>
                                            </p:txEl>
                                          </p:spTgt>
                                        </p:tgtEl>
                                        <p:attrNameLst>
                                          <p:attrName>style.visibility</p:attrName>
                                        </p:attrNameLst>
                                      </p:cBhvr>
                                      <p:to>
                                        <p:strVal val="visible"/>
                                      </p:to>
                                    </p:set>
                                    <p:animEffect transition="in" filter="fade">
                                      <p:cBhvr>
                                        <p:cTn id="2437" dur="750"/>
                                        <p:tgtEl>
                                          <p:spTgt spid="123907">
                                            <p:txEl>
                                              <p:pRg st="9" end="9"/>
                                            </p:txEl>
                                          </p:spTgt>
                                        </p:tgtEl>
                                      </p:cBhvr>
                                    </p:animEffect>
                                  </p:childTnLst>
                                </p:cTn>
                              </p:par>
                              <p:par>
                                <p:cTn id="2438" presetID="10" presetClass="entr" presetSubtype="0" fill="hold" grpId="0" nodeType="withEffect">
                                  <p:stCondLst>
                                    <p:cond delay="0"/>
                                  </p:stCondLst>
                                  <p:childTnLst>
                                    <p:set>
                                      <p:cBhvr>
                                        <p:cTn id="2439" dur="1" fill="hold">
                                          <p:stCondLst>
                                            <p:cond delay="0"/>
                                          </p:stCondLst>
                                        </p:cTn>
                                        <p:tgtEl>
                                          <p:spTgt spid="123907">
                                            <p:txEl>
                                              <p:pRg st="10" end="10"/>
                                            </p:txEl>
                                          </p:spTgt>
                                        </p:tgtEl>
                                        <p:attrNameLst>
                                          <p:attrName>style.visibility</p:attrName>
                                        </p:attrNameLst>
                                      </p:cBhvr>
                                      <p:to>
                                        <p:strVal val="visible"/>
                                      </p:to>
                                    </p:set>
                                    <p:animEffect transition="in" filter="fade">
                                      <p:cBhvr>
                                        <p:cTn id="2440" dur="750"/>
                                        <p:tgtEl>
                                          <p:spTgt spid="123907">
                                            <p:txEl>
                                              <p:pRg st="10" end="10"/>
                                            </p:txEl>
                                          </p:spTgt>
                                        </p:tgtEl>
                                      </p:cBhvr>
                                    </p:animEffect>
                                  </p:childTnLst>
                                </p:cTn>
                              </p:par>
                              <p:par>
                                <p:cTn id="2441" presetID="10" presetClass="entr" presetSubtype="0" fill="hold" grpId="0" nodeType="withEffect">
                                  <p:stCondLst>
                                    <p:cond delay="0"/>
                                  </p:stCondLst>
                                  <p:childTnLst>
                                    <p:set>
                                      <p:cBhvr>
                                        <p:cTn id="2442" dur="1" fill="hold">
                                          <p:stCondLst>
                                            <p:cond delay="0"/>
                                          </p:stCondLst>
                                        </p:cTn>
                                        <p:tgtEl>
                                          <p:spTgt spid="123907">
                                            <p:txEl>
                                              <p:pRg st="10" end="10"/>
                                            </p:txEl>
                                          </p:spTgt>
                                        </p:tgtEl>
                                        <p:attrNameLst>
                                          <p:attrName>style.visibility</p:attrName>
                                        </p:attrNameLst>
                                      </p:cBhvr>
                                      <p:to>
                                        <p:strVal val="visible"/>
                                      </p:to>
                                    </p:set>
                                    <p:animEffect transition="in" filter="fade">
                                      <p:cBhvr>
                                        <p:cTn id="2443" dur="750"/>
                                        <p:tgtEl>
                                          <p:spTgt spid="123907">
                                            <p:txEl>
                                              <p:pRg st="10" end="10"/>
                                            </p:txEl>
                                          </p:spTgt>
                                        </p:tgtEl>
                                      </p:cBhvr>
                                    </p:animEffect>
                                  </p:childTnLst>
                                </p:cTn>
                              </p:par>
                              <p:par>
                                <p:cTn id="2444" presetID="10" presetClass="entr" presetSubtype="0" fill="hold" grpId="0" nodeType="withEffect">
                                  <p:stCondLst>
                                    <p:cond delay="0"/>
                                  </p:stCondLst>
                                  <p:childTnLst>
                                    <p:set>
                                      <p:cBhvr>
                                        <p:cTn id="2445" dur="1" fill="hold">
                                          <p:stCondLst>
                                            <p:cond delay="0"/>
                                          </p:stCondLst>
                                        </p:cTn>
                                        <p:tgtEl>
                                          <p:spTgt spid="123907">
                                            <p:txEl>
                                              <p:pRg st="11" end="11"/>
                                            </p:txEl>
                                          </p:spTgt>
                                        </p:tgtEl>
                                        <p:attrNameLst>
                                          <p:attrName>style.visibility</p:attrName>
                                        </p:attrNameLst>
                                      </p:cBhvr>
                                      <p:to>
                                        <p:strVal val="visible"/>
                                      </p:to>
                                    </p:set>
                                    <p:animEffect transition="in" filter="fade">
                                      <p:cBhvr>
                                        <p:cTn id="2446" dur="750"/>
                                        <p:tgtEl>
                                          <p:spTgt spid="123907">
                                            <p:txEl>
                                              <p:pRg st="11" end="11"/>
                                            </p:txEl>
                                          </p:spTgt>
                                        </p:tgtEl>
                                      </p:cBhvr>
                                    </p:animEffect>
                                  </p:childTnLst>
                                </p:cTn>
                              </p:par>
                              <p:par>
                                <p:cTn id="2447" presetID="10" presetClass="entr" presetSubtype="0" fill="hold" grpId="0" nodeType="withEffect">
                                  <p:stCondLst>
                                    <p:cond delay="0"/>
                                  </p:stCondLst>
                                  <p:childTnLst>
                                    <p:set>
                                      <p:cBhvr>
                                        <p:cTn id="2448" dur="1" fill="hold">
                                          <p:stCondLst>
                                            <p:cond delay="0"/>
                                          </p:stCondLst>
                                        </p:cTn>
                                        <p:tgtEl>
                                          <p:spTgt spid="123907">
                                            <p:txEl>
                                              <p:pRg st="7" end="7"/>
                                            </p:txEl>
                                          </p:spTgt>
                                        </p:tgtEl>
                                        <p:attrNameLst>
                                          <p:attrName>style.visibility</p:attrName>
                                        </p:attrNameLst>
                                      </p:cBhvr>
                                      <p:to>
                                        <p:strVal val="visible"/>
                                      </p:to>
                                    </p:set>
                                    <p:animEffect transition="in" filter="fade">
                                      <p:cBhvr>
                                        <p:cTn id="2449" dur="750"/>
                                        <p:tgtEl>
                                          <p:spTgt spid="123907">
                                            <p:txEl>
                                              <p:pRg st="7" end="7"/>
                                            </p:txEl>
                                          </p:spTgt>
                                        </p:tgtEl>
                                      </p:cBhvr>
                                    </p:animEffect>
                                  </p:childTnLst>
                                </p:cTn>
                              </p:par>
                              <p:par>
                                <p:cTn id="2450" presetID="10" presetClass="entr" presetSubtype="0" fill="hold" grpId="0" nodeType="withEffect">
                                  <p:stCondLst>
                                    <p:cond delay="0"/>
                                  </p:stCondLst>
                                  <p:childTnLst>
                                    <p:set>
                                      <p:cBhvr>
                                        <p:cTn id="2451" dur="1" fill="hold">
                                          <p:stCondLst>
                                            <p:cond delay="0"/>
                                          </p:stCondLst>
                                        </p:cTn>
                                        <p:tgtEl>
                                          <p:spTgt spid="123907">
                                            <p:txEl>
                                              <p:pRg st="8" end="8"/>
                                            </p:txEl>
                                          </p:spTgt>
                                        </p:tgtEl>
                                        <p:attrNameLst>
                                          <p:attrName>style.visibility</p:attrName>
                                        </p:attrNameLst>
                                      </p:cBhvr>
                                      <p:to>
                                        <p:strVal val="visible"/>
                                      </p:to>
                                    </p:set>
                                    <p:animEffect transition="in" filter="fade">
                                      <p:cBhvr>
                                        <p:cTn id="2452" dur="750"/>
                                        <p:tgtEl>
                                          <p:spTgt spid="123907">
                                            <p:txEl>
                                              <p:pRg st="8" end="8"/>
                                            </p:txEl>
                                          </p:spTgt>
                                        </p:tgtEl>
                                      </p:cBhvr>
                                    </p:animEffect>
                                  </p:childTnLst>
                                </p:cTn>
                              </p:par>
                              <p:par>
                                <p:cTn id="2453" presetID="10" presetClass="entr" presetSubtype="0" fill="hold" grpId="0" nodeType="withEffect">
                                  <p:stCondLst>
                                    <p:cond delay="0"/>
                                  </p:stCondLst>
                                  <p:childTnLst>
                                    <p:set>
                                      <p:cBhvr>
                                        <p:cTn id="2454" dur="1" fill="hold">
                                          <p:stCondLst>
                                            <p:cond delay="0"/>
                                          </p:stCondLst>
                                        </p:cTn>
                                        <p:tgtEl>
                                          <p:spTgt spid="123907">
                                            <p:txEl>
                                              <p:pRg st="9" end="9"/>
                                            </p:txEl>
                                          </p:spTgt>
                                        </p:tgtEl>
                                        <p:attrNameLst>
                                          <p:attrName>style.visibility</p:attrName>
                                        </p:attrNameLst>
                                      </p:cBhvr>
                                      <p:to>
                                        <p:strVal val="visible"/>
                                      </p:to>
                                    </p:set>
                                    <p:animEffect transition="in" filter="fade">
                                      <p:cBhvr>
                                        <p:cTn id="2455" dur="750"/>
                                        <p:tgtEl>
                                          <p:spTgt spid="123907">
                                            <p:txEl>
                                              <p:pRg st="9" end="9"/>
                                            </p:txEl>
                                          </p:spTgt>
                                        </p:tgtEl>
                                      </p:cBhvr>
                                    </p:animEffect>
                                  </p:childTnLst>
                                </p:cTn>
                              </p:par>
                              <p:par>
                                <p:cTn id="2456" presetID="10" presetClass="entr" presetSubtype="0" fill="hold" grpId="0" nodeType="withEffect">
                                  <p:stCondLst>
                                    <p:cond delay="0"/>
                                  </p:stCondLst>
                                  <p:childTnLst>
                                    <p:set>
                                      <p:cBhvr>
                                        <p:cTn id="2457" dur="1" fill="hold">
                                          <p:stCondLst>
                                            <p:cond delay="0"/>
                                          </p:stCondLst>
                                        </p:cTn>
                                        <p:tgtEl>
                                          <p:spTgt spid="123907">
                                            <p:txEl>
                                              <p:pRg st="10" end="10"/>
                                            </p:txEl>
                                          </p:spTgt>
                                        </p:tgtEl>
                                        <p:attrNameLst>
                                          <p:attrName>style.visibility</p:attrName>
                                        </p:attrNameLst>
                                      </p:cBhvr>
                                      <p:to>
                                        <p:strVal val="visible"/>
                                      </p:to>
                                    </p:set>
                                    <p:animEffect transition="in" filter="fade">
                                      <p:cBhvr>
                                        <p:cTn id="2458" dur="750"/>
                                        <p:tgtEl>
                                          <p:spTgt spid="123907">
                                            <p:txEl>
                                              <p:pRg st="10" end="10"/>
                                            </p:txEl>
                                          </p:spTgt>
                                        </p:tgtEl>
                                      </p:cBhvr>
                                    </p:animEffect>
                                  </p:childTnLst>
                                </p:cTn>
                              </p:par>
                              <p:par>
                                <p:cTn id="2459" presetID="10" presetClass="entr" presetSubtype="0" fill="hold" grpId="0" nodeType="withEffect">
                                  <p:stCondLst>
                                    <p:cond delay="0"/>
                                  </p:stCondLst>
                                  <p:childTnLst>
                                    <p:set>
                                      <p:cBhvr>
                                        <p:cTn id="2460" dur="1" fill="hold">
                                          <p:stCondLst>
                                            <p:cond delay="0"/>
                                          </p:stCondLst>
                                        </p:cTn>
                                        <p:tgtEl>
                                          <p:spTgt spid="123907">
                                            <p:txEl>
                                              <p:pRg st="10" end="10"/>
                                            </p:txEl>
                                          </p:spTgt>
                                        </p:tgtEl>
                                        <p:attrNameLst>
                                          <p:attrName>style.visibility</p:attrName>
                                        </p:attrNameLst>
                                      </p:cBhvr>
                                      <p:to>
                                        <p:strVal val="visible"/>
                                      </p:to>
                                    </p:set>
                                    <p:animEffect transition="in" filter="fade">
                                      <p:cBhvr>
                                        <p:cTn id="2461" dur="750"/>
                                        <p:tgtEl>
                                          <p:spTgt spid="123907">
                                            <p:txEl>
                                              <p:pRg st="10" end="10"/>
                                            </p:txEl>
                                          </p:spTgt>
                                        </p:tgtEl>
                                      </p:cBhvr>
                                    </p:animEffect>
                                  </p:childTnLst>
                                </p:cTn>
                              </p:par>
                              <p:par>
                                <p:cTn id="2462" presetID="10" presetClass="entr" presetSubtype="0" fill="hold" grpId="0" nodeType="withEffect">
                                  <p:stCondLst>
                                    <p:cond delay="0"/>
                                  </p:stCondLst>
                                  <p:childTnLst>
                                    <p:set>
                                      <p:cBhvr>
                                        <p:cTn id="2463" dur="1" fill="hold">
                                          <p:stCondLst>
                                            <p:cond delay="0"/>
                                          </p:stCondLst>
                                        </p:cTn>
                                        <p:tgtEl>
                                          <p:spTgt spid="123907">
                                            <p:txEl>
                                              <p:pRg st="9" end="9"/>
                                            </p:txEl>
                                          </p:spTgt>
                                        </p:tgtEl>
                                        <p:attrNameLst>
                                          <p:attrName>style.visibility</p:attrName>
                                        </p:attrNameLst>
                                      </p:cBhvr>
                                      <p:to>
                                        <p:strVal val="visible"/>
                                      </p:to>
                                    </p:set>
                                    <p:animEffect transition="in" filter="fade">
                                      <p:cBhvr>
                                        <p:cTn id="2464" dur="750"/>
                                        <p:tgtEl>
                                          <p:spTgt spid="123907">
                                            <p:txEl>
                                              <p:pRg st="9" end="9"/>
                                            </p:txEl>
                                          </p:spTgt>
                                        </p:tgtEl>
                                      </p:cBhvr>
                                    </p:animEffect>
                                  </p:childTnLst>
                                </p:cTn>
                              </p:par>
                              <p:par>
                                <p:cTn id="2465" presetID="10" presetClass="entr" presetSubtype="0" fill="hold" grpId="0" nodeType="withEffect">
                                  <p:stCondLst>
                                    <p:cond delay="0"/>
                                  </p:stCondLst>
                                  <p:childTnLst>
                                    <p:set>
                                      <p:cBhvr>
                                        <p:cTn id="2466" dur="1" fill="hold">
                                          <p:stCondLst>
                                            <p:cond delay="0"/>
                                          </p:stCondLst>
                                        </p:cTn>
                                        <p:tgtEl>
                                          <p:spTgt spid="123907">
                                            <p:txEl>
                                              <p:pRg st="10" end="10"/>
                                            </p:txEl>
                                          </p:spTgt>
                                        </p:tgtEl>
                                        <p:attrNameLst>
                                          <p:attrName>style.visibility</p:attrName>
                                        </p:attrNameLst>
                                      </p:cBhvr>
                                      <p:to>
                                        <p:strVal val="visible"/>
                                      </p:to>
                                    </p:set>
                                    <p:animEffect transition="in" filter="fade">
                                      <p:cBhvr>
                                        <p:cTn id="2467" dur="750"/>
                                        <p:tgtEl>
                                          <p:spTgt spid="123907">
                                            <p:txEl>
                                              <p:pRg st="10" end="10"/>
                                            </p:txEl>
                                          </p:spTgt>
                                        </p:tgtEl>
                                      </p:cBhvr>
                                    </p:animEffect>
                                  </p:childTnLst>
                                </p:cTn>
                              </p:par>
                              <p:par>
                                <p:cTn id="2468" presetID="10" presetClass="entr" presetSubtype="0" fill="hold" grpId="0" nodeType="withEffect">
                                  <p:stCondLst>
                                    <p:cond delay="0"/>
                                  </p:stCondLst>
                                  <p:childTnLst>
                                    <p:set>
                                      <p:cBhvr>
                                        <p:cTn id="2469" dur="1" fill="hold">
                                          <p:stCondLst>
                                            <p:cond delay="0"/>
                                          </p:stCondLst>
                                        </p:cTn>
                                        <p:tgtEl>
                                          <p:spTgt spid="123907">
                                            <p:txEl>
                                              <p:pRg st="10" end="10"/>
                                            </p:txEl>
                                          </p:spTgt>
                                        </p:tgtEl>
                                        <p:attrNameLst>
                                          <p:attrName>style.visibility</p:attrName>
                                        </p:attrNameLst>
                                      </p:cBhvr>
                                      <p:to>
                                        <p:strVal val="visible"/>
                                      </p:to>
                                    </p:set>
                                    <p:animEffect transition="in" filter="fade">
                                      <p:cBhvr>
                                        <p:cTn id="2470" dur="750"/>
                                        <p:tgtEl>
                                          <p:spTgt spid="123907">
                                            <p:txEl>
                                              <p:pRg st="10" end="10"/>
                                            </p:txEl>
                                          </p:spTgt>
                                        </p:tgtEl>
                                      </p:cBhvr>
                                    </p:animEffect>
                                  </p:childTnLst>
                                </p:cTn>
                              </p:par>
                              <p:par>
                                <p:cTn id="2471" presetID="10" presetClass="entr" presetSubtype="0" fill="hold" grpId="0" nodeType="withEffect">
                                  <p:stCondLst>
                                    <p:cond delay="0"/>
                                  </p:stCondLst>
                                  <p:childTnLst>
                                    <p:set>
                                      <p:cBhvr>
                                        <p:cTn id="2472" dur="1" fill="hold">
                                          <p:stCondLst>
                                            <p:cond delay="0"/>
                                          </p:stCondLst>
                                        </p:cTn>
                                        <p:tgtEl>
                                          <p:spTgt spid="123907">
                                            <p:txEl>
                                              <p:pRg st="11" end="11"/>
                                            </p:txEl>
                                          </p:spTgt>
                                        </p:tgtEl>
                                        <p:attrNameLst>
                                          <p:attrName>style.visibility</p:attrName>
                                        </p:attrNameLst>
                                      </p:cBhvr>
                                      <p:to>
                                        <p:strVal val="visible"/>
                                      </p:to>
                                    </p:set>
                                    <p:animEffect transition="in" filter="fade">
                                      <p:cBhvr>
                                        <p:cTn id="2473" dur="750"/>
                                        <p:tgtEl>
                                          <p:spTgt spid="123907">
                                            <p:txEl>
                                              <p:pRg st="11" end="11"/>
                                            </p:txEl>
                                          </p:spTgt>
                                        </p:tgtEl>
                                      </p:cBhvr>
                                    </p:animEffect>
                                  </p:childTnLst>
                                </p:cTn>
                              </p:par>
                              <p:par>
                                <p:cTn id="2474" presetID="10" presetClass="entr" presetSubtype="0" fill="hold" grpId="0" nodeType="withEffect">
                                  <p:stCondLst>
                                    <p:cond delay="0"/>
                                  </p:stCondLst>
                                  <p:childTnLst>
                                    <p:set>
                                      <p:cBhvr>
                                        <p:cTn id="2475" dur="1" fill="hold">
                                          <p:stCondLst>
                                            <p:cond delay="0"/>
                                          </p:stCondLst>
                                        </p:cTn>
                                        <p:tgtEl>
                                          <p:spTgt spid="123907">
                                            <p:txEl>
                                              <p:pRg st="6" end="6"/>
                                            </p:txEl>
                                          </p:spTgt>
                                        </p:tgtEl>
                                        <p:attrNameLst>
                                          <p:attrName>style.visibility</p:attrName>
                                        </p:attrNameLst>
                                      </p:cBhvr>
                                      <p:to>
                                        <p:strVal val="visible"/>
                                      </p:to>
                                    </p:set>
                                    <p:animEffect transition="in" filter="fade">
                                      <p:cBhvr>
                                        <p:cTn id="2476" dur="750"/>
                                        <p:tgtEl>
                                          <p:spTgt spid="123907">
                                            <p:txEl>
                                              <p:pRg st="6" end="6"/>
                                            </p:txEl>
                                          </p:spTgt>
                                        </p:tgtEl>
                                      </p:cBhvr>
                                    </p:animEffect>
                                  </p:childTnLst>
                                </p:cTn>
                              </p:par>
                              <p:par>
                                <p:cTn id="2477" presetID="10" presetClass="entr" presetSubtype="0" fill="hold" grpId="0" nodeType="withEffect">
                                  <p:stCondLst>
                                    <p:cond delay="0"/>
                                  </p:stCondLst>
                                  <p:childTnLst>
                                    <p:set>
                                      <p:cBhvr>
                                        <p:cTn id="2478" dur="1" fill="hold">
                                          <p:stCondLst>
                                            <p:cond delay="0"/>
                                          </p:stCondLst>
                                        </p:cTn>
                                        <p:tgtEl>
                                          <p:spTgt spid="123907">
                                            <p:txEl>
                                              <p:pRg st="7" end="7"/>
                                            </p:txEl>
                                          </p:spTgt>
                                        </p:tgtEl>
                                        <p:attrNameLst>
                                          <p:attrName>style.visibility</p:attrName>
                                        </p:attrNameLst>
                                      </p:cBhvr>
                                      <p:to>
                                        <p:strVal val="visible"/>
                                      </p:to>
                                    </p:set>
                                    <p:animEffect transition="in" filter="fade">
                                      <p:cBhvr>
                                        <p:cTn id="2479" dur="750"/>
                                        <p:tgtEl>
                                          <p:spTgt spid="123907">
                                            <p:txEl>
                                              <p:pRg st="7" end="7"/>
                                            </p:txEl>
                                          </p:spTgt>
                                        </p:tgtEl>
                                      </p:cBhvr>
                                    </p:animEffect>
                                  </p:childTnLst>
                                </p:cTn>
                              </p:par>
                              <p:par>
                                <p:cTn id="2480" presetID="10" presetClass="entr" presetSubtype="0" fill="hold" grpId="0" nodeType="withEffect">
                                  <p:stCondLst>
                                    <p:cond delay="0"/>
                                  </p:stCondLst>
                                  <p:childTnLst>
                                    <p:set>
                                      <p:cBhvr>
                                        <p:cTn id="2481" dur="1" fill="hold">
                                          <p:stCondLst>
                                            <p:cond delay="0"/>
                                          </p:stCondLst>
                                        </p:cTn>
                                        <p:tgtEl>
                                          <p:spTgt spid="123907">
                                            <p:txEl>
                                              <p:pRg st="8" end="8"/>
                                            </p:txEl>
                                          </p:spTgt>
                                        </p:tgtEl>
                                        <p:attrNameLst>
                                          <p:attrName>style.visibility</p:attrName>
                                        </p:attrNameLst>
                                      </p:cBhvr>
                                      <p:to>
                                        <p:strVal val="visible"/>
                                      </p:to>
                                    </p:set>
                                    <p:animEffect transition="in" filter="fade">
                                      <p:cBhvr>
                                        <p:cTn id="2482" dur="750"/>
                                        <p:tgtEl>
                                          <p:spTgt spid="123907">
                                            <p:txEl>
                                              <p:pRg st="8" end="8"/>
                                            </p:txEl>
                                          </p:spTgt>
                                        </p:tgtEl>
                                      </p:cBhvr>
                                    </p:animEffect>
                                  </p:childTnLst>
                                </p:cTn>
                              </p:par>
                              <p:par>
                                <p:cTn id="2483" presetID="10" presetClass="entr" presetSubtype="0" fill="hold" grpId="0" nodeType="withEffect">
                                  <p:stCondLst>
                                    <p:cond delay="0"/>
                                  </p:stCondLst>
                                  <p:childTnLst>
                                    <p:set>
                                      <p:cBhvr>
                                        <p:cTn id="2484" dur="1" fill="hold">
                                          <p:stCondLst>
                                            <p:cond delay="0"/>
                                          </p:stCondLst>
                                        </p:cTn>
                                        <p:tgtEl>
                                          <p:spTgt spid="123907">
                                            <p:txEl>
                                              <p:pRg st="9" end="9"/>
                                            </p:txEl>
                                          </p:spTgt>
                                        </p:tgtEl>
                                        <p:attrNameLst>
                                          <p:attrName>style.visibility</p:attrName>
                                        </p:attrNameLst>
                                      </p:cBhvr>
                                      <p:to>
                                        <p:strVal val="visible"/>
                                      </p:to>
                                    </p:set>
                                    <p:animEffect transition="in" filter="fade">
                                      <p:cBhvr>
                                        <p:cTn id="2485" dur="750"/>
                                        <p:tgtEl>
                                          <p:spTgt spid="123907">
                                            <p:txEl>
                                              <p:pRg st="9" end="9"/>
                                            </p:txEl>
                                          </p:spTgt>
                                        </p:tgtEl>
                                      </p:cBhvr>
                                    </p:animEffect>
                                  </p:childTnLst>
                                </p:cTn>
                              </p:par>
                              <p:par>
                                <p:cTn id="2486" presetID="10" presetClass="entr" presetSubtype="0" fill="hold" grpId="0" nodeType="withEffect">
                                  <p:stCondLst>
                                    <p:cond delay="0"/>
                                  </p:stCondLst>
                                  <p:childTnLst>
                                    <p:set>
                                      <p:cBhvr>
                                        <p:cTn id="2487" dur="1" fill="hold">
                                          <p:stCondLst>
                                            <p:cond delay="0"/>
                                          </p:stCondLst>
                                        </p:cTn>
                                        <p:tgtEl>
                                          <p:spTgt spid="123907">
                                            <p:txEl>
                                              <p:pRg st="10" end="10"/>
                                            </p:txEl>
                                          </p:spTgt>
                                        </p:tgtEl>
                                        <p:attrNameLst>
                                          <p:attrName>style.visibility</p:attrName>
                                        </p:attrNameLst>
                                      </p:cBhvr>
                                      <p:to>
                                        <p:strVal val="visible"/>
                                      </p:to>
                                    </p:set>
                                    <p:animEffect transition="in" filter="fade">
                                      <p:cBhvr>
                                        <p:cTn id="2488" dur="750"/>
                                        <p:tgtEl>
                                          <p:spTgt spid="123907">
                                            <p:txEl>
                                              <p:pRg st="10" end="10"/>
                                            </p:txEl>
                                          </p:spTgt>
                                        </p:tgtEl>
                                      </p:cBhvr>
                                    </p:animEffect>
                                  </p:childTnLst>
                                </p:cTn>
                              </p:par>
                              <p:par>
                                <p:cTn id="2489" presetID="10" presetClass="entr" presetSubtype="0" fill="hold" grpId="0" nodeType="withEffect">
                                  <p:stCondLst>
                                    <p:cond delay="0"/>
                                  </p:stCondLst>
                                  <p:childTnLst>
                                    <p:set>
                                      <p:cBhvr>
                                        <p:cTn id="2490" dur="1" fill="hold">
                                          <p:stCondLst>
                                            <p:cond delay="0"/>
                                          </p:stCondLst>
                                        </p:cTn>
                                        <p:tgtEl>
                                          <p:spTgt spid="123907">
                                            <p:txEl>
                                              <p:pRg st="10" end="10"/>
                                            </p:txEl>
                                          </p:spTgt>
                                        </p:tgtEl>
                                        <p:attrNameLst>
                                          <p:attrName>style.visibility</p:attrName>
                                        </p:attrNameLst>
                                      </p:cBhvr>
                                      <p:to>
                                        <p:strVal val="visible"/>
                                      </p:to>
                                    </p:set>
                                    <p:animEffect transition="in" filter="fade">
                                      <p:cBhvr>
                                        <p:cTn id="2491" dur="750"/>
                                        <p:tgtEl>
                                          <p:spTgt spid="123907">
                                            <p:txEl>
                                              <p:pRg st="10" end="10"/>
                                            </p:txEl>
                                          </p:spTgt>
                                        </p:tgtEl>
                                      </p:cBhvr>
                                    </p:animEffect>
                                  </p:childTnLst>
                                </p:cTn>
                              </p:par>
                              <p:par>
                                <p:cTn id="2492" presetID="10" presetClass="entr" presetSubtype="0" fill="hold" grpId="0" nodeType="withEffect">
                                  <p:stCondLst>
                                    <p:cond delay="0"/>
                                  </p:stCondLst>
                                  <p:childTnLst>
                                    <p:set>
                                      <p:cBhvr>
                                        <p:cTn id="2493" dur="1" fill="hold">
                                          <p:stCondLst>
                                            <p:cond delay="0"/>
                                          </p:stCondLst>
                                        </p:cTn>
                                        <p:tgtEl>
                                          <p:spTgt spid="123907">
                                            <p:txEl>
                                              <p:pRg st="9" end="9"/>
                                            </p:txEl>
                                          </p:spTgt>
                                        </p:tgtEl>
                                        <p:attrNameLst>
                                          <p:attrName>style.visibility</p:attrName>
                                        </p:attrNameLst>
                                      </p:cBhvr>
                                      <p:to>
                                        <p:strVal val="visible"/>
                                      </p:to>
                                    </p:set>
                                    <p:animEffect transition="in" filter="fade">
                                      <p:cBhvr>
                                        <p:cTn id="2494" dur="750"/>
                                        <p:tgtEl>
                                          <p:spTgt spid="123907">
                                            <p:txEl>
                                              <p:pRg st="9" end="9"/>
                                            </p:txEl>
                                          </p:spTgt>
                                        </p:tgtEl>
                                      </p:cBhvr>
                                    </p:animEffect>
                                  </p:childTnLst>
                                </p:cTn>
                              </p:par>
                              <p:par>
                                <p:cTn id="2495" presetID="10" presetClass="entr" presetSubtype="0" fill="hold" grpId="0" nodeType="withEffect">
                                  <p:stCondLst>
                                    <p:cond delay="0"/>
                                  </p:stCondLst>
                                  <p:childTnLst>
                                    <p:set>
                                      <p:cBhvr>
                                        <p:cTn id="2496" dur="1" fill="hold">
                                          <p:stCondLst>
                                            <p:cond delay="0"/>
                                          </p:stCondLst>
                                        </p:cTn>
                                        <p:tgtEl>
                                          <p:spTgt spid="123907">
                                            <p:txEl>
                                              <p:pRg st="10" end="10"/>
                                            </p:txEl>
                                          </p:spTgt>
                                        </p:tgtEl>
                                        <p:attrNameLst>
                                          <p:attrName>style.visibility</p:attrName>
                                        </p:attrNameLst>
                                      </p:cBhvr>
                                      <p:to>
                                        <p:strVal val="visible"/>
                                      </p:to>
                                    </p:set>
                                    <p:animEffect transition="in" filter="fade">
                                      <p:cBhvr>
                                        <p:cTn id="2497" dur="750"/>
                                        <p:tgtEl>
                                          <p:spTgt spid="123907">
                                            <p:txEl>
                                              <p:pRg st="10" end="10"/>
                                            </p:txEl>
                                          </p:spTgt>
                                        </p:tgtEl>
                                      </p:cBhvr>
                                    </p:animEffect>
                                  </p:childTnLst>
                                </p:cTn>
                              </p:par>
                              <p:par>
                                <p:cTn id="2498" presetID="10" presetClass="entr" presetSubtype="0" fill="hold" grpId="0" nodeType="withEffect">
                                  <p:stCondLst>
                                    <p:cond delay="0"/>
                                  </p:stCondLst>
                                  <p:childTnLst>
                                    <p:set>
                                      <p:cBhvr>
                                        <p:cTn id="2499" dur="1" fill="hold">
                                          <p:stCondLst>
                                            <p:cond delay="0"/>
                                          </p:stCondLst>
                                        </p:cTn>
                                        <p:tgtEl>
                                          <p:spTgt spid="123907">
                                            <p:txEl>
                                              <p:pRg st="10" end="10"/>
                                            </p:txEl>
                                          </p:spTgt>
                                        </p:tgtEl>
                                        <p:attrNameLst>
                                          <p:attrName>style.visibility</p:attrName>
                                        </p:attrNameLst>
                                      </p:cBhvr>
                                      <p:to>
                                        <p:strVal val="visible"/>
                                      </p:to>
                                    </p:set>
                                    <p:animEffect transition="in" filter="fade">
                                      <p:cBhvr>
                                        <p:cTn id="2500" dur="750"/>
                                        <p:tgtEl>
                                          <p:spTgt spid="123907">
                                            <p:txEl>
                                              <p:pRg st="10" end="10"/>
                                            </p:txEl>
                                          </p:spTgt>
                                        </p:tgtEl>
                                      </p:cBhvr>
                                    </p:animEffect>
                                  </p:childTnLst>
                                </p:cTn>
                              </p:par>
                              <p:par>
                                <p:cTn id="2501" presetID="10" presetClass="entr" presetSubtype="0" fill="hold" grpId="0" nodeType="withEffect">
                                  <p:stCondLst>
                                    <p:cond delay="0"/>
                                  </p:stCondLst>
                                  <p:childTnLst>
                                    <p:set>
                                      <p:cBhvr>
                                        <p:cTn id="2502" dur="1" fill="hold">
                                          <p:stCondLst>
                                            <p:cond delay="0"/>
                                          </p:stCondLst>
                                        </p:cTn>
                                        <p:tgtEl>
                                          <p:spTgt spid="123907">
                                            <p:txEl>
                                              <p:pRg st="11" end="11"/>
                                            </p:txEl>
                                          </p:spTgt>
                                        </p:tgtEl>
                                        <p:attrNameLst>
                                          <p:attrName>style.visibility</p:attrName>
                                        </p:attrNameLst>
                                      </p:cBhvr>
                                      <p:to>
                                        <p:strVal val="visible"/>
                                      </p:to>
                                    </p:set>
                                    <p:animEffect transition="in" filter="fade">
                                      <p:cBhvr>
                                        <p:cTn id="2503" dur="750"/>
                                        <p:tgtEl>
                                          <p:spTgt spid="123907">
                                            <p:txEl>
                                              <p:pRg st="11" end="11"/>
                                            </p:txEl>
                                          </p:spTgt>
                                        </p:tgtEl>
                                      </p:cBhvr>
                                    </p:animEffect>
                                  </p:childTnLst>
                                </p:cTn>
                              </p:par>
                              <p:par>
                                <p:cTn id="2504" presetID="10" presetClass="entr" presetSubtype="0" fill="hold" grpId="0" nodeType="withEffect">
                                  <p:stCondLst>
                                    <p:cond delay="0"/>
                                  </p:stCondLst>
                                  <p:childTnLst>
                                    <p:set>
                                      <p:cBhvr>
                                        <p:cTn id="2505" dur="1" fill="hold">
                                          <p:stCondLst>
                                            <p:cond delay="0"/>
                                          </p:stCondLst>
                                        </p:cTn>
                                        <p:tgtEl>
                                          <p:spTgt spid="123907">
                                            <p:txEl>
                                              <p:pRg st="7" end="7"/>
                                            </p:txEl>
                                          </p:spTgt>
                                        </p:tgtEl>
                                        <p:attrNameLst>
                                          <p:attrName>style.visibility</p:attrName>
                                        </p:attrNameLst>
                                      </p:cBhvr>
                                      <p:to>
                                        <p:strVal val="visible"/>
                                      </p:to>
                                    </p:set>
                                    <p:animEffect transition="in" filter="fade">
                                      <p:cBhvr>
                                        <p:cTn id="2506" dur="750"/>
                                        <p:tgtEl>
                                          <p:spTgt spid="123907">
                                            <p:txEl>
                                              <p:pRg st="7" end="7"/>
                                            </p:txEl>
                                          </p:spTgt>
                                        </p:tgtEl>
                                      </p:cBhvr>
                                    </p:animEffect>
                                  </p:childTnLst>
                                </p:cTn>
                              </p:par>
                              <p:par>
                                <p:cTn id="2507" presetID="10" presetClass="entr" presetSubtype="0" fill="hold" grpId="0" nodeType="withEffect">
                                  <p:stCondLst>
                                    <p:cond delay="0"/>
                                  </p:stCondLst>
                                  <p:childTnLst>
                                    <p:set>
                                      <p:cBhvr>
                                        <p:cTn id="2508" dur="1" fill="hold">
                                          <p:stCondLst>
                                            <p:cond delay="0"/>
                                          </p:stCondLst>
                                        </p:cTn>
                                        <p:tgtEl>
                                          <p:spTgt spid="123907">
                                            <p:txEl>
                                              <p:pRg st="8" end="8"/>
                                            </p:txEl>
                                          </p:spTgt>
                                        </p:tgtEl>
                                        <p:attrNameLst>
                                          <p:attrName>style.visibility</p:attrName>
                                        </p:attrNameLst>
                                      </p:cBhvr>
                                      <p:to>
                                        <p:strVal val="visible"/>
                                      </p:to>
                                    </p:set>
                                    <p:animEffect transition="in" filter="fade">
                                      <p:cBhvr>
                                        <p:cTn id="2509" dur="750"/>
                                        <p:tgtEl>
                                          <p:spTgt spid="123907">
                                            <p:txEl>
                                              <p:pRg st="8" end="8"/>
                                            </p:txEl>
                                          </p:spTgt>
                                        </p:tgtEl>
                                      </p:cBhvr>
                                    </p:animEffect>
                                  </p:childTnLst>
                                </p:cTn>
                              </p:par>
                              <p:par>
                                <p:cTn id="2510" presetID="10" presetClass="entr" presetSubtype="0" fill="hold" grpId="0" nodeType="withEffect">
                                  <p:stCondLst>
                                    <p:cond delay="0"/>
                                  </p:stCondLst>
                                  <p:childTnLst>
                                    <p:set>
                                      <p:cBhvr>
                                        <p:cTn id="2511" dur="1" fill="hold">
                                          <p:stCondLst>
                                            <p:cond delay="0"/>
                                          </p:stCondLst>
                                        </p:cTn>
                                        <p:tgtEl>
                                          <p:spTgt spid="123907">
                                            <p:txEl>
                                              <p:pRg st="9" end="9"/>
                                            </p:txEl>
                                          </p:spTgt>
                                        </p:tgtEl>
                                        <p:attrNameLst>
                                          <p:attrName>style.visibility</p:attrName>
                                        </p:attrNameLst>
                                      </p:cBhvr>
                                      <p:to>
                                        <p:strVal val="visible"/>
                                      </p:to>
                                    </p:set>
                                    <p:animEffect transition="in" filter="fade">
                                      <p:cBhvr>
                                        <p:cTn id="2512" dur="750"/>
                                        <p:tgtEl>
                                          <p:spTgt spid="123907">
                                            <p:txEl>
                                              <p:pRg st="9" end="9"/>
                                            </p:txEl>
                                          </p:spTgt>
                                        </p:tgtEl>
                                      </p:cBhvr>
                                    </p:animEffect>
                                  </p:childTnLst>
                                </p:cTn>
                              </p:par>
                              <p:par>
                                <p:cTn id="2513" presetID="10" presetClass="entr" presetSubtype="0" fill="hold" grpId="0" nodeType="withEffect">
                                  <p:stCondLst>
                                    <p:cond delay="0"/>
                                  </p:stCondLst>
                                  <p:childTnLst>
                                    <p:set>
                                      <p:cBhvr>
                                        <p:cTn id="2514" dur="1" fill="hold">
                                          <p:stCondLst>
                                            <p:cond delay="0"/>
                                          </p:stCondLst>
                                        </p:cTn>
                                        <p:tgtEl>
                                          <p:spTgt spid="123907">
                                            <p:txEl>
                                              <p:pRg st="10" end="10"/>
                                            </p:txEl>
                                          </p:spTgt>
                                        </p:tgtEl>
                                        <p:attrNameLst>
                                          <p:attrName>style.visibility</p:attrName>
                                        </p:attrNameLst>
                                      </p:cBhvr>
                                      <p:to>
                                        <p:strVal val="visible"/>
                                      </p:to>
                                    </p:set>
                                    <p:animEffect transition="in" filter="fade">
                                      <p:cBhvr>
                                        <p:cTn id="2515" dur="750"/>
                                        <p:tgtEl>
                                          <p:spTgt spid="123907">
                                            <p:txEl>
                                              <p:pRg st="10" end="10"/>
                                            </p:txEl>
                                          </p:spTgt>
                                        </p:tgtEl>
                                      </p:cBhvr>
                                    </p:animEffect>
                                  </p:childTnLst>
                                </p:cTn>
                              </p:par>
                              <p:par>
                                <p:cTn id="2516" presetID="10" presetClass="entr" presetSubtype="0" fill="hold" grpId="0" nodeType="withEffect">
                                  <p:stCondLst>
                                    <p:cond delay="0"/>
                                  </p:stCondLst>
                                  <p:childTnLst>
                                    <p:set>
                                      <p:cBhvr>
                                        <p:cTn id="2517" dur="1" fill="hold">
                                          <p:stCondLst>
                                            <p:cond delay="0"/>
                                          </p:stCondLst>
                                        </p:cTn>
                                        <p:tgtEl>
                                          <p:spTgt spid="123907">
                                            <p:txEl>
                                              <p:pRg st="10" end="10"/>
                                            </p:txEl>
                                          </p:spTgt>
                                        </p:tgtEl>
                                        <p:attrNameLst>
                                          <p:attrName>style.visibility</p:attrName>
                                        </p:attrNameLst>
                                      </p:cBhvr>
                                      <p:to>
                                        <p:strVal val="visible"/>
                                      </p:to>
                                    </p:set>
                                    <p:animEffect transition="in" filter="fade">
                                      <p:cBhvr>
                                        <p:cTn id="2518" dur="750"/>
                                        <p:tgtEl>
                                          <p:spTgt spid="123907">
                                            <p:txEl>
                                              <p:pRg st="10" end="10"/>
                                            </p:txEl>
                                          </p:spTgt>
                                        </p:tgtEl>
                                      </p:cBhvr>
                                    </p:animEffect>
                                  </p:childTnLst>
                                </p:cTn>
                              </p:par>
                              <p:par>
                                <p:cTn id="2519" presetID="10" presetClass="entr" presetSubtype="0" fill="hold" grpId="0" nodeType="withEffect">
                                  <p:stCondLst>
                                    <p:cond delay="0"/>
                                  </p:stCondLst>
                                  <p:childTnLst>
                                    <p:set>
                                      <p:cBhvr>
                                        <p:cTn id="2520" dur="1" fill="hold">
                                          <p:stCondLst>
                                            <p:cond delay="0"/>
                                          </p:stCondLst>
                                        </p:cTn>
                                        <p:tgtEl>
                                          <p:spTgt spid="123907">
                                            <p:txEl>
                                              <p:pRg st="9" end="9"/>
                                            </p:txEl>
                                          </p:spTgt>
                                        </p:tgtEl>
                                        <p:attrNameLst>
                                          <p:attrName>style.visibility</p:attrName>
                                        </p:attrNameLst>
                                      </p:cBhvr>
                                      <p:to>
                                        <p:strVal val="visible"/>
                                      </p:to>
                                    </p:set>
                                    <p:animEffect transition="in" filter="fade">
                                      <p:cBhvr>
                                        <p:cTn id="2521" dur="750"/>
                                        <p:tgtEl>
                                          <p:spTgt spid="123907">
                                            <p:txEl>
                                              <p:pRg st="9" end="9"/>
                                            </p:txEl>
                                          </p:spTgt>
                                        </p:tgtEl>
                                      </p:cBhvr>
                                    </p:animEffect>
                                  </p:childTnLst>
                                </p:cTn>
                              </p:par>
                              <p:par>
                                <p:cTn id="2522" presetID="10" presetClass="entr" presetSubtype="0" fill="hold" grpId="0" nodeType="withEffect">
                                  <p:stCondLst>
                                    <p:cond delay="0"/>
                                  </p:stCondLst>
                                  <p:childTnLst>
                                    <p:set>
                                      <p:cBhvr>
                                        <p:cTn id="2523" dur="1" fill="hold">
                                          <p:stCondLst>
                                            <p:cond delay="0"/>
                                          </p:stCondLst>
                                        </p:cTn>
                                        <p:tgtEl>
                                          <p:spTgt spid="123907">
                                            <p:txEl>
                                              <p:pRg st="10" end="10"/>
                                            </p:txEl>
                                          </p:spTgt>
                                        </p:tgtEl>
                                        <p:attrNameLst>
                                          <p:attrName>style.visibility</p:attrName>
                                        </p:attrNameLst>
                                      </p:cBhvr>
                                      <p:to>
                                        <p:strVal val="visible"/>
                                      </p:to>
                                    </p:set>
                                    <p:animEffect transition="in" filter="fade">
                                      <p:cBhvr>
                                        <p:cTn id="2524" dur="750"/>
                                        <p:tgtEl>
                                          <p:spTgt spid="123907">
                                            <p:txEl>
                                              <p:pRg st="10" end="10"/>
                                            </p:txEl>
                                          </p:spTgt>
                                        </p:tgtEl>
                                      </p:cBhvr>
                                    </p:animEffect>
                                  </p:childTnLst>
                                </p:cTn>
                              </p:par>
                              <p:par>
                                <p:cTn id="2525" presetID="10" presetClass="entr" presetSubtype="0" fill="hold" grpId="0" nodeType="withEffect">
                                  <p:stCondLst>
                                    <p:cond delay="0"/>
                                  </p:stCondLst>
                                  <p:childTnLst>
                                    <p:set>
                                      <p:cBhvr>
                                        <p:cTn id="2526" dur="1" fill="hold">
                                          <p:stCondLst>
                                            <p:cond delay="0"/>
                                          </p:stCondLst>
                                        </p:cTn>
                                        <p:tgtEl>
                                          <p:spTgt spid="123907">
                                            <p:txEl>
                                              <p:pRg st="10" end="10"/>
                                            </p:txEl>
                                          </p:spTgt>
                                        </p:tgtEl>
                                        <p:attrNameLst>
                                          <p:attrName>style.visibility</p:attrName>
                                        </p:attrNameLst>
                                      </p:cBhvr>
                                      <p:to>
                                        <p:strVal val="visible"/>
                                      </p:to>
                                    </p:set>
                                    <p:animEffect transition="in" filter="fade">
                                      <p:cBhvr>
                                        <p:cTn id="2527" dur="750"/>
                                        <p:tgtEl>
                                          <p:spTgt spid="123907">
                                            <p:txEl>
                                              <p:pRg st="10" end="10"/>
                                            </p:txEl>
                                          </p:spTgt>
                                        </p:tgtEl>
                                      </p:cBhvr>
                                    </p:animEffect>
                                  </p:childTnLst>
                                </p:cTn>
                              </p:par>
                              <p:par>
                                <p:cTn id="2528" presetID="10" presetClass="entr" presetSubtype="0" fill="hold" grpId="0" nodeType="withEffect">
                                  <p:stCondLst>
                                    <p:cond delay="0"/>
                                  </p:stCondLst>
                                  <p:childTnLst>
                                    <p:set>
                                      <p:cBhvr>
                                        <p:cTn id="2529" dur="1" fill="hold">
                                          <p:stCondLst>
                                            <p:cond delay="0"/>
                                          </p:stCondLst>
                                        </p:cTn>
                                        <p:tgtEl>
                                          <p:spTgt spid="123907">
                                            <p:txEl>
                                              <p:pRg st="11" end="11"/>
                                            </p:txEl>
                                          </p:spTgt>
                                        </p:tgtEl>
                                        <p:attrNameLst>
                                          <p:attrName>style.visibility</p:attrName>
                                        </p:attrNameLst>
                                      </p:cBhvr>
                                      <p:to>
                                        <p:strVal val="visible"/>
                                      </p:to>
                                    </p:set>
                                    <p:animEffect transition="in" filter="fade">
                                      <p:cBhvr>
                                        <p:cTn id="2530" dur="750"/>
                                        <p:tgtEl>
                                          <p:spTgt spid="123907">
                                            <p:txEl>
                                              <p:pRg st="11" end="11"/>
                                            </p:txEl>
                                          </p:spTgt>
                                        </p:tgtEl>
                                      </p:cBhvr>
                                    </p:animEffect>
                                  </p:childTnLst>
                                </p:cTn>
                              </p:par>
                              <p:par>
                                <p:cTn id="2531" presetID="10" presetClass="entr" presetSubtype="0" fill="hold" grpId="0" nodeType="withEffect">
                                  <p:stCondLst>
                                    <p:cond delay="0"/>
                                  </p:stCondLst>
                                  <p:childTnLst>
                                    <p:set>
                                      <p:cBhvr>
                                        <p:cTn id="2532" dur="1" fill="hold">
                                          <p:stCondLst>
                                            <p:cond delay="0"/>
                                          </p:stCondLst>
                                        </p:cTn>
                                        <p:tgtEl>
                                          <p:spTgt spid="123907">
                                            <p:txEl>
                                              <p:pRg st="5" end="5"/>
                                            </p:txEl>
                                          </p:spTgt>
                                        </p:tgtEl>
                                        <p:attrNameLst>
                                          <p:attrName>style.visibility</p:attrName>
                                        </p:attrNameLst>
                                      </p:cBhvr>
                                      <p:to>
                                        <p:strVal val="visible"/>
                                      </p:to>
                                    </p:set>
                                    <p:animEffect transition="in" filter="fade">
                                      <p:cBhvr>
                                        <p:cTn id="2533" dur="750"/>
                                        <p:tgtEl>
                                          <p:spTgt spid="123907">
                                            <p:txEl>
                                              <p:pRg st="5" end="5"/>
                                            </p:txEl>
                                          </p:spTgt>
                                        </p:tgtEl>
                                      </p:cBhvr>
                                    </p:animEffect>
                                  </p:childTnLst>
                                </p:cTn>
                              </p:par>
                              <p:par>
                                <p:cTn id="2534" presetID="10" presetClass="entr" presetSubtype="0" fill="hold" grpId="0" nodeType="withEffect">
                                  <p:stCondLst>
                                    <p:cond delay="0"/>
                                  </p:stCondLst>
                                  <p:childTnLst>
                                    <p:set>
                                      <p:cBhvr>
                                        <p:cTn id="2535" dur="1" fill="hold">
                                          <p:stCondLst>
                                            <p:cond delay="0"/>
                                          </p:stCondLst>
                                        </p:cTn>
                                        <p:tgtEl>
                                          <p:spTgt spid="123907">
                                            <p:txEl>
                                              <p:pRg st="6" end="6"/>
                                            </p:txEl>
                                          </p:spTgt>
                                        </p:tgtEl>
                                        <p:attrNameLst>
                                          <p:attrName>style.visibility</p:attrName>
                                        </p:attrNameLst>
                                      </p:cBhvr>
                                      <p:to>
                                        <p:strVal val="visible"/>
                                      </p:to>
                                    </p:set>
                                    <p:animEffect transition="in" filter="fade">
                                      <p:cBhvr>
                                        <p:cTn id="2536" dur="750"/>
                                        <p:tgtEl>
                                          <p:spTgt spid="123907">
                                            <p:txEl>
                                              <p:pRg st="6" end="6"/>
                                            </p:txEl>
                                          </p:spTgt>
                                        </p:tgtEl>
                                      </p:cBhvr>
                                    </p:animEffect>
                                  </p:childTnLst>
                                </p:cTn>
                              </p:par>
                              <p:par>
                                <p:cTn id="2537" presetID="10" presetClass="entr" presetSubtype="0" fill="hold" grpId="0" nodeType="withEffect">
                                  <p:stCondLst>
                                    <p:cond delay="0"/>
                                  </p:stCondLst>
                                  <p:childTnLst>
                                    <p:set>
                                      <p:cBhvr>
                                        <p:cTn id="2538" dur="1" fill="hold">
                                          <p:stCondLst>
                                            <p:cond delay="0"/>
                                          </p:stCondLst>
                                        </p:cTn>
                                        <p:tgtEl>
                                          <p:spTgt spid="123907">
                                            <p:txEl>
                                              <p:pRg st="7" end="7"/>
                                            </p:txEl>
                                          </p:spTgt>
                                        </p:tgtEl>
                                        <p:attrNameLst>
                                          <p:attrName>style.visibility</p:attrName>
                                        </p:attrNameLst>
                                      </p:cBhvr>
                                      <p:to>
                                        <p:strVal val="visible"/>
                                      </p:to>
                                    </p:set>
                                    <p:animEffect transition="in" filter="fade">
                                      <p:cBhvr>
                                        <p:cTn id="2539" dur="750"/>
                                        <p:tgtEl>
                                          <p:spTgt spid="123907">
                                            <p:txEl>
                                              <p:pRg st="7" end="7"/>
                                            </p:txEl>
                                          </p:spTgt>
                                        </p:tgtEl>
                                      </p:cBhvr>
                                    </p:animEffect>
                                  </p:childTnLst>
                                </p:cTn>
                              </p:par>
                              <p:par>
                                <p:cTn id="2540" presetID="10" presetClass="entr" presetSubtype="0" fill="hold" grpId="0" nodeType="withEffect">
                                  <p:stCondLst>
                                    <p:cond delay="0"/>
                                  </p:stCondLst>
                                  <p:childTnLst>
                                    <p:set>
                                      <p:cBhvr>
                                        <p:cTn id="2541" dur="1" fill="hold">
                                          <p:stCondLst>
                                            <p:cond delay="0"/>
                                          </p:stCondLst>
                                        </p:cTn>
                                        <p:tgtEl>
                                          <p:spTgt spid="123907">
                                            <p:txEl>
                                              <p:pRg st="8" end="8"/>
                                            </p:txEl>
                                          </p:spTgt>
                                        </p:tgtEl>
                                        <p:attrNameLst>
                                          <p:attrName>style.visibility</p:attrName>
                                        </p:attrNameLst>
                                      </p:cBhvr>
                                      <p:to>
                                        <p:strVal val="visible"/>
                                      </p:to>
                                    </p:set>
                                    <p:animEffect transition="in" filter="fade">
                                      <p:cBhvr>
                                        <p:cTn id="2542" dur="750"/>
                                        <p:tgtEl>
                                          <p:spTgt spid="123907">
                                            <p:txEl>
                                              <p:pRg st="8" end="8"/>
                                            </p:txEl>
                                          </p:spTgt>
                                        </p:tgtEl>
                                      </p:cBhvr>
                                    </p:animEffect>
                                  </p:childTnLst>
                                </p:cTn>
                              </p:par>
                              <p:par>
                                <p:cTn id="2543" presetID="10" presetClass="entr" presetSubtype="0" fill="hold" grpId="0" nodeType="withEffect">
                                  <p:stCondLst>
                                    <p:cond delay="0"/>
                                  </p:stCondLst>
                                  <p:childTnLst>
                                    <p:set>
                                      <p:cBhvr>
                                        <p:cTn id="2544" dur="1" fill="hold">
                                          <p:stCondLst>
                                            <p:cond delay="0"/>
                                          </p:stCondLst>
                                        </p:cTn>
                                        <p:tgtEl>
                                          <p:spTgt spid="123907">
                                            <p:txEl>
                                              <p:pRg st="9" end="9"/>
                                            </p:txEl>
                                          </p:spTgt>
                                        </p:tgtEl>
                                        <p:attrNameLst>
                                          <p:attrName>style.visibility</p:attrName>
                                        </p:attrNameLst>
                                      </p:cBhvr>
                                      <p:to>
                                        <p:strVal val="visible"/>
                                      </p:to>
                                    </p:set>
                                    <p:animEffect transition="in" filter="fade">
                                      <p:cBhvr>
                                        <p:cTn id="2545" dur="750"/>
                                        <p:tgtEl>
                                          <p:spTgt spid="123907">
                                            <p:txEl>
                                              <p:pRg st="9" end="9"/>
                                            </p:txEl>
                                          </p:spTgt>
                                        </p:tgtEl>
                                      </p:cBhvr>
                                    </p:animEffect>
                                  </p:childTnLst>
                                </p:cTn>
                              </p:par>
                              <p:par>
                                <p:cTn id="2546" presetID="10" presetClass="entr" presetSubtype="0" fill="hold" grpId="0" nodeType="withEffect">
                                  <p:stCondLst>
                                    <p:cond delay="0"/>
                                  </p:stCondLst>
                                  <p:childTnLst>
                                    <p:set>
                                      <p:cBhvr>
                                        <p:cTn id="2547" dur="1" fill="hold">
                                          <p:stCondLst>
                                            <p:cond delay="0"/>
                                          </p:stCondLst>
                                        </p:cTn>
                                        <p:tgtEl>
                                          <p:spTgt spid="123907">
                                            <p:txEl>
                                              <p:pRg st="10" end="10"/>
                                            </p:txEl>
                                          </p:spTgt>
                                        </p:tgtEl>
                                        <p:attrNameLst>
                                          <p:attrName>style.visibility</p:attrName>
                                        </p:attrNameLst>
                                      </p:cBhvr>
                                      <p:to>
                                        <p:strVal val="visible"/>
                                      </p:to>
                                    </p:set>
                                    <p:animEffect transition="in" filter="fade">
                                      <p:cBhvr>
                                        <p:cTn id="2548" dur="750"/>
                                        <p:tgtEl>
                                          <p:spTgt spid="123907">
                                            <p:txEl>
                                              <p:pRg st="10" end="10"/>
                                            </p:txEl>
                                          </p:spTgt>
                                        </p:tgtEl>
                                      </p:cBhvr>
                                    </p:animEffect>
                                  </p:childTnLst>
                                </p:cTn>
                              </p:par>
                              <p:par>
                                <p:cTn id="2549" presetID="10" presetClass="entr" presetSubtype="0" fill="hold" grpId="0" nodeType="withEffect">
                                  <p:stCondLst>
                                    <p:cond delay="0"/>
                                  </p:stCondLst>
                                  <p:childTnLst>
                                    <p:set>
                                      <p:cBhvr>
                                        <p:cTn id="2550" dur="1" fill="hold">
                                          <p:stCondLst>
                                            <p:cond delay="0"/>
                                          </p:stCondLst>
                                        </p:cTn>
                                        <p:tgtEl>
                                          <p:spTgt spid="123907">
                                            <p:txEl>
                                              <p:pRg st="10" end="10"/>
                                            </p:txEl>
                                          </p:spTgt>
                                        </p:tgtEl>
                                        <p:attrNameLst>
                                          <p:attrName>style.visibility</p:attrName>
                                        </p:attrNameLst>
                                      </p:cBhvr>
                                      <p:to>
                                        <p:strVal val="visible"/>
                                      </p:to>
                                    </p:set>
                                    <p:animEffect transition="in" filter="fade">
                                      <p:cBhvr>
                                        <p:cTn id="2551" dur="750"/>
                                        <p:tgtEl>
                                          <p:spTgt spid="123907">
                                            <p:txEl>
                                              <p:pRg st="10" end="10"/>
                                            </p:txEl>
                                          </p:spTgt>
                                        </p:tgtEl>
                                      </p:cBhvr>
                                    </p:animEffect>
                                  </p:childTnLst>
                                </p:cTn>
                              </p:par>
                              <p:par>
                                <p:cTn id="2552" presetID="10" presetClass="entr" presetSubtype="0" fill="hold" grpId="0" nodeType="withEffect">
                                  <p:stCondLst>
                                    <p:cond delay="0"/>
                                  </p:stCondLst>
                                  <p:childTnLst>
                                    <p:set>
                                      <p:cBhvr>
                                        <p:cTn id="2553" dur="1" fill="hold">
                                          <p:stCondLst>
                                            <p:cond delay="0"/>
                                          </p:stCondLst>
                                        </p:cTn>
                                        <p:tgtEl>
                                          <p:spTgt spid="123907">
                                            <p:txEl>
                                              <p:pRg st="9" end="9"/>
                                            </p:txEl>
                                          </p:spTgt>
                                        </p:tgtEl>
                                        <p:attrNameLst>
                                          <p:attrName>style.visibility</p:attrName>
                                        </p:attrNameLst>
                                      </p:cBhvr>
                                      <p:to>
                                        <p:strVal val="visible"/>
                                      </p:to>
                                    </p:set>
                                    <p:animEffect transition="in" filter="fade">
                                      <p:cBhvr>
                                        <p:cTn id="2554" dur="750"/>
                                        <p:tgtEl>
                                          <p:spTgt spid="123907">
                                            <p:txEl>
                                              <p:pRg st="9" end="9"/>
                                            </p:txEl>
                                          </p:spTgt>
                                        </p:tgtEl>
                                      </p:cBhvr>
                                    </p:animEffect>
                                  </p:childTnLst>
                                </p:cTn>
                              </p:par>
                              <p:par>
                                <p:cTn id="2555" presetID="10" presetClass="entr" presetSubtype="0" fill="hold" grpId="0" nodeType="withEffect">
                                  <p:stCondLst>
                                    <p:cond delay="0"/>
                                  </p:stCondLst>
                                  <p:childTnLst>
                                    <p:set>
                                      <p:cBhvr>
                                        <p:cTn id="2556" dur="1" fill="hold">
                                          <p:stCondLst>
                                            <p:cond delay="0"/>
                                          </p:stCondLst>
                                        </p:cTn>
                                        <p:tgtEl>
                                          <p:spTgt spid="123907">
                                            <p:txEl>
                                              <p:pRg st="10" end="10"/>
                                            </p:txEl>
                                          </p:spTgt>
                                        </p:tgtEl>
                                        <p:attrNameLst>
                                          <p:attrName>style.visibility</p:attrName>
                                        </p:attrNameLst>
                                      </p:cBhvr>
                                      <p:to>
                                        <p:strVal val="visible"/>
                                      </p:to>
                                    </p:set>
                                    <p:animEffect transition="in" filter="fade">
                                      <p:cBhvr>
                                        <p:cTn id="2557" dur="750"/>
                                        <p:tgtEl>
                                          <p:spTgt spid="123907">
                                            <p:txEl>
                                              <p:pRg st="10" end="10"/>
                                            </p:txEl>
                                          </p:spTgt>
                                        </p:tgtEl>
                                      </p:cBhvr>
                                    </p:animEffect>
                                  </p:childTnLst>
                                </p:cTn>
                              </p:par>
                              <p:par>
                                <p:cTn id="2558" presetID="10" presetClass="entr" presetSubtype="0" fill="hold" grpId="0" nodeType="withEffect">
                                  <p:stCondLst>
                                    <p:cond delay="0"/>
                                  </p:stCondLst>
                                  <p:childTnLst>
                                    <p:set>
                                      <p:cBhvr>
                                        <p:cTn id="2559" dur="1" fill="hold">
                                          <p:stCondLst>
                                            <p:cond delay="0"/>
                                          </p:stCondLst>
                                        </p:cTn>
                                        <p:tgtEl>
                                          <p:spTgt spid="123907">
                                            <p:txEl>
                                              <p:pRg st="10" end="10"/>
                                            </p:txEl>
                                          </p:spTgt>
                                        </p:tgtEl>
                                        <p:attrNameLst>
                                          <p:attrName>style.visibility</p:attrName>
                                        </p:attrNameLst>
                                      </p:cBhvr>
                                      <p:to>
                                        <p:strVal val="visible"/>
                                      </p:to>
                                    </p:set>
                                    <p:animEffect transition="in" filter="fade">
                                      <p:cBhvr>
                                        <p:cTn id="2560" dur="750"/>
                                        <p:tgtEl>
                                          <p:spTgt spid="123907">
                                            <p:txEl>
                                              <p:pRg st="10" end="10"/>
                                            </p:txEl>
                                          </p:spTgt>
                                        </p:tgtEl>
                                      </p:cBhvr>
                                    </p:animEffect>
                                  </p:childTnLst>
                                </p:cTn>
                              </p:par>
                              <p:par>
                                <p:cTn id="2561" presetID="10" presetClass="entr" presetSubtype="0" fill="hold" grpId="0" nodeType="withEffect">
                                  <p:stCondLst>
                                    <p:cond delay="0"/>
                                  </p:stCondLst>
                                  <p:childTnLst>
                                    <p:set>
                                      <p:cBhvr>
                                        <p:cTn id="2562" dur="1" fill="hold">
                                          <p:stCondLst>
                                            <p:cond delay="0"/>
                                          </p:stCondLst>
                                        </p:cTn>
                                        <p:tgtEl>
                                          <p:spTgt spid="123907">
                                            <p:txEl>
                                              <p:pRg st="11" end="11"/>
                                            </p:txEl>
                                          </p:spTgt>
                                        </p:tgtEl>
                                        <p:attrNameLst>
                                          <p:attrName>style.visibility</p:attrName>
                                        </p:attrNameLst>
                                      </p:cBhvr>
                                      <p:to>
                                        <p:strVal val="visible"/>
                                      </p:to>
                                    </p:set>
                                    <p:animEffect transition="in" filter="fade">
                                      <p:cBhvr>
                                        <p:cTn id="2563" dur="750"/>
                                        <p:tgtEl>
                                          <p:spTgt spid="123907">
                                            <p:txEl>
                                              <p:pRg st="11" end="11"/>
                                            </p:txEl>
                                          </p:spTgt>
                                        </p:tgtEl>
                                      </p:cBhvr>
                                    </p:animEffect>
                                  </p:childTnLst>
                                </p:cTn>
                              </p:par>
                              <p:par>
                                <p:cTn id="2564" presetID="10" presetClass="entr" presetSubtype="0" fill="hold" grpId="0" nodeType="withEffect">
                                  <p:stCondLst>
                                    <p:cond delay="0"/>
                                  </p:stCondLst>
                                  <p:childTnLst>
                                    <p:set>
                                      <p:cBhvr>
                                        <p:cTn id="2565" dur="1" fill="hold">
                                          <p:stCondLst>
                                            <p:cond delay="0"/>
                                          </p:stCondLst>
                                        </p:cTn>
                                        <p:tgtEl>
                                          <p:spTgt spid="123907">
                                            <p:txEl>
                                              <p:pRg st="7" end="7"/>
                                            </p:txEl>
                                          </p:spTgt>
                                        </p:tgtEl>
                                        <p:attrNameLst>
                                          <p:attrName>style.visibility</p:attrName>
                                        </p:attrNameLst>
                                      </p:cBhvr>
                                      <p:to>
                                        <p:strVal val="visible"/>
                                      </p:to>
                                    </p:set>
                                    <p:animEffect transition="in" filter="fade">
                                      <p:cBhvr>
                                        <p:cTn id="2566" dur="750"/>
                                        <p:tgtEl>
                                          <p:spTgt spid="123907">
                                            <p:txEl>
                                              <p:pRg st="7" end="7"/>
                                            </p:txEl>
                                          </p:spTgt>
                                        </p:tgtEl>
                                      </p:cBhvr>
                                    </p:animEffect>
                                  </p:childTnLst>
                                </p:cTn>
                              </p:par>
                              <p:par>
                                <p:cTn id="2567" presetID="10" presetClass="entr" presetSubtype="0" fill="hold" grpId="0" nodeType="withEffect">
                                  <p:stCondLst>
                                    <p:cond delay="0"/>
                                  </p:stCondLst>
                                  <p:childTnLst>
                                    <p:set>
                                      <p:cBhvr>
                                        <p:cTn id="2568" dur="1" fill="hold">
                                          <p:stCondLst>
                                            <p:cond delay="0"/>
                                          </p:stCondLst>
                                        </p:cTn>
                                        <p:tgtEl>
                                          <p:spTgt spid="123907">
                                            <p:txEl>
                                              <p:pRg st="8" end="8"/>
                                            </p:txEl>
                                          </p:spTgt>
                                        </p:tgtEl>
                                        <p:attrNameLst>
                                          <p:attrName>style.visibility</p:attrName>
                                        </p:attrNameLst>
                                      </p:cBhvr>
                                      <p:to>
                                        <p:strVal val="visible"/>
                                      </p:to>
                                    </p:set>
                                    <p:animEffect transition="in" filter="fade">
                                      <p:cBhvr>
                                        <p:cTn id="2569" dur="750"/>
                                        <p:tgtEl>
                                          <p:spTgt spid="123907">
                                            <p:txEl>
                                              <p:pRg st="8" end="8"/>
                                            </p:txEl>
                                          </p:spTgt>
                                        </p:tgtEl>
                                      </p:cBhvr>
                                    </p:animEffect>
                                  </p:childTnLst>
                                </p:cTn>
                              </p:par>
                              <p:par>
                                <p:cTn id="2570" presetID="10" presetClass="entr" presetSubtype="0" fill="hold" grpId="0" nodeType="withEffect">
                                  <p:stCondLst>
                                    <p:cond delay="0"/>
                                  </p:stCondLst>
                                  <p:childTnLst>
                                    <p:set>
                                      <p:cBhvr>
                                        <p:cTn id="2571" dur="1" fill="hold">
                                          <p:stCondLst>
                                            <p:cond delay="0"/>
                                          </p:stCondLst>
                                        </p:cTn>
                                        <p:tgtEl>
                                          <p:spTgt spid="123907">
                                            <p:txEl>
                                              <p:pRg st="9" end="9"/>
                                            </p:txEl>
                                          </p:spTgt>
                                        </p:tgtEl>
                                        <p:attrNameLst>
                                          <p:attrName>style.visibility</p:attrName>
                                        </p:attrNameLst>
                                      </p:cBhvr>
                                      <p:to>
                                        <p:strVal val="visible"/>
                                      </p:to>
                                    </p:set>
                                    <p:animEffect transition="in" filter="fade">
                                      <p:cBhvr>
                                        <p:cTn id="2572" dur="750"/>
                                        <p:tgtEl>
                                          <p:spTgt spid="123907">
                                            <p:txEl>
                                              <p:pRg st="9" end="9"/>
                                            </p:txEl>
                                          </p:spTgt>
                                        </p:tgtEl>
                                      </p:cBhvr>
                                    </p:animEffect>
                                  </p:childTnLst>
                                </p:cTn>
                              </p:par>
                              <p:par>
                                <p:cTn id="2573" presetID="10" presetClass="entr" presetSubtype="0" fill="hold" grpId="0" nodeType="withEffect">
                                  <p:stCondLst>
                                    <p:cond delay="0"/>
                                  </p:stCondLst>
                                  <p:childTnLst>
                                    <p:set>
                                      <p:cBhvr>
                                        <p:cTn id="2574" dur="1" fill="hold">
                                          <p:stCondLst>
                                            <p:cond delay="0"/>
                                          </p:stCondLst>
                                        </p:cTn>
                                        <p:tgtEl>
                                          <p:spTgt spid="123907">
                                            <p:txEl>
                                              <p:pRg st="10" end="10"/>
                                            </p:txEl>
                                          </p:spTgt>
                                        </p:tgtEl>
                                        <p:attrNameLst>
                                          <p:attrName>style.visibility</p:attrName>
                                        </p:attrNameLst>
                                      </p:cBhvr>
                                      <p:to>
                                        <p:strVal val="visible"/>
                                      </p:to>
                                    </p:set>
                                    <p:animEffect transition="in" filter="fade">
                                      <p:cBhvr>
                                        <p:cTn id="2575" dur="750"/>
                                        <p:tgtEl>
                                          <p:spTgt spid="123907">
                                            <p:txEl>
                                              <p:pRg st="10" end="10"/>
                                            </p:txEl>
                                          </p:spTgt>
                                        </p:tgtEl>
                                      </p:cBhvr>
                                    </p:animEffect>
                                  </p:childTnLst>
                                </p:cTn>
                              </p:par>
                              <p:par>
                                <p:cTn id="2576" presetID="10" presetClass="entr" presetSubtype="0" fill="hold" grpId="0" nodeType="withEffect">
                                  <p:stCondLst>
                                    <p:cond delay="0"/>
                                  </p:stCondLst>
                                  <p:childTnLst>
                                    <p:set>
                                      <p:cBhvr>
                                        <p:cTn id="2577" dur="1" fill="hold">
                                          <p:stCondLst>
                                            <p:cond delay="0"/>
                                          </p:stCondLst>
                                        </p:cTn>
                                        <p:tgtEl>
                                          <p:spTgt spid="123907">
                                            <p:txEl>
                                              <p:pRg st="10" end="10"/>
                                            </p:txEl>
                                          </p:spTgt>
                                        </p:tgtEl>
                                        <p:attrNameLst>
                                          <p:attrName>style.visibility</p:attrName>
                                        </p:attrNameLst>
                                      </p:cBhvr>
                                      <p:to>
                                        <p:strVal val="visible"/>
                                      </p:to>
                                    </p:set>
                                    <p:animEffect transition="in" filter="fade">
                                      <p:cBhvr>
                                        <p:cTn id="2578" dur="750"/>
                                        <p:tgtEl>
                                          <p:spTgt spid="123907">
                                            <p:txEl>
                                              <p:pRg st="10" end="10"/>
                                            </p:txEl>
                                          </p:spTgt>
                                        </p:tgtEl>
                                      </p:cBhvr>
                                    </p:animEffect>
                                  </p:childTnLst>
                                </p:cTn>
                              </p:par>
                              <p:par>
                                <p:cTn id="2579" presetID="10" presetClass="entr" presetSubtype="0" fill="hold" grpId="0" nodeType="withEffect">
                                  <p:stCondLst>
                                    <p:cond delay="0"/>
                                  </p:stCondLst>
                                  <p:childTnLst>
                                    <p:set>
                                      <p:cBhvr>
                                        <p:cTn id="2580" dur="1" fill="hold">
                                          <p:stCondLst>
                                            <p:cond delay="0"/>
                                          </p:stCondLst>
                                        </p:cTn>
                                        <p:tgtEl>
                                          <p:spTgt spid="123907">
                                            <p:txEl>
                                              <p:pRg st="9" end="9"/>
                                            </p:txEl>
                                          </p:spTgt>
                                        </p:tgtEl>
                                        <p:attrNameLst>
                                          <p:attrName>style.visibility</p:attrName>
                                        </p:attrNameLst>
                                      </p:cBhvr>
                                      <p:to>
                                        <p:strVal val="visible"/>
                                      </p:to>
                                    </p:set>
                                    <p:animEffect transition="in" filter="fade">
                                      <p:cBhvr>
                                        <p:cTn id="2581" dur="750"/>
                                        <p:tgtEl>
                                          <p:spTgt spid="123907">
                                            <p:txEl>
                                              <p:pRg st="9" end="9"/>
                                            </p:txEl>
                                          </p:spTgt>
                                        </p:tgtEl>
                                      </p:cBhvr>
                                    </p:animEffect>
                                  </p:childTnLst>
                                </p:cTn>
                              </p:par>
                              <p:par>
                                <p:cTn id="2582" presetID="10" presetClass="entr" presetSubtype="0" fill="hold" grpId="0" nodeType="withEffect">
                                  <p:stCondLst>
                                    <p:cond delay="0"/>
                                  </p:stCondLst>
                                  <p:childTnLst>
                                    <p:set>
                                      <p:cBhvr>
                                        <p:cTn id="2583" dur="1" fill="hold">
                                          <p:stCondLst>
                                            <p:cond delay="0"/>
                                          </p:stCondLst>
                                        </p:cTn>
                                        <p:tgtEl>
                                          <p:spTgt spid="123907">
                                            <p:txEl>
                                              <p:pRg st="10" end="10"/>
                                            </p:txEl>
                                          </p:spTgt>
                                        </p:tgtEl>
                                        <p:attrNameLst>
                                          <p:attrName>style.visibility</p:attrName>
                                        </p:attrNameLst>
                                      </p:cBhvr>
                                      <p:to>
                                        <p:strVal val="visible"/>
                                      </p:to>
                                    </p:set>
                                    <p:animEffect transition="in" filter="fade">
                                      <p:cBhvr>
                                        <p:cTn id="2584" dur="750"/>
                                        <p:tgtEl>
                                          <p:spTgt spid="123907">
                                            <p:txEl>
                                              <p:pRg st="10" end="10"/>
                                            </p:txEl>
                                          </p:spTgt>
                                        </p:tgtEl>
                                      </p:cBhvr>
                                    </p:animEffect>
                                  </p:childTnLst>
                                </p:cTn>
                              </p:par>
                              <p:par>
                                <p:cTn id="2585" presetID="10" presetClass="entr" presetSubtype="0" fill="hold" grpId="0" nodeType="withEffect">
                                  <p:stCondLst>
                                    <p:cond delay="0"/>
                                  </p:stCondLst>
                                  <p:childTnLst>
                                    <p:set>
                                      <p:cBhvr>
                                        <p:cTn id="2586" dur="1" fill="hold">
                                          <p:stCondLst>
                                            <p:cond delay="0"/>
                                          </p:stCondLst>
                                        </p:cTn>
                                        <p:tgtEl>
                                          <p:spTgt spid="123907">
                                            <p:txEl>
                                              <p:pRg st="10" end="10"/>
                                            </p:txEl>
                                          </p:spTgt>
                                        </p:tgtEl>
                                        <p:attrNameLst>
                                          <p:attrName>style.visibility</p:attrName>
                                        </p:attrNameLst>
                                      </p:cBhvr>
                                      <p:to>
                                        <p:strVal val="visible"/>
                                      </p:to>
                                    </p:set>
                                    <p:animEffect transition="in" filter="fade">
                                      <p:cBhvr>
                                        <p:cTn id="2587" dur="750"/>
                                        <p:tgtEl>
                                          <p:spTgt spid="123907">
                                            <p:txEl>
                                              <p:pRg st="10" end="10"/>
                                            </p:txEl>
                                          </p:spTgt>
                                        </p:tgtEl>
                                      </p:cBhvr>
                                    </p:animEffect>
                                  </p:childTnLst>
                                </p:cTn>
                              </p:par>
                              <p:par>
                                <p:cTn id="2588" presetID="10" presetClass="entr" presetSubtype="0" fill="hold" grpId="0" nodeType="withEffect">
                                  <p:stCondLst>
                                    <p:cond delay="0"/>
                                  </p:stCondLst>
                                  <p:childTnLst>
                                    <p:set>
                                      <p:cBhvr>
                                        <p:cTn id="2589" dur="1" fill="hold">
                                          <p:stCondLst>
                                            <p:cond delay="0"/>
                                          </p:stCondLst>
                                        </p:cTn>
                                        <p:tgtEl>
                                          <p:spTgt spid="123907">
                                            <p:txEl>
                                              <p:pRg st="11" end="11"/>
                                            </p:txEl>
                                          </p:spTgt>
                                        </p:tgtEl>
                                        <p:attrNameLst>
                                          <p:attrName>style.visibility</p:attrName>
                                        </p:attrNameLst>
                                      </p:cBhvr>
                                      <p:to>
                                        <p:strVal val="visible"/>
                                      </p:to>
                                    </p:set>
                                    <p:animEffect transition="in" filter="fade">
                                      <p:cBhvr>
                                        <p:cTn id="2590" dur="750"/>
                                        <p:tgtEl>
                                          <p:spTgt spid="123907">
                                            <p:txEl>
                                              <p:pRg st="11" end="11"/>
                                            </p:txEl>
                                          </p:spTgt>
                                        </p:tgtEl>
                                      </p:cBhvr>
                                    </p:animEffect>
                                  </p:childTnLst>
                                </p:cTn>
                              </p:par>
                              <p:par>
                                <p:cTn id="2591" presetID="10" presetClass="entr" presetSubtype="0" fill="hold" grpId="0" nodeType="withEffect">
                                  <p:stCondLst>
                                    <p:cond delay="0"/>
                                  </p:stCondLst>
                                  <p:childTnLst>
                                    <p:set>
                                      <p:cBhvr>
                                        <p:cTn id="2592" dur="1" fill="hold">
                                          <p:stCondLst>
                                            <p:cond delay="0"/>
                                          </p:stCondLst>
                                        </p:cTn>
                                        <p:tgtEl>
                                          <p:spTgt spid="123907">
                                            <p:txEl>
                                              <p:pRg st="6" end="6"/>
                                            </p:txEl>
                                          </p:spTgt>
                                        </p:tgtEl>
                                        <p:attrNameLst>
                                          <p:attrName>style.visibility</p:attrName>
                                        </p:attrNameLst>
                                      </p:cBhvr>
                                      <p:to>
                                        <p:strVal val="visible"/>
                                      </p:to>
                                    </p:set>
                                    <p:animEffect transition="in" filter="fade">
                                      <p:cBhvr>
                                        <p:cTn id="2593" dur="750"/>
                                        <p:tgtEl>
                                          <p:spTgt spid="123907">
                                            <p:txEl>
                                              <p:pRg st="6" end="6"/>
                                            </p:txEl>
                                          </p:spTgt>
                                        </p:tgtEl>
                                      </p:cBhvr>
                                    </p:animEffect>
                                  </p:childTnLst>
                                </p:cTn>
                              </p:par>
                              <p:par>
                                <p:cTn id="2594" presetID="10" presetClass="entr" presetSubtype="0" fill="hold" grpId="0" nodeType="withEffect">
                                  <p:stCondLst>
                                    <p:cond delay="0"/>
                                  </p:stCondLst>
                                  <p:childTnLst>
                                    <p:set>
                                      <p:cBhvr>
                                        <p:cTn id="2595" dur="1" fill="hold">
                                          <p:stCondLst>
                                            <p:cond delay="0"/>
                                          </p:stCondLst>
                                        </p:cTn>
                                        <p:tgtEl>
                                          <p:spTgt spid="123907">
                                            <p:txEl>
                                              <p:pRg st="7" end="7"/>
                                            </p:txEl>
                                          </p:spTgt>
                                        </p:tgtEl>
                                        <p:attrNameLst>
                                          <p:attrName>style.visibility</p:attrName>
                                        </p:attrNameLst>
                                      </p:cBhvr>
                                      <p:to>
                                        <p:strVal val="visible"/>
                                      </p:to>
                                    </p:set>
                                    <p:animEffect transition="in" filter="fade">
                                      <p:cBhvr>
                                        <p:cTn id="2596" dur="750"/>
                                        <p:tgtEl>
                                          <p:spTgt spid="123907">
                                            <p:txEl>
                                              <p:pRg st="7" end="7"/>
                                            </p:txEl>
                                          </p:spTgt>
                                        </p:tgtEl>
                                      </p:cBhvr>
                                    </p:animEffect>
                                  </p:childTnLst>
                                </p:cTn>
                              </p:par>
                              <p:par>
                                <p:cTn id="2597" presetID="10" presetClass="entr" presetSubtype="0" fill="hold" grpId="0" nodeType="withEffect">
                                  <p:stCondLst>
                                    <p:cond delay="0"/>
                                  </p:stCondLst>
                                  <p:childTnLst>
                                    <p:set>
                                      <p:cBhvr>
                                        <p:cTn id="2598" dur="1" fill="hold">
                                          <p:stCondLst>
                                            <p:cond delay="0"/>
                                          </p:stCondLst>
                                        </p:cTn>
                                        <p:tgtEl>
                                          <p:spTgt spid="123907">
                                            <p:txEl>
                                              <p:pRg st="8" end="8"/>
                                            </p:txEl>
                                          </p:spTgt>
                                        </p:tgtEl>
                                        <p:attrNameLst>
                                          <p:attrName>style.visibility</p:attrName>
                                        </p:attrNameLst>
                                      </p:cBhvr>
                                      <p:to>
                                        <p:strVal val="visible"/>
                                      </p:to>
                                    </p:set>
                                    <p:animEffect transition="in" filter="fade">
                                      <p:cBhvr>
                                        <p:cTn id="2599" dur="750"/>
                                        <p:tgtEl>
                                          <p:spTgt spid="123907">
                                            <p:txEl>
                                              <p:pRg st="8" end="8"/>
                                            </p:txEl>
                                          </p:spTgt>
                                        </p:tgtEl>
                                      </p:cBhvr>
                                    </p:animEffect>
                                  </p:childTnLst>
                                </p:cTn>
                              </p:par>
                              <p:par>
                                <p:cTn id="2600" presetID="10" presetClass="entr" presetSubtype="0" fill="hold" grpId="0" nodeType="withEffect">
                                  <p:stCondLst>
                                    <p:cond delay="0"/>
                                  </p:stCondLst>
                                  <p:childTnLst>
                                    <p:set>
                                      <p:cBhvr>
                                        <p:cTn id="2601" dur="1" fill="hold">
                                          <p:stCondLst>
                                            <p:cond delay="0"/>
                                          </p:stCondLst>
                                        </p:cTn>
                                        <p:tgtEl>
                                          <p:spTgt spid="123907">
                                            <p:txEl>
                                              <p:pRg st="9" end="9"/>
                                            </p:txEl>
                                          </p:spTgt>
                                        </p:tgtEl>
                                        <p:attrNameLst>
                                          <p:attrName>style.visibility</p:attrName>
                                        </p:attrNameLst>
                                      </p:cBhvr>
                                      <p:to>
                                        <p:strVal val="visible"/>
                                      </p:to>
                                    </p:set>
                                    <p:animEffect transition="in" filter="fade">
                                      <p:cBhvr>
                                        <p:cTn id="2602" dur="750"/>
                                        <p:tgtEl>
                                          <p:spTgt spid="123907">
                                            <p:txEl>
                                              <p:pRg st="9" end="9"/>
                                            </p:txEl>
                                          </p:spTgt>
                                        </p:tgtEl>
                                      </p:cBhvr>
                                    </p:animEffect>
                                  </p:childTnLst>
                                </p:cTn>
                              </p:par>
                              <p:par>
                                <p:cTn id="2603" presetID="10" presetClass="entr" presetSubtype="0" fill="hold" grpId="0" nodeType="withEffect">
                                  <p:stCondLst>
                                    <p:cond delay="0"/>
                                  </p:stCondLst>
                                  <p:childTnLst>
                                    <p:set>
                                      <p:cBhvr>
                                        <p:cTn id="2604" dur="1" fill="hold">
                                          <p:stCondLst>
                                            <p:cond delay="0"/>
                                          </p:stCondLst>
                                        </p:cTn>
                                        <p:tgtEl>
                                          <p:spTgt spid="123907">
                                            <p:txEl>
                                              <p:pRg st="10" end="10"/>
                                            </p:txEl>
                                          </p:spTgt>
                                        </p:tgtEl>
                                        <p:attrNameLst>
                                          <p:attrName>style.visibility</p:attrName>
                                        </p:attrNameLst>
                                      </p:cBhvr>
                                      <p:to>
                                        <p:strVal val="visible"/>
                                      </p:to>
                                    </p:set>
                                    <p:animEffect transition="in" filter="fade">
                                      <p:cBhvr>
                                        <p:cTn id="2605" dur="750"/>
                                        <p:tgtEl>
                                          <p:spTgt spid="123907">
                                            <p:txEl>
                                              <p:pRg st="10" end="10"/>
                                            </p:txEl>
                                          </p:spTgt>
                                        </p:tgtEl>
                                      </p:cBhvr>
                                    </p:animEffect>
                                  </p:childTnLst>
                                </p:cTn>
                              </p:par>
                              <p:par>
                                <p:cTn id="2606" presetID="10" presetClass="entr" presetSubtype="0" fill="hold" grpId="0" nodeType="withEffect">
                                  <p:stCondLst>
                                    <p:cond delay="0"/>
                                  </p:stCondLst>
                                  <p:childTnLst>
                                    <p:set>
                                      <p:cBhvr>
                                        <p:cTn id="2607" dur="1" fill="hold">
                                          <p:stCondLst>
                                            <p:cond delay="0"/>
                                          </p:stCondLst>
                                        </p:cTn>
                                        <p:tgtEl>
                                          <p:spTgt spid="123907">
                                            <p:txEl>
                                              <p:pRg st="10" end="10"/>
                                            </p:txEl>
                                          </p:spTgt>
                                        </p:tgtEl>
                                        <p:attrNameLst>
                                          <p:attrName>style.visibility</p:attrName>
                                        </p:attrNameLst>
                                      </p:cBhvr>
                                      <p:to>
                                        <p:strVal val="visible"/>
                                      </p:to>
                                    </p:set>
                                    <p:animEffect transition="in" filter="fade">
                                      <p:cBhvr>
                                        <p:cTn id="2608" dur="750"/>
                                        <p:tgtEl>
                                          <p:spTgt spid="123907">
                                            <p:txEl>
                                              <p:pRg st="10" end="10"/>
                                            </p:txEl>
                                          </p:spTgt>
                                        </p:tgtEl>
                                      </p:cBhvr>
                                    </p:animEffect>
                                  </p:childTnLst>
                                </p:cTn>
                              </p:par>
                              <p:par>
                                <p:cTn id="2609" presetID="10" presetClass="entr" presetSubtype="0" fill="hold" grpId="0" nodeType="withEffect">
                                  <p:stCondLst>
                                    <p:cond delay="0"/>
                                  </p:stCondLst>
                                  <p:childTnLst>
                                    <p:set>
                                      <p:cBhvr>
                                        <p:cTn id="2610" dur="1" fill="hold">
                                          <p:stCondLst>
                                            <p:cond delay="0"/>
                                          </p:stCondLst>
                                        </p:cTn>
                                        <p:tgtEl>
                                          <p:spTgt spid="123907">
                                            <p:txEl>
                                              <p:pRg st="9" end="9"/>
                                            </p:txEl>
                                          </p:spTgt>
                                        </p:tgtEl>
                                        <p:attrNameLst>
                                          <p:attrName>style.visibility</p:attrName>
                                        </p:attrNameLst>
                                      </p:cBhvr>
                                      <p:to>
                                        <p:strVal val="visible"/>
                                      </p:to>
                                    </p:set>
                                    <p:animEffect transition="in" filter="fade">
                                      <p:cBhvr>
                                        <p:cTn id="2611" dur="750"/>
                                        <p:tgtEl>
                                          <p:spTgt spid="123907">
                                            <p:txEl>
                                              <p:pRg st="9" end="9"/>
                                            </p:txEl>
                                          </p:spTgt>
                                        </p:tgtEl>
                                      </p:cBhvr>
                                    </p:animEffect>
                                  </p:childTnLst>
                                </p:cTn>
                              </p:par>
                              <p:par>
                                <p:cTn id="2612" presetID="10" presetClass="entr" presetSubtype="0" fill="hold" grpId="0" nodeType="withEffect">
                                  <p:stCondLst>
                                    <p:cond delay="0"/>
                                  </p:stCondLst>
                                  <p:childTnLst>
                                    <p:set>
                                      <p:cBhvr>
                                        <p:cTn id="2613" dur="1" fill="hold">
                                          <p:stCondLst>
                                            <p:cond delay="0"/>
                                          </p:stCondLst>
                                        </p:cTn>
                                        <p:tgtEl>
                                          <p:spTgt spid="123907">
                                            <p:txEl>
                                              <p:pRg st="10" end="10"/>
                                            </p:txEl>
                                          </p:spTgt>
                                        </p:tgtEl>
                                        <p:attrNameLst>
                                          <p:attrName>style.visibility</p:attrName>
                                        </p:attrNameLst>
                                      </p:cBhvr>
                                      <p:to>
                                        <p:strVal val="visible"/>
                                      </p:to>
                                    </p:set>
                                    <p:animEffect transition="in" filter="fade">
                                      <p:cBhvr>
                                        <p:cTn id="2614" dur="750"/>
                                        <p:tgtEl>
                                          <p:spTgt spid="123907">
                                            <p:txEl>
                                              <p:pRg st="10" end="10"/>
                                            </p:txEl>
                                          </p:spTgt>
                                        </p:tgtEl>
                                      </p:cBhvr>
                                    </p:animEffect>
                                  </p:childTnLst>
                                </p:cTn>
                              </p:par>
                              <p:par>
                                <p:cTn id="2615" presetID="10" presetClass="entr" presetSubtype="0" fill="hold" grpId="0" nodeType="withEffect">
                                  <p:stCondLst>
                                    <p:cond delay="0"/>
                                  </p:stCondLst>
                                  <p:childTnLst>
                                    <p:set>
                                      <p:cBhvr>
                                        <p:cTn id="2616" dur="1" fill="hold">
                                          <p:stCondLst>
                                            <p:cond delay="0"/>
                                          </p:stCondLst>
                                        </p:cTn>
                                        <p:tgtEl>
                                          <p:spTgt spid="123907">
                                            <p:txEl>
                                              <p:pRg st="10" end="10"/>
                                            </p:txEl>
                                          </p:spTgt>
                                        </p:tgtEl>
                                        <p:attrNameLst>
                                          <p:attrName>style.visibility</p:attrName>
                                        </p:attrNameLst>
                                      </p:cBhvr>
                                      <p:to>
                                        <p:strVal val="visible"/>
                                      </p:to>
                                    </p:set>
                                    <p:animEffect transition="in" filter="fade">
                                      <p:cBhvr>
                                        <p:cTn id="2617" dur="750"/>
                                        <p:tgtEl>
                                          <p:spTgt spid="123907">
                                            <p:txEl>
                                              <p:pRg st="10" end="10"/>
                                            </p:txEl>
                                          </p:spTgt>
                                        </p:tgtEl>
                                      </p:cBhvr>
                                    </p:animEffect>
                                  </p:childTnLst>
                                </p:cTn>
                              </p:par>
                              <p:par>
                                <p:cTn id="2618" presetID="10" presetClass="entr" presetSubtype="0" fill="hold" grpId="0" nodeType="withEffect">
                                  <p:stCondLst>
                                    <p:cond delay="0"/>
                                  </p:stCondLst>
                                  <p:childTnLst>
                                    <p:set>
                                      <p:cBhvr>
                                        <p:cTn id="2619" dur="1" fill="hold">
                                          <p:stCondLst>
                                            <p:cond delay="0"/>
                                          </p:stCondLst>
                                        </p:cTn>
                                        <p:tgtEl>
                                          <p:spTgt spid="123907">
                                            <p:txEl>
                                              <p:pRg st="11" end="11"/>
                                            </p:txEl>
                                          </p:spTgt>
                                        </p:tgtEl>
                                        <p:attrNameLst>
                                          <p:attrName>style.visibility</p:attrName>
                                        </p:attrNameLst>
                                      </p:cBhvr>
                                      <p:to>
                                        <p:strVal val="visible"/>
                                      </p:to>
                                    </p:set>
                                    <p:animEffect transition="in" filter="fade">
                                      <p:cBhvr>
                                        <p:cTn id="2620" dur="750"/>
                                        <p:tgtEl>
                                          <p:spTgt spid="123907">
                                            <p:txEl>
                                              <p:pRg st="11" end="11"/>
                                            </p:txEl>
                                          </p:spTgt>
                                        </p:tgtEl>
                                      </p:cBhvr>
                                    </p:animEffect>
                                  </p:childTnLst>
                                </p:cTn>
                              </p:par>
                              <p:par>
                                <p:cTn id="2621" presetID="10" presetClass="entr" presetSubtype="0" fill="hold" grpId="0" nodeType="withEffect">
                                  <p:stCondLst>
                                    <p:cond delay="0"/>
                                  </p:stCondLst>
                                  <p:childTnLst>
                                    <p:set>
                                      <p:cBhvr>
                                        <p:cTn id="2622" dur="1" fill="hold">
                                          <p:stCondLst>
                                            <p:cond delay="0"/>
                                          </p:stCondLst>
                                        </p:cTn>
                                        <p:tgtEl>
                                          <p:spTgt spid="123907">
                                            <p:txEl>
                                              <p:pRg st="7" end="7"/>
                                            </p:txEl>
                                          </p:spTgt>
                                        </p:tgtEl>
                                        <p:attrNameLst>
                                          <p:attrName>style.visibility</p:attrName>
                                        </p:attrNameLst>
                                      </p:cBhvr>
                                      <p:to>
                                        <p:strVal val="visible"/>
                                      </p:to>
                                    </p:set>
                                    <p:animEffect transition="in" filter="fade">
                                      <p:cBhvr>
                                        <p:cTn id="2623" dur="750"/>
                                        <p:tgtEl>
                                          <p:spTgt spid="123907">
                                            <p:txEl>
                                              <p:pRg st="7" end="7"/>
                                            </p:txEl>
                                          </p:spTgt>
                                        </p:tgtEl>
                                      </p:cBhvr>
                                    </p:animEffect>
                                  </p:childTnLst>
                                </p:cTn>
                              </p:par>
                              <p:par>
                                <p:cTn id="2624" presetID="10" presetClass="entr" presetSubtype="0" fill="hold" grpId="0" nodeType="withEffect">
                                  <p:stCondLst>
                                    <p:cond delay="0"/>
                                  </p:stCondLst>
                                  <p:childTnLst>
                                    <p:set>
                                      <p:cBhvr>
                                        <p:cTn id="2625" dur="1" fill="hold">
                                          <p:stCondLst>
                                            <p:cond delay="0"/>
                                          </p:stCondLst>
                                        </p:cTn>
                                        <p:tgtEl>
                                          <p:spTgt spid="123907">
                                            <p:txEl>
                                              <p:pRg st="8" end="8"/>
                                            </p:txEl>
                                          </p:spTgt>
                                        </p:tgtEl>
                                        <p:attrNameLst>
                                          <p:attrName>style.visibility</p:attrName>
                                        </p:attrNameLst>
                                      </p:cBhvr>
                                      <p:to>
                                        <p:strVal val="visible"/>
                                      </p:to>
                                    </p:set>
                                    <p:animEffect transition="in" filter="fade">
                                      <p:cBhvr>
                                        <p:cTn id="2626" dur="750"/>
                                        <p:tgtEl>
                                          <p:spTgt spid="123907">
                                            <p:txEl>
                                              <p:pRg st="8" end="8"/>
                                            </p:txEl>
                                          </p:spTgt>
                                        </p:tgtEl>
                                      </p:cBhvr>
                                    </p:animEffect>
                                  </p:childTnLst>
                                </p:cTn>
                              </p:par>
                              <p:par>
                                <p:cTn id="2627" presetID="10" presetClass="entr" presetSubtype="0" fill="hold" grpId="0" nodeType="withEffect">
                                  <p:stCondLst>
                                    <p:cond delay="0"/>
                                  </p:stCondLst>
                                  <p:childTnLst>
                                    <p:set>
                                      <p:cBhvr>
                                        <p:cTn id="2628" dur="1" fill="hold">
                                          <p:stCondLst>
                                            <p:cond delay="0"/>
                                          </p:stCondLst>
                                        </p:cTn>
                                        <p:tgtEl>
                                          <p:spTgt spid="123907">
                                            <p:txEl>
                                              <p:pRg st="9" end="9"/>
                                            </p:txEl>
                                          </p:spTgt>
                                        </p:tgtEl>
                                        <p:attrNameLst>
                                          <p:attrName>style.visibility</p:attrName>
                                        </p:attrNameLst>
                                      </p:cBhvr>
                                      <p:to>
                                        <p:strVal val="visible"/>
                                      </p:to>
                                    </p:set>
                                    <p:animEffect transition="in" filter="fade">
                                      <p:cBhvr>
                                        <p:cTn id="2629" dur="750"/>
                                        <p:tgtEl>
                                          <p:spTgt spid="123907">
                                            <p:txEl>
                                              <p:pRg st="9" end="9"/>
                                            </p:txEl>
                                          </p:spTgt>
                                        </p:tgtEl>
                                      </p:cBhvr>
                                    </p:animEffect>
                                  </p:childTnLst>
                                </p:cTn>
                              </p:par>
                              <p:par>
                                <p:cTn id="2630" presetID="10" presetClass="entr" presetSubtype="0" fill="hold" grpId="0" nodeType="withEffect">
                                  <p:stCondLst>
                                    <p:cond delay="0"/>
                                  </p:stCondLst>
                                  <p:childTnLst>
                                    <p:set>
                                      <p:cBhvr>
                                        <p:cTn id="2631" dur="1" fill="hold">
                                          <p:stCondLst>
                                            <p:cond delay="0"/>
                                          </p:stCondLst>
                                        </p:cTn>
                                        <p:tgtEl>
                                          <p:spTgt spid="123907">
                                            <p:txEl>
                                              <p:pRg st="10" end="10"/>
                                            </p:txEl>
                                          </p:spTgt>
                                        </p:tgtEl>
                                        <p:attrNameLst>
                                          <p:attrName>style.visibility</p:attrName>
                                        </p:attrNameLst>
                                      </p:cBhvr>
                                      <p:to>
                                        <p:strVal val="visible"/>
                                      </p:to>
                                    </p:set>
                                    <p:animEffect transition="in" filter="fade">
                                      <p:cBhvr>
                                        <p:cTn id="2632" dur="750"/>
                                        <p:tgtEl>
                                          <p:spTgt spid="123907">
                                            <p:txEl>
                                              <p:pRg st="10" end="10"/>
                                            </p:txEl>
                                          </p:spTgt>
                                        </p:tgtEl>
                                      </p:cBhvr>
                                    </p:animEffect>
                                  </p:childTnLst>
                                </p:cTn>
                              </p:par>
                              <p:par>
                                <p:cTn id="2633" presetID="10" presetClass="entr" presetSubtype="0" fill="hold" grpId="0" nodeType="withEffect">
                                  <p:stCondLst>
                                    <p:cond delay="0"/>
                                  </p:stCondLst>
                                  <p:childTnLst>
                                    <p:set>
                                      <p:cBhvr>
                                        <p:cTn id="2634" dur="1" fill="hold">
                                          <p:stCondLst>
                                            <p:cond delay="0"/>
                                          </p:stCondLst>
                                        </p:cTn>
                                        <p:tgtEl>
                                          <p:spTgt spid="123907">
                                            <p:txEl>
                                              <p:pRg st="10" end="10"/>
                                            </p:txEl>
                                          </p:spTgt>
                                        </p:tgtEl>
                                        <p:attrNameLst>
                                          <p:attrName>style.visibility</p:attrName>
                                        </p:attrNameLst>
                                      </p:cBhvr>
                                      <p:to>
                                        <p:strVal val="visible"/>
                                      </p:to>
                                    </p:set>
                                    <p:animEffect transition="in" filter="fade">
                                      <p:cBhvr>
                                        <p:cTn id="2635" dur="750"/>
                                        <p:tgtEl>
                                          <p:spTgt spid="123907">
                                            <p:txEl>
                                              <p:pRg st="10" end="10"/>
                                            </p:txEl>
                                          </p:spTgt>
                                        </p:tgtEl>
                                      </p:cBhvr>
                                    </p:animEffect>
                                  </p:childTnLst>
                                </p:cTn>
                              </p:par>
                              <p:par>
                                <p:cTn id="2636" presetID="10" presetClass="entr" presetSubtype="0" fill="hold" grpId="0" nodeType="withEffect">
                                  <p:stCondLst>
                                    <p:cond delay="0"/>
                                  </p:stCondLst>
                                  <p:childTnLst>
                                    <p:set>
                                      <p:cBhvr>
                                        <p:cTn id="2637" dur="1" fill="hold">
                                          <p:stCondLst>
                                            <p:cond delay="0"/>
                                          </p:stCondLst>
                                        </p:cTn>
                                        <p:tgtEl>
                                          <p:spTgt spid="123907">
                                            <p:txEl>
                                              <p:pRg st="9" end="9"/>
                                            </p:txEl>
                                          </p:spTgt>
                                        </p:tgtEl>
                                        <p:attrNameLst>
                                          <p:attrName>style.visibility</p:attrName>
                                        </p:attrNameLst>
                                      </p:cBhvr>
                                      <p:to>
                                        <p:strVal val="visible"/>
                                      </p:to>
                                    </p:set>
                                    <p:animEffect transition="in" filter="fade">
                                      <p:cBhvr>
                                        <p:cTn id="2638" dur="750"/>
                                        <p:tgtEl>
                                          <p:spTgt spid="123907">
                                            <p:txEl>
                                              <p:pRg st="9" end="9"/>
                                            </p:txEl>
                                          </p:spTgt>
                                        </p:tgtEl>
                                      </p:cBhvr>
                                    </p:animEffect>
                                  </p:childTnLst>
                                </p:cTn>
                              </p:par>
                              <p:par>
                                <p:cTn id="2639" presetID="10" presetClass="entr" presetSubtype="0" fill="hold" grpId="0" nodeType="withEffect">
                                  <p:stCondLst>
                                    <p:cond delay="0"/>
                                  </p:stCondLst>
                                  <p:childTnLst>
                                    <p:set>
                                      <p:cBhvr>
                                        <p:cTn id="2640" dur="1" fill="hold">
                                          <p:stCondLst>
                                            <p:cond delay="0"/>
                                          </p:stCondLst>
                                        </p:cTn>
                                        <p:tgtEl>
                                          <p:spTgt spid="123907">
                                            <p:txEl>
                                              <p:pRg st="10" end="10"/>
                                            </p:txEl>
                                          </p:spTgt>
                                        </p:tgtEl>
                                        <p:attrNameLst>
                                          <p:attrName>style.visibility</p:attrName>
                                        </p:attrNameLst>
                                      </p:cBhvr>
                                      <p:to>
                                        <p:strVal val="visible"/>
                                      </p:to>
                                    </p:set>
                                    <p:animEffect transition="in" filter="fade">
                                      <p:cBhvr>
                                        <p:cTn id="2641" dur="750"/>
                                        <p:tgtEl>
                                          <p:spTgt spid="123907">
                                            <p:txEl>
                                              <p:pRg st="10" end="10"/>
                                            </p:txEl>
                                          </p:spTgt>
                                        </p:tgtEl>
                                      </p:cBhvr>
                                    </p:animEffect>
                                  </p:childTnLst>
                                </p:cTn>
                              </p:par>
                              <p:par>
                                <p:cTn id="2642" presetID="10" presetClass="entr" presetSubtype="0" fill="hold" grpId="0" nodeType="withEffect">
                                  <p:stCondLst>
                                    <p:cond delay="0"/>
                                  </p:stCondLst>
                                  <p:childTnLst>
                                    <p:set>
                                      <p:cBhvr>
                                        <p:cTn id="2643" dur="1" fill="hold">
                                          <p:stCondLst>
                                            <p:cond delay="0"/>
                                          </p:stCondLst>
                                        </p:cTn>
                                        <p:tgtEl>
                                          <p:spTgt spid="123907">
                                            <p:txEl>
                                              <p:pRg st="10" end="10"/>
                                            </p:txEl>
                                          </p:spTgt>
                                        </p:tgtEl>
                                        <p:attrNameLst>
                                          <p:attrName>style.visibility</p:attrName>
                                        </p:attrNameLst>
                                      </p:cBhvr>
                                      <p:to>
                                        <p:strVal val="visible"/>
                                      </p:to>
                                    </p:set>
                                    <p:animEffect transition="in" filter="fade">
                                      <p:cBhvr>
                                        <p:cTn id="2644" dur="750"/>
                                        <p:tgtEl>
                                          <p:spTgt spid="123907">
                                            <p:txEl>
                                              <p:pRg st="10" end="10"/>
                                            </p:txEl>
                                          </p:spTgt>
                                        </p:tgtEl>
                                      </p:cBhvr>
                                    </p:animEffect>
                                  </p:childTnLst>
                                </p:cTn>
                              </p:par>
                              <p:par>
                                <p:cTn id="2645" presetID="10" presetClass="entr" presetSubtype="0" fill="hold" grpId="0" nodeType="withEffect">
                                  <p:stCondLst>
                                    <p:cond delay="0"/>
                                  </p:stCondLst>
                                  <p:childTnLst>
                                    <p:set>
                                      <p:cBhvr>
                                        <p:cTn id="2646" dur="1" fill="hold">
                                          <p:stCondLst>
                                            <p:cond delay="0"/>
                                          </p:stCondLst>
                                        </p:cTn>
                                        <p:tgtEl>
                                          <p:spTgt spid="123907">
                                            <p:txEl>
                                              <p:pRg st="11" end="11"/>
                                            </p:txEl>
                                          </p:spTgt>
                                        </p:tgtEl>
                                        <p:attrNameLst>
                                          <p:attrName>style.visibility</p:attrName>
                                        </p:attrNameLst>
                                      </p:cBhvr>
                                      <p:to>
                                        <p:strVal val="visible"/>
                                      </p:to>
                                    </p:set>
                                    <p:animEffect transition="in" filter="fade">
                                      <p:cBhvr>
                                        <p:cTn id="2647" dur="750"/>
                                        <p:tgtEl>
                                          <p:spTgt spid="123907">
                                            <p:txEl>
                                              <p:pRg st="11" end="11"/>
                                            </p:txEl>
                                          </p:spTgt>
                                        </p:tgtEl>
                                      </p:cBhvr>
                                    </p:animEffect>
                                  </p:childTnLst>
                                </p:cTn>
                              </p:par>
                              <p:par>
                                <p:cTn id="2648" presetID="10" presetClass="entr" presetSubtype="0" fill="hold" grpId="0" nodeType="withEffect">
                                  <p:stCondLst>
                                    <p:cond delay="0"/>
                                  </p:stCondLst>
                                  <p:childTnLst>
                                    <p:set>
                                      <p:cBhvr>
                                        <p:cTn id="2649" dur="1" fill="hold">
                                          <p:stCondLst>
                                            <p:cond delay="0"/>
                                          </p:stCondLst>
                                        </p:cTn>
                                        <p:tgtEl>
                                          <p:spTgt spid="123907">
                                            <p:txEl>
                                              <p:pRg st="4" end="4"/>
                                            </p:txEl>
                                          </p:spTgt>
                                        </p:tgtEl>
                                        <p:attrNameLst>
                                          <p:attrName>style.visibility</p:attrName>
                                        </p:attrNameLst>
                                      </p:cBhvr>
                                      <p:to>
                                        <p:strVal val="visible"/>
                                      </p:to>
                                    </p:set>
                                    <p:animEffect transition="in" filter="fade">
                                      <p:cBhvr>
                                        <p:cTn id="2650" dur="750"/>
                                        <p:tgtEl>
                                          <p:spTgt spid="123907">
                                            <p:txEl>
                                              <p:pRg st="4" end="4"/>
                                            </p:txEl>
                                          </p:spTgt>
                                        </p:tgtEl>
                                      </p:cBhvr>
                                    </p:animEffect>
                                  </p:childTnLst>
                                </p:cTn>
                              </p:par>
                              <p:par>
                                <p:cTn id="2651" presetID="10" presetClass="entr" presetSubtype="0" fill="hold" grpId="0" nodeType="withEffect">
                                  <p:stCondLst>
                                    <p:cond delay="0"/>
                                  </p:stCondLst>
                                  <p:childTnLst>
                                    <p:set>
                                      <p:cBhvr>
                                        <p:cTn id="2652" dur="1" fill="hold">
                                          <p:stCondLst>
                                            <p:cond delay="0"/>
                                          </p:stCondLst>
                                        </p:cTn>
                                        <p:tgtEl>
                                          <p:spTgt spid="123907">
                                            <p:txEl>
                                              <p:pRg st="5" end="5"/>
                                            </p:txEl>
                                          </p:spTgt>
                                        </p:tgtEl>
                                        <p:attrNameLst>
                                          <p:attrName>style.visibility</p:attrName>
                                        </p:attrNameLst>
                                      </p:cBhvr>
                                      <p:to>
                                        <p:strVal val="visible"/>
                                      </p:to>
                                    </p:set>
                                    <p:animEffect transition="in" filter="fade">
                                      <p:cBhvr>
                                        <p:cTn id="2653" dur="750"/>
                                        <p:tgtEl>
                                          <p:spTgt spid="123907">
                                            <p:txEl>
                                              <p:pRg st="5" end="5"/>
                                            </p:txEl>
                                          </p:spTgt>
                                        </p:tgtEl>
                                      </p:cBhvr>
                                    </p:animEffect>
                                  </p:childTnLst>
                                </p:cTn>
                              </p:par>
                              <p:par>
                                <p:cTn id="2654" presetID="10" presetClass="entr" presetSubtype="0" fill="hold" grpId="0" nodeType="withEffect">
                                  <p:stCondLst>
                                    <p:cond delay="0"/>
                                  </p:stCondLst>
                                  <p:childTnLst>
                                    <p:set>
                                      <p:cBhvr>
                                        <p:cTn id="2655" dur="1" fill="hold">
                                          <p:stCondLst>
                                            <p:cond delay="0"/>
                                          </p:stCondLst>
                                        </p:cTn>
                                        <p:tgtEl>
                                          <p:spTgt spid="123907">
                                            <p:txEl>
                                              <p:pRg st="6" end="6"/>
                                            </p:txEl>
                                          </p:spTgt>
                                        </p:tgtEl>
                                        <p:attrNameLst>
                                          <p:attrName>style.visibility</p:attrName>
                                        </p:attrNameLst>
                                      </p:cBhvr>
                                      <p:to>
                                        <p:strVal val="visible"/>
                                      </p:to>
                                    </p:set>
                                    <p:animEffect transition="in" filter="fade">
                                      <p:cBhvr>
                                        <p:cTn id="2656" dur="750"/>
                                        <p:tgtEl>
                                          <p:spTgt spid="123907">
                                            <p:txEl>
                                              <p:pRg st="6" end="6"/>
                                            </p:txEl>
                                          </p:spTgt>
                                        </p:tgtEl>
                                      </p:cBhvr>
                                    </p:animEffect>
                                  </p:childTnLst>
                                </p:cTn>
                              </p:par>
                              <p:par>
                                <p:cTn id="2657" presetID="10" presetClass="entr" presetSubtype="0" fill="hold" grpId="0" nodeType="withEffect">
                                  <p:stCondLst>
                                    <p:cond delay="0"/>
                                  </p:stCondLst>
                                  <p:childTnLst>
                                    <p:set>
                                      <p:cBhvr>
                                        <p:cTn id="2658" dur="1" fill="hold">
                                          <p:stCondLst>
                                            <p:cond delay="0"/>
                                          </p:stCondLst>
                                        </p:cTn>
                                        <p:tgtEl>
                                          <p:spTgt spid="123907">
                                            <p:txEl>
                                              <p:pRg st="7" end="7"/>
                                            </p:txEl>
                                          </p:spTgt>
                                        </p:tgtEl>
                                        <p:attrNameLst>
                                          <p:attrName>style.visibility</p:attrName>
                                        </p:attrNameLst>
                                      </p:cBhvr>
                                      <p:to>
                                        <p:strVal val="visible"/>
                                      </p:to>
                                    </p:set>
                                    <p:animEffect transition="in" filter="fade">
                                      <p:cBhvr>
                                        <p:cTn id="2659" dur="750"/>
                                        <p:tgtEl>
                                          <p:spTgt spid="123907">
                                            <p:txEl>
                                              <p:pRg st="7" end="7"/>
                                            </p:txEl>
                                          </p:spTgt>
                                        </p:tgtEl>
                                      </p:cBhvr>
                                    </p:animEffect>
                                  </p:childTnLst>
                                </p:cTn>
                              </p:par>
                              <p:par>
                                <p:cTn id="2660" presetID="10" presetClass="entr" presetSubtype="0" fill="hold" grpId="0" nodeType="withEffect">
                                  <p:stCondLst>
                                    <p:cond delay="0"/>
                                  </p:stCondLst>
                                  <p:childTnLst>
                                    <p:set>
                                      <p:cBhvr>
                                        <p:cTn id="2661" dur="1" fill="hold">
                                          <p:stCondLst>
                                            <p:cond delay="0"/>
                                          </p:stCondLst>
                                        </p:cTn>
                                        <p:tgtEl>
                                          <p:spTgt spid="123907">
                                            <p:txEl>
                                              <p:pRg st="8" end="8"/>
                                            </p:txEl>
                                          </p:spTgt>
                                        </p:tgtEl>
                                        <p:attrNameLst>
                                          <p:attrName>style.visibility</p:attrName>
                                        </p:attrNameLst>
                                      </p:cBhvr>
                                      <p:to>
                                        <p:strVal val="visible"/>
                                      </p:to>
                                    </p:set>
                                    <p:animEffect transition="in" filter="fade">
                                      <p:cBhvr>
                                        <p:cTn id="2662" dur="750"/>
                                        <p:tgtEl>
                                          <p:spTgt spid="123907">
                                            <p:txEl>
                                              <p:pRg st="8" end="8"/>
                                            </p:txEl>
                                          </p:spTgt>
                                        </p:tgtEl>
                                      </p:cBhvr>
                                    </p:animEffect>
                                  </p:childTnLst>
                                </p:cTn>
                              </p:par>
                              <p:par>
                                <p:cTn id="2663" presetID="10" presetClass="entr" presetSubtype="0" fill="hold" grpId="0" nodeType="withEffect">
                                  <p:stCondLst>
                                    <p:cond delay="0"/>
                                  </p:stCondLst>
                                  <p:childTnLst>
                                    <p:set>
                                      <p:cBhvr>
                                        <p:cTn id="2664" dur="1" fill="hold">
                                          <p:stCondLst>
                                            <p:cond delay="0"/>
                                          </p:stCondLst>
                                        </p:cTn>
                                        <p:tgtEl>
                                          <p:spTgt spid="123907">
                                            <p:txEl>
                                              <p:pRg st="9" end="9"/>
                                            </p:txEl>
                                          </p:spTgt>
                                        </p:tgtEl>
                                        <p:attrNameLst>
                                          <p:attrName>style.visibility</p:attrName>
                                        </p:attrNameLst>
                                      </p:cBhvr>
                                      <p:to>
                                        <p:strVal val="visible"/>
                                      </p:to>
                                    </p:set>
                                    <p:animEffect transition="in" filter="fade">
                                      <p:cBhvr>
                                        <p:cTn id="2665" dur="750"/>
                                        <p:tgtEl>
                                          <p:spTgt spid="123907">
                                            <p:txEl>
                                              <p:pRg st="9" end="9"/>
                                            </p:txEl>
                                          </p:spTgt>
                                        </p:tgtEl>
                                      </p:cBhvr>
                                    </p:animEffect>
                                  </p:childTnLst>
                                </p:cTn>
                              </p:par>
                              <p:par>
                                <p:cTn id="2666" presetID="10" presetClass="entr" presetSubtype="0" fill="hold" grpId="0" nodeType="withEffect">
                                  <p:stCondLst>
                                    <p:cond delay="0"/>
                                  </p:stCondLst>
                                  <p:childTnLst>
                                    <p:set>
                                      <p:cBhvr>
                                        <p:cTn id="2667" dur="1" fill="hold">
                                          <p:stCondLst>
                                            <p:cond delay="0"/>
                                          </p:stCondLst>
                                        </p:cTn>
                                        <p:tgtEl>
                                          <p:spTgt spid="123907">
                                            <p:txEl>
                                              <p:pRg st="10" end="10"/>
                                            </p:txEl>
                                          </p:spTgt>
                                        </p:tgtEl>
                                        <p:attrNameLst>
                                          <p:attrName>style.visibility</p:attrName>
                                        </p:attrNameLst>
                                      </p:cBhvr>
                                      <p:to>
                                        <p:strVal val="visible"/>
                                      </p:to>
                                    </p:set>
                                    <p:animEffect transition="in" filter="fade">
                                      <p:cBhvr>
                                        <p:cTn id="2668" dur="750"/>
                                        <p:tgtEl>
                                          <p:spTgt spid="123907">
                                            <p:txEl>
                                              <p:pRg st="10" end="10"/>
                                            </p:txEl>
                                          </p:spTgt>
                                        </p:tgtEl>
                                      </p:cBhvr>
                                    </p:animEffect>
                                  </p:childTnLst>
                                </p:cTn>
                              </p:par>
                              <p:par>
                                <p:cTn id="2669" presetID="10" presetClass="entr" presetSubtype="0" fill="hold" grpId="0" nodeType="withEffect">
                                  <p:stCondLst>
                                    <p:cond delay="0"/>
                                  </p:stCondLst>
                                  <p:childTnLst>
                                    <p:set>
                                      <p:cBhvr>
                                        <p:cTn id="2670" dur="1" fill="hold">
                                          <p:stCondLst>
                                            <p:cond delay="0"/>
                                          </p:stCondLst>
                                        </p:cTn>
                                        <p:tgtEl>
                                          <p:spTgt spid="123907">
                                            <p:txEl>
                                              <p:pRg st="10" end="10"/>
                                            </p:txEl>
                                          </p:spTgt>
                                        </p:tgtEl>
                                        <p:attrNameLst>
                                          <p:attrName>style.visibility</p:attrName>
                                        </p:attrNameLst>
                                      </p:cBhvr>
                                      <p:to>
                                        <p:strVal val="visible"/>
                                      </p:to>
                                    </p:set>
                                    <p:animEffect transition="in" filter="fade">
                                      <p:cBhvr>
                                        <p:cTn id="2671" dur="750"/>
                                        <p:tgtEl>
                                          <p:spTgt spid="123907">
                                            <p:txEl>
                                              <p:pRg st="10" end="10"/>
                                            </p:txEl>
                                          </p:spTgt>
                                        </p:tgtEl>
                                      </p:cBhvr>
                                    </p:animEffect>
                                  </p:childTnLst>
                                </p:cTn>
                              </p:par>
                              <p:par>
                                <p:cTn id="2672" presetID="10" presetClass="entr" presetSubtype="0" fill="hold" grpId="0" nodeType="withEffect">
                                  <p:stCondLst>
                                    <p:cond delay="0"/>
                                  </p:stCondLst>
                                  <p:childTnLst>
                                    <p:set>
                                      <p:cBhvr>
                                        <p:cTn id="2673" dur="1" fill="hold">
                                          <p:stCondLst>
                                            <p:cond delay="0"/>
                                          </p:stCondLst>
                                        </p:cTn>
                                        <p:tgtEl>
                                          <p:spTgt spid="123907">
                                            <p:txEl>
                                              <p:pRg st="9" end="9"/>
                                            </p:txEl>
                                          </p:spTgt>
                                        </p:tgtEl>
                                        <p:attrNameLst>
                                          <p:attrName>style.visibility</p:attrName>
                                        </p:attrNameLst>
                                      </p:cBhvr>
                                      <p:to>
                                        <p:strVal val="visible"/>
                                      </p:to>
                                    </p:set>
                                    <p:animEffect transition="in" filter="fade">
                                      <p:cBhvr>
                                        <p:cTn id="2674" dur="750"/>
                                        <p:tgtEl>
                                          <p:spTgt spid="123907">
                                            <p:txEl>
                                              <p:pRg st="9" end="9"/>
                                            </p:txEl>
                                          </p:spTgt>
                                        </p:tgtEl>
                                      </p:cBhvr>
                                    </p:animEffect>
                                  </p:childTnLst>
                                </p:cTn>
                              </p:par>
                              <p:par>
                                <p:cTn id="2675" presetID="10" presetClass="entr" presetSubtype="0" fill="hold" grpId="0" nodeType="withEffect">
                                  <p:stCondLst>
                                    <p:cond delay="0"/>
                                  </p:stCondLst>
                                  <p:childTnLst>
                                    <p:set>
                                      <p:cBhvr>
                                        <p:cTn id="2676" dur="1" fill="hold">
                                          <p:stCondLst>
                                            <p:cond delay="0"/>
                                          </p:stCondLst>
                                        </p:cTn>
                                        <p:tgtEl>
                                          <p:spTgt spid="123907">
                                            <p:txEl>
                                              <p:pRg st="10" end="10"/>
                                            </p:txEl>
                                          </p:spTgt>
                                        </p:tgtEl>
                                        <p:attrNameLst>
                                          <p:attrName>style.visibility</p:attrName>
                                        </p:attrNameLst>
                                      </p:cBhvr>
                                      <p:to>
                                        <p:strVal val="visible"/>
                                      </p:to>
                                    </p:set>
                                    <p:animEffect transition="in" filter="fade">
                                      <p:cBhvr>
                                        <p:cTn id="2677" dur="750"/>
                                        <p:tgtEl>
                                          <p:spTgt spid="123907">
                                            <p:txEl>
                                              <p:pRg st="10" end="10"/>
                                            </p:txEl>
                                          </p:spTgt>
                                        </p:tgtEl>
                                      </p:cBhvr>
                                    </p:animEffect>
                                  </p:childTnLst>
                                </p:cTn>
                              </p:par>
                              <p:par>
                                <p:cTn id="2678" presetID="10" presetClass="entr" presetSubtype="0" fill="hold" grpId="0" nodeType="withEffect">
                                  <p:stCondLst>
                                    <p:cond delay="0"/>
                                  </p:stCondLst>
                                  <p:childTnLst>
                                    <p:set>
                                      <p:cBhvr>
                                        <p:cTn id="2679" dur="1" fill="hold">
                                          <p:stCondLst>
                                            <p:cond delay="0"/>
                                          </p:stCondLst>
                                        </p:cTn>
                                        <p:tgtEl>
                                          <p:spTgt spid="123907">
                                            <p:txEl>
                                              <p:pRg st="10" end="10"/>
                                            </p:txEl>
                                          </p:spTgt>
                                        </p:tgtEl>
                                        <p:attrNameLst>
                                          <p:attrName>style.visibility</p:attrName>
                                        </p:attrNameLst>
                                      </p:cBhvr>
                                      <p:to>
                                        <p:strVal val="visible"/>
                                      </p:to>
                                    </p:set>
                                    <p:animEffect transition="in" filter="fade">
                                      <p:cBhvr>
                                        <p:cTn id="2680" dur="750"/>
                                        <p:tgtEl>
                                          <p:spTgt spid="123907">
                                            <p:txEl>
                                              <p:pRg st="10" end="10"/>
                                            </p:txEl>
                                          </p:spTgt>
                                        </p:tgtEl>
                                      </p:cBhvr>
                                    </p:animEffect>
                                  </p:childTnLst>
                                </p:cTn>
                              </p:par>
                              <p:par>
                                <p:cTn id="2681" presetID="10" presetClass="entr" presetSubtype="0" fill="hold" grpId="0" nodeType="withEffect">
                                  <p:stCondLst>
                                    <p:cond delay="0"/>
                                  </p:stCondLst>
                                  <p:childTnLst>
                                    <p:set>
                                      <p:cBhvr>
                                        <p:cTn id="2682" dur="1" fill="hold">
                                          <p:stCondLst>
                                            <p:cond delay="0"/>
                                          </p:stCondLst>
                                        </p:cTn>
                                        <p:tgtEl>
                                          <p:spTgt spid="123907">
                                            <p:txEl>
                                              <p:pRg st="11" end="11"/>
                                            </p:txEl>
                                          </p:spTgt>
                                        </p:tgtEl>
                                        <p:attrNameLst>
                                          <p:attrName>style.visibility</p:attrName>
                                        </p:attrNameLst>
                                      </p:cBhvr>
                                      <p:to>
                                        <p:strVal val="visible"/>
                                      </p:to>
                                    </p:set>
                                    <p:animEffect transition="in" filter="fade">
                                      <p:cBhvr>
                                        <p:cTn id="2683" dur="750"/>
                                        <p:tgtEl>
                                          <p:spTgt spid="123907">
                                            <p:txEl>
                                              <p:pRg st="11" end="11"/>
                                            </p:txEl>
                                          </p:spTgt>
                                        </p:tgtEl>
                                      </p:cBhvr>
                                    </p:animEffect>
                                  </p:childTnLst>
                                </p:cTn>
                              </p:par>
                              <p:par>
                                <p:cTn id="2684" presetID="10" presetClass="entr" presetSubtype="0" fill="hold" grpId="0" nodeType="withEffect">
                                  <p:stCondLst>
                                    <p:cond delay="0"/>
                                  </p:stCondLst>
                                  <p:childTnLst>
                                    <p:set>
                                      <p:cBhvr>
                                        <p:cTn id="2685" dur="1" fill="hold">
                                          <p:stCondLst>
                                            <p:cond delay="0"/>
                                          </p:stCondLst>
                                        </p:cTn>
                                        <p:tgtEl>
                                          <p:spTgt spid="123907">
                                            <p:txEl>
                                              <p:pRg st="7" end="7"/>
                                            </p:txEl>
                                          </p:spTgt>
                                        </p:tgtEl>
                                        <p:attrNameLst>
                                          <p:attrName>style.visibility</p:attrName>
                                        </p:attrNameLst>
                                      </p:cBhvr>
                                      <p:to>
                                        <p:strVal val="visible"/>
                                      </p:to>
                                    </p:set>
                                    <p:animEffect transition="in" filter="fade">
                                      <p:cBhvr>
                                        <p:cTn id="2686" dur="750"/>
                                        <p:tgtEl>
                                          <p:spTgt spid="123907">
                                            <p:txEl>
                                              <p:pRg st="7" end="7"/>
                                            </p:txEl>
                                          </p:spTgt>
                                        </p:tgtEl>
                                      </p:cBhvr>
                                    </p:animEffect>
                                  </p:childTnLst>
                                </p:cTn>
                              </p:par>
                              <p:par>
                                <p:cTn id="2687" presetID="10" presetClass="entr" presetSubtype="0" fill="hold" grpId="0" nodeType="withEffect">
                                  <p:stCondLst>
                                    <p:cond delay="0"/>
                                  </p:stCondLst>
                                  <p:childTnLst>
                                    <p:set>
                                      <p:cBhvr>
                                        <p:cTn id="2688" dur="1" fill="hold">
                                          <p:stCondLst>
                                            <p:cond delay="0"/>
                                          </p:stCondLst>
                                        </p:cTn>
                                        <p:tgtEl>
                                          <p:spTgt spid="123907">
                                            <p:txEl>
                                              <p:pRg st="8" end="8"/>
                                            </p:txEl>
                                          </p:spTgt>
                                        </p:tgtEl>
                                        <p:attrNameLst>
                                          <p:attrName>style.visibility</p:attrName>
                                        </p:attrNameLst>
                                      </p:cBhvr>
                                      <p:to>
                                        <p:strVal val="visible"/>
                                      </p:to>
                                    </p:set>
                                    <p:animEffect transition="in" filter="fade">
                                      <p:cBhvr>
                                        <p:cTn id="2689" dur="750"/>
                                        <p:tgtEl>
                                          <p:spTgt spid="123907">
                                            <p:txEl>
                                              <p:pRg st="8" end="8"/>
                                            </p:txEl>
                                          </p:spTgt>
                                        </p:tgtEl>
                                      </p:cBhvr>
                                    </p:animEffect>
                                  </p:childTnLst>
                                </p:cTn>
                              </p:par>
                              <p:par>
                                <p:cTn id="2690" presetID="10" presetClass="entr" presetSubtype="0" fill="hold" grpId="0" nodeType="withEffect">
                                  <p:stCondLst>
                                    <p:cond delay="0"/>
                                  </p:stCondLst>
                                  <p:childTnLst>
                                    <p:set>
                                      <p:cBhvr>
                                        <p:cTn id="2691" dur="1" fill="hold">
                                          <p:stCondLst>
                                            <p:cond delay="0"/>
                                          </p:stCondLst>
                                        </p:cTn>
                                        <p:tgtEl>
                                          <p:spTgt spid="123907">
                                            <p:txEl>
                                              <p:pRg st="9" end="9"/>
                                            </p:txEl>
                                          </p:spTgt>
                                        </p:tgtEl>
                                        <p:attrNameLst>
                                          <p:attrName>style.visibility</p:attrName>
                                        </p:attrNameLst>
                                      </p:cBhvr>
                                      <p:to>
                                        <p:strVal val="visible"/>
                                      </p:to>
                                    </p:set>
                                    <p:animEffect transition="in" filter="fade">
                                      <p:cBhvr>
                                        <p:cTn id="2692" dur="750"/>
                                        <p:tgtEl>
                                          <p:spTgt spid="123907">
                                            <p:txEl>
                                              <p:pRg st="9" end="9"/>
                                            </p:txEl>
                                          </p:spTgt>
                                        </p:tgtEl>
                                      </p:cBhvr>
                                    </p:animEffect>
                                  </p:childTnLst>
                                </p:cTn>
                              </p:par>
                              <p:par>
                                <p:cTn id="2693" presetID="10" presetClass="entr" presetSubtype="0" fill="hold" grpId="0" nodeType="withEffect">
                                  <p:stCondLst>
                                    <p:cond delay="0"/>
                                  </p:stCondLst>
                                  <p:childTnLst>
                                    <p:set>
                                      <p:cBhvr>
                                        <p:cTn id="2694" dur="1" fill="hold">
                                          <p:stCondLst>
                                            <p:cond delay="0"/>
                                          </p:stCondLst>
                                        </p:cTn>
                                        <p:tgtEl>
                                          <p:spTgt spid="123907">
                                            <p:txEl>
                                              <p:pRg st="10" end="10"/>
                                            </p:txEl>
                                          </p:spTgt>
                                        </p:tgtEl>
                                        <p:attrNameLst>
                                          <p:attrName>style.visibility</p:attrName>
                                        </p:attrNameLst>
                                      </p:cBhvr>
                                      <p:to>
                                        <p:strVal val="visible"/>
                                      </p:to>
                                    </p:set>
                                    <p:animEffect transition="in" filter="fade">
                                      <p:cBhvr>
                                        <p:cTn id="2695" dur="750"/>
                                        <p:tgtEl>
                                          <p:spTgt spid="123907">
                                            <p:txEl>
                                              <p:pRg st="10" end="10"/>
                                            </p:txEl>
                                          </p:spTgt>
                                        </p:tgtEl>
                                      </p:cBhvr>
                                    </p:animEffect>
                                  </p:childTnLst>
                                </p:cTn>
                              </p:par>
                              <p:par>
                                <p:cTn id="2696" presetID="10" presetClass="entr" presetSubtype="0" fill="hold" grpId="0" nodeType="withEffect">
                                  <p:stCondLst>
                                    <p:cond delay="0"/>
                                  </p:stCondLst>
                                  <p:childTnLst>
                                    <p:set>
                                      <p:cBhvr>
                                        <p:cTn id="2697" dur="1" fill="hold">
                                          <p:stCondLst>
                                            <p:cond delay="0"/>
                                          </p:stCondLst>
                                        </p:cTn>
                                        <p:tgtEl>
                                          <p:spTgt spid="123907">
                                            <p:txEl>
                                              <p:pRg st="10" end="10"/>
                                            </p:txEl>
                                          </p:spTgt>
                                        </p:tgtEl>
                                        <p:attrNameLst>
                                          <p:attrName>style.visibility</p:attrName>
                                        </p:attrNameLst>
                                      </p:cBhvr>
                                      <p:to>
                                        <p:strVal val="visible"/>
                                      </p:to>
                                    </p:set>
                                    <p:animEffect transition="in" filter="fade">
                                      <p:cBhvr>
                                        <p:cTn id="2698" dur="750"/>
                                        <p:tgtEl>
                                          <p:spTgt spid="123907">
                                            <p:txEl>
                                              <p:pRg st="10" end="10"/>
                                            </p:txEl>
                                          </p:spTgt>
                                        </p:tgtEl>
                                      </p:cBhvr>
                                    </p:animEffect>
                                  </p:childTnLst>
                                </p:cTn>
                              </p:par>
                              <p:par>
                                <p:cTn id="2699" presetID="10" presetClass="entr" presetSubtype="0" fill="hold" grpId="0" nodeType="withEffect">
                                  <p:stCondLst>
                                    <p:cond delay="0"/>
                                  </p:stCondLst>
                                  <p:childTnLst>
                                    <p:set>
                                      <p:cBhvr>
                                        <p:cTn id="2700" dur="1" fill="hold">
                                          <p:stCondLst>
                                            <p:cond delay="0"/>
                                          </p:stCondLst>
                                        </p:cTn>
                                        <p:tgtEl>
                                          <p:spTgt spid="123907">
                                            <p:txEl>
                                              <p:pRg st="9" end="9"/>
                                            </p:txEl>
                                          </p:spTgt>
                                        </p:tgtEl>
                                        <p:attrNameLst>
                                          <p:attrName>style.visibility</p:attrName>
                                        </p:attrNameLst>
                                      </p:cBhvr>
                                      <p:to>
                                        <p:strVal val="visible"/>
                                      </p:to>
                                    </p:set>
                                    <p:animEffect transition="in" filter="fade">
                                      <p:cBhvr>
                                        <p:cTn id="2701" dur="750"/>
                                        <p:tgtEl>
                                          <p:spTgt spid="123907">
                                            <p:txEl>
                                              <p:pRg st="9" end="9"/>
                                            </p:txEl>
                                          </p:spTgt>
                                        </p:tgtEl>
                                      </p:cBhvr>
                                    </p:animEffect>
                                  </p:childTnLst>
                                </p:cTn>
                              </p:par>
                              <p:par>
                                <p:cTn id="2702" presetID="10" presetClass="entr" presetSubtype="0" fill="hold" grpId="0" nodeType="withEffect">
                                  <p:stCondLst>
                                    <p:cond delay="0"/>
                                  </p:stCondLst>
                                  <p:childTnLst>
                                    <p:set>
                                      <p:cBhvr>
                                        <p:cTn id="2703" dur="1" fill="hold">
                                          <p:stCondLst>
                                            <p:cond delay="0"/>
                                          </p:stCondLst>
                                        </p:cTn>
                                        <p:tgtEl>
                                          <p:spTgt spid="123907">
                                            <p:txEl>
                                              <p:pRg st="10" end="10"/>
                                            </p:txEl>
                                          </p:spTgt>
                                        </p:tgtEl>
                                        <p:attrNameLst>
                                          <p:attrName>style.visibility</p:attrName>
                                        </p:attrNameLst>
                                      </p:cBhvr>
                                      <p:to>
                                        <p:strVal val="visible"/>
                                      </p:to>
                                    </p:set>
                                    <p:animEffect transition="in" filter="fade">
                                      <p:cBhvr>
                                        <p:cTn id="2704" dur="750"/>
                                        <p:tgtEl>
                                          <p:spTgt spid="123907">
                                            <p:txEl>
                                              <p:pRg st="10" end="10"/>
                                            </p:txEl>
                                          </p:spTgt>
                                        </p:tgtEl>
                                      </p:cBhvr>
                                    </p:animEffect>
                                  </p:childTnLst>
                                </p:cTn>
                              </p:par>
                              <p:par>
                                <p:cTn id="2705" presetID="10" presetClass="entr" presetSubtype="0" fill="hold" grpId="0" nodeType="withEffect">
                                  <p:stCondLst>
                                    <p:cond delay="0"/>
                                  </p:stCondLst>
                                  <p:childTnLst>
                                    <p:set>
                                      <p:cBhvr>
                                        <p:cTn id="2706" dur="1" fill="hold">
                                          <p:stCondLst>
                                            <p:cond delay="0"/>
                                          </p:stCondLst>
                                        </p:cTn>
                                        <p:tgtEl>
                                          <p:spTgt spid="123907">
                                            <p:txEl>
                                              <p:pRg st="10" end="10"/>
                                            </p:txEl>
                                          </p:spTgt>
                                        </p:tgtEl>
                                        <p:attrNameLst>
                                          <p:attrName>style.visibility</p:attrName>
                                        </p:attrNameLst>
                                      </p:cBhvr>
                                      <p:to>
                                        <p:strVal val="visible"/>
                                      </p:to>
                                    </p:set>
                                    <p:animEffect transition="in" filter="fade">
                                      <p:cBhvr>
                                        <p:cTn id="2707" dur="750"/>
                                        <p:tgtEl>
                                          <p:spTgt spid="123907">
                                            <p:txEl>
                                              <p:pRg st="10" end="10"/>
                                            </p:txEl>
                                          </p:spTgt>
                                        </p:tgtEl>
                                      </p:cBhvr>
                                    </p:animEffect>
                                  </p:childTnLst>
                                </p:cTn>
                              </p:par>
                              <p:par>
                                <p:cTn id="2708" presetID="10" presetClass="entr" presetSubtype="0" fill="hold" grpId="0" nodeType="withEffect">
                                  <p:stCondLst>
                                    <p:cond delay="0"/>
                                  </p:stCondLst>
                                  <p:childTnLst>
                                    <p:set>
                                      <p:cBhvr>
                                        <p:cTn id="2709" dur="1" fill="hold">
                                          <p:stCondLst>
                                            <p:cond delay="0"/>
                                          </p:stCondLst>
                                        </p:cTn>
                                        <p:tgtEl>
                                          <p:spTgt spid="123907">
                                            <p:txEl>
                                              <p:pRg st="11" end="11"/>
                                            </p:txEl>
                                          </p:spTgt>
                                        </p:tgtEl>
                                        <p:attrNameLst>
                                          <p:attrName>style.visibility</p:attrName>
                                        </p:attrNameLst>
                                      </p:cBhvr>
                                      <p:to>
                                        <p:strVal val="visible"/>
                                      </p:to>
                                    </p:set>
                                    <p:animEffect transition="in" filter="fade">
                                      <p:cBhvr>
                                        <p:cTn id="2710" dur="750"/>
                                        <p:tgtEl>
                                          <p:spTgt spid="123907">
                                            <p:txEl>
                                              <p:pRg st="11" end="11"/>
                                            </p:txEl>
                                          </p:spTgt>
                                        </p:tgtEl>
                                      </p:cBhvr>
                                    </p:animEffect>
                                  </p:childTnLst>
                                </p:cTn>
                              </p:par>
                              <p:par>
                                <p:cTn id="2711" presetID="10" presetClass="entr" presetSubtype="0" fill="hold" grpId="0" nodeType="withEffect">
                                  <p:stCondLst>
                                    <p:cond delay="0"/>
                                  </p:stCondLst>
                                  <p:childTnLst>
                                    <p:set>
                                      <p:cBhvr>
                                        <p:cTn id="2712" dur="1" fill="hold">
                                          <p:stCondLst>
                                            <p:cond delay="0"/>
                                          </p:stCondLst>
                                        </p:cTn>
                                        <p:tgtEl>
                                          <p:spTgt spid="123907">
                                            <p:txEl>
                                              <p:pRg st="6" end="6"/>
                                            </p:txEl>
                                          </p:spTgt>
                                        </p:tgtEl>
                                        <p:attrNameLst>
                                          <p:attrName>style.visibility</p:attrName>
                                        </p:attrNameLst>
                                      </p:cBhvr>
                                      <p:to>
                                        <p:strVal val="visible"/>
                                      </p:to>
                                    </p:set>
                                    <p:animEffect transition="in" filter="fade">
                                      <p:cBhvr>
                                        <p:cTn id="2713" dur="750"/>
                                        <p:tgtEl>
                                          <p:spTgt spid="123907">
                                            <p:txEl>
                                              <p:pRg st="6" end="6"/>
                                            </p:txEl>
                                          </p:spTgt>
                                        </p:tgtEl>
                                      </p:cBhvr>
                                    </p:animEffect>
                                  </p:childTnLst>
                                </p:cTn>
                              </p:par>
                              <p:par>
                                <p:cTn id="2714" presetID="10" presetClass="entr" presetSubtype="0" fill="hold" grpId="0" nodeType="withEffect">
                                  <p:stCondLst>
                                    <p:cond delay="0"/>
                                  </p:stCondLst>
                                  <p:childTnLst>
                                    <p:set>
                                      <p:cBhvr>
                                        <p:cTn id="2715" dur="1" fill="hold">
                                          <p:stCondLst>
                                            <p:cond delay="0"/>
                                          </p:stCondLst>
                                        </p:cTn>
                                        <p:tgtEl>
                                          <p:spTgt spid="123907">
                                            <p:txEl>
                                              <p:pRg st="7" end="7"/>
                                            </p:txEl>
                                          </p:spTgt>
                                        </p:tgtEl>
                                        <p:attrNameLst>
                                          <p:attrName>style.visibility</p:attrName>
                                        </p:attrNameLst>
                                      </p:cBhvr>
                                      <p:to>
                                        <p:strVal val="visible"/>
                                      </p:to>
                                    </p:set>
                                    <p:animEffect transition="in" filter="fade">
                                      <p:cBhvr>
                                        <p:cTn id="2716" dur="750"/>
                                        <p:tgtEl>
                                          <p:spTgt spid="123907">
                                            <p:txEl>
                                              <p:pRg st="7" end="7"/>
                                            </p:txEl>
                                          </p:spTgt>
                                        </p:tgtEl>
                                      </p:cBhvr>
                                    </p:animEffect>
                                  </p:childTnLst>
                                </p:cTn>
                              </p:par>
                              <p:par>
                                <p:cTn id="2717" presetID="10" presetClass="entr" presetSubtype="0" fill="hold" grpId="0" nodeType="withEffect">
                                  <p:stCondLst>
                                    <p:cond delay="0"/>
                                  </p:stCondLst>
                                  <p:childTnLst>
                                    <p:set>
                                      <p:cBhvr>
                                        <p:cTn id="2718" dur="1" fill="hold">
                                          <p:stCondLst>
                                            <p:cond delay="0"/>
                                          </p:stCondLst>
                                        </p:cTn>
                                        <p:tgtEl>
                                          <p:spTgt spid="123907">
                                            <p:txEl>
                                              <p:pRg st="8" end="8"/>
                                            </p:txEl>
                                          </p:spTgt>
                                        </p:tgtEl>
                                        <p:attrNameLst>
                                          <p:attrName>style.visibility</p:attrName>
                                        </p:attrNameLst>
                                      </p:cBhvr>
                                      <p:to>
                                        <p:strVal val="visible"/>
                                      </p:to>
                                    </p:set>
                                    <p:animEffect transition="in" filter="fade">
                                      <p:cBhvr>
                                        <p:cTn id="2719" dur="750"/>
                                        <p:tgtEl>
                                          <p:spTgt spid="123907">
                                            <p:txEl>
                                              <p:pRg st="8" end="8"/>
                                            </p:txEl>
                                          </p:spTgt>
                                        </p:tgtEl>
                                      </p:cBhvr>
                                    </p:animEffect>
                                  </p:childTnLst>
                                </p:cTn>
                              </p:par>
                              <p:par>
                                <p:cTn id="2720" presetID="10" presetClass="entr" presetSubtype="0" fill="hold" grpId="0" nodeType="withEffect">
                                  <p:stCondLst>
                                    <p:cond delay="0"/>
                                  </p:stCondLst>
                                  <p:childTnLst>
                                    <p:set>
                                      <p:cBhvr>
                                        <p:cTn id="2721" dur="1" fill="hold">
                                          <p:stCondLst>
                                            <p:cond delay="0"/>
                                          </p:stCondLst>
                                        </p:cTn>
                                        <p:tgtEl>
                                          <p:spTgt spid="123907">
                                            <p:txEl>
                                              <p:pRg st="9" end="9"/>
                                            </p:txEl>
                                          </p:spTgt>
                                        </p:tgtEl>
                                        <p:attrNameLst>
                                          <p:attrName>style.visibility</p:attrName>
                                        </p:attrNameLst>
                                      </p:cBhvr>
                                      <p:to>
                                        <p:strVal val="visible"/>
                                      </p:to>
                                    </p:set>
                                    <p:animEffect transition="in" filter="fade">
                                      <p:cBhvr>
                                        <p:cTn id="2722" dur="750"/>
                                        <p:tgtEl>
                                          <p:spTgt spid="123907">
                                            <p:txEl>
                                              <p:pRg st="9" end="9"/>
                                            </p:txEl>
                                          </p:spTgt>
                                        </p:tgtEl>
                                      </p:cBhvr>
                                    </p:animEffect>
                                  </p:childTnLst>
                                </p:cTn>
                              </p:par>
                              <p:par>
                                <p:cTn id="2723" presetID="10" presetClass="entr" presetSubtype="0" fill="hold" grpId="0" nodeType="withEffect">
                                  <p:stCondLst>
                                    <p:cond delay="0"/>
                                  </p:stCondLst>
                                  <p:childTnLst>
                                    <p:set>
                                      <p:cBhvr>
                                        <p:cTn id="2724" dur="1" fill="hold">
                                          <p:stCondLst>
                                            <p:cond delay="0"/>
                                          </p:stCondLst>
                                        </p:cTn>
                                        <p:tgtEl>
                                          <p:spTgt spid="123907">
                                            <p:txEl>
                                              <p:pRg st="10" end="10"/>
                                            </p:txEl>
                                          </p:spTgt>
                                        </p:tgtEl>
                                        <p:attrNameLst>
                                          <p:attrName>style.visibility</p:attrName>
                                        </p:attrNameLst>
                                      </p:cBhvr>
                                      <p:to>
                                        <p:strVal val="visible"/>
                                      </p:to>
                                    </p:set>
                                    <p:animEffect transition="in" filter="fade">
                                      <p:cBhvr>
                                        <p:cTn id="2725" dur="750"/>
                                        <p:tgtEl>
                                          <p:spTgt spid="123907">
                                            <p:txEl>
                                              <p:pRg st="10" end="10"/>
                                            </p:txEl>
                                          </p:spTgt>
                                        </p:tgtEl>
                                      </p:cBhvr>
                                    </p:animEffect>
                                  </p:childTnLst>
                                </p:cTn>
                              </p:par>
                              <p:par>
                                <p:cTn id="2726" presetID="10" presetClass="entr" presetSubtype="0" fill="hold" grpId="0" nodeType="withEffect">
                                  <p:stCondLst>
                                    <p:cond delay="0"/>
                                  </p:stCondLst>
                                  <p:childTnLst>
                                    <p:set>
                                      <p:cBhvr>
                                        <p:cTn id="2727" dur="1" fill="hold">
                                          <p:stCondLst>
                                            <p:cond delay="0"/>
                                          </p:stCondLst>
                                        </p:cTn>
                                        <p:tgtEl>
                                          <p:spTgt spid="123907">
                                            <p:txEl>
                                              <p:pRg st="10" end="10"/>
                                            </p:txEl>
                                          </p:spTgt>
                                        </p:tgtEl>
                                        <p:attrNameLst>
                                          <p:attrName>style.visibility</p:attrName>
                                        </p:attrNameLst>
                                      </p:cBhvr>
                                      <p:to>
                                        <p:strVal val="visible"/>
                                      </p:to>
                                    </p:set>
                                    <p:animEffect transition="in" filter="fade">
                                      <p:cBhvr>
                                        <p:cTn id="2728" dur="750"/>
                                        <p:tgtEl>
                                          <p:spTgt spid="123907">
                                            <p:txEl>
                                              <p:pRg st="10" end="10"/>
                                            </p:txEl>
                                          </p:spTgt>
                                        </p:tgtEl>
                                      </p:cBhvr>
                                    </p:animEffect>
                                  </p:childTnLst>
                                </p:cTn>
                              </p:par>
                              <p:par>
                                <p:cTn id="2729" presetID="10" presetClass="entr" presetSubtype="0" fill="hold" grpId="0" nodeType="withEffect">
                                  <p:stCondLst>
                                    <p:cond delay="0"/>
                                  </p:stCondLst>
                                  <p:childTnLst>
                                    <p:set>
                                      <p:cBhvr>
                                        <p:cTn id="2730" dur="1" fill="hold">
                                          <p:stCondLst>
                                            <p:cond delay="0"/>
                                          </p:stCondLst>
                                        </p:cTn>
                                        <p:tgtEl>
                                          <p:spTgt spid="123907">
                                            <p:txEl>
                                              <p:pRg st="9" end="9"/>
                                            </p:txEl>
                                          </p:spTgt>
                                        </p:tgtEl>
                                        <p:attrNameLst>
                                          <p:attrName>style.visibility</p:attrName>
                                        </p:attrNameLst>
                                      </p:cBhvr>
                                      <p:to>
                                        <p:strVal val="visible"/>
                                      </p:to>
                                    </p:set>
                                    <p:animEffect transition="in" filter="fade">
                                      <p:cBhvr>
                                        <p:cTn id="2731" dur="750"/>
                                        <p:tgtEl>
                                          <p:spTgt spid="123907">
                                            <p:txEl>
                                              <p:pRg st="9" end="9"/>
                                            </p:txEl>
                                          </p:spTgt>
                                        </p:tgtEl>
                                      </p:cBhvr>
                                    </p:animEffect>
                                  </p:childTnLst>
                                </p:cTn>
                              </p:par>
                              <p:par>
                                <p:cTn id="2732" presetID="10" presetClass="entr" presetSubtype="0" fill="hold" grpId="0" nodeType="withEffect">
                                  <p:stCondLst>
                                    <p:cond delay="0"/>
                                  </p:stCondLst>
                                  <p:childTnLst>
                                    <p:set>
                                      <p:cBhvr>
                                        <p:cTn id="2733" dur="1" fill="hold">
                                          <p:stCondLst>
                                            <p:cond delay="0"/>
                                          </p:stCondLst>
                                        </p:cTn>
                                        <p:tgtEl>
                                          <p:spTgt spid="123907">
                                            <p:txEl>
                                              <p:pRg st="10" end="10"/>
                                            </p:txEl>
                                          </p:spTgt>
                                        </p:tgtEl>
                                        <p:attrNameLst>
                                          <p:attrName>style.visibility</p:attrName>
                                        </p:attrNameLst>
                                      </p:cBhvr>
                                      <p:to>
                                        <p:strVal val="visible"/>
                                      </p:to>
                                    </p:set>
                                    <p:animEffect transition="in" filter="fade">
                                      <p:cBhvr>
                                        <p:cTn id="2734" dur="750"/>
                                        <p:tgtEl>
                                          <p:spTgt spid="123907">
                                            <p:txEl>
                                              <p:pRg st="10" end="10"/>
                                            </p:txEl>
                                          </p:spTgt>
                                        </p:tgtEl>
                                      </p:cBhvr>
                                    </p:animEffect>
                                  </p:childTnLst>
                                </p:cTn>
                              </p:par>
                              <p:par>
                                <p:cTn id="2735" presetID="10" presetClass="entr" presetSubtype="0" fill="hold" grpId="0" nodeType="withEffect">
                                  <p:stCondLst>
                                    <p:cond delay="0"/>
                                  </p:stCondLst>
                                  <p:childTnLst>
                                    <p:set>
                                      <p:cBhvr>
                                        <p:cTn id="2736" dur="1" fill="hold">
                                          <p:stCondLst>
                                            <p:cond delay="0"/>
                                          </p:stCondLst>
                                        </p:cTn>
                                        <p:tgtEl>
                                          <p:spTgt spid="123907">
                                            <p:txEl>
                                              <p:pRg st="10" end="10"/>
                                            </p:txEl>
                                          </p:spTgt>
                                        </p:tgtEl>
                                        <p:attrNameLst>
                                          <p:attrName>style.visibility</p:attrName>
                                        </p:attrNameLst>
                                      </p:cBhvr>
                                      <p:to>
                                        <p:strVal val="visible"/>
                                      </p:to>
                                    </p:set>
                                    <p:animEffect transition="in" filter="fade">
                                      <p:cBhvr>
                                        <p:cTn id="2737" dur="750"/>
                                        <p:tgtEl>
                                          <p:spTgt spid="123907">
                                            <p:txEl>
                                              <p:pRg st="10" end="10"/>
                                            </p:txEl>
                                          </p:spTgt>
                                        </p:tgtEl>
                                      </p:cBhvr>
                                    </p:animEffect>
                                  </p:childTnLst>
                                </p:cTn>
                              </p:par>
                              <p:par>
                                <p:cTn id="2738" presetID="10" presetClass="entr" presetSubtype="0" fill="hold" grpId="0" nodeType="withEffect">
                                  <p:stCondLst>
                                    <p:cond delay="0"/>
                                  </p:stCondLst>
                                  <p:childTnLst>
                                    <p:set>
                                      <p:cBhvr>
                                        <p:cTn id="2739" dur="1" fill="hold">
                                          <p:stCondLst>
                                            <p:cond delay="0"/>
                                          </p:stCondLst>
                                        </p:cTn>
                                        <p:tgtEl>
                                          <p:spTgt spid="123907">
                                            <p:txEl>
                                              <p:pRg st="11" end="11"/>
                                            </p:txEl>
                                          </p:spTgt>
                                        </p:tgtEl>
                                        <p:attrNameLst>
                                          <p:attrName>style.visibility</p:attrName>
                                        </p:attrNameLst>
                                      </p:cBhvr>
                                      <p:to>
                                        <p:strVal val="visible"/>
                                      </p:to>
                                    </p:set>
                                    <p:animEffect transition="in" filter="fade">
                                      <p:cBhvr>
                                        <p:cTn id="2740" dur="750"/>
                                        <p:tgtEl>
                                          <p:spTgt spid="123907">
                                            <p:txEl>
                                              <p:pRg st="11" end="11"/>
                                            </p:txEl>
                                          </p:spTgt>
                                        </p:tgtEl>
                                      </p:cBhvr>
                                    </p:animEffect>
                                  </p:childTnLst>
                                </p:cTn>
                              </p:par>
                              <p:par>
                                <p:cTn id="2741" presetID="10" presetClass="entr" presetSubtype="0" fill="hold" grpId="0" nodeType="withEffect">
                                  <p:stCondLst>
                                    <p:cond delay="0"/>
                                  </p:stCondLst>
                                  <p:childTnLst>
                                    <p:set>
                                      <p:cBhvr>
                                        <p:cTn id="2742" dur="1" fill="hold">
                                          <p:stCondLst>
                                            <p:cond delay="0"/>
                                          </p:stCondLst>
                                        </p:cTn>
                                        <p:tgtEl>
                                          <p:spTgt spid="123907">
                                            <p:txEl>
                                              <p:pRg st="7" end="7"/>
                                            </p:txEl>
                                          </p:spTgt>
                                        </p:tgtEl>
                                        <p:attrNameLst>
                                          <p:attrName>style.visibility</p:attrName>
                                        </p:attrNameLst>
                                      </p:cBhvr>
                                      <p:to>
                                        <p:strVal val="visible"/>
                                      </p:to>
                                    </p:set>
                                    <p:animEffect transition="in" filter="fade">
                                      <p:cBhvr>
                                        <p:cTn id="2743" dur="750"/>
                                        <p:tgtEl>
                                          <p:spTgt spid="123907">
                                            <p:txEl>
                                              <p:pRg st="7" end="7"/>
                                            </p:txEl>
                                          </p:spTgt>
                                        </p:tgtEl>
                                      </p:cBhvr>
                                    </p:animEffect>
                                  </p:childTnLst>
                                </p:cTn>
                              </p:par>
                              <p:par>
                                <p:cTn id="2744" presetID="10" presetClass="entr" presetSubtype="0" fill="hold" grpId="0" nodeType="withEffect">
                                  <p:stCondLst>
                                    <p:cond delay="0"/>
                                  </p:stCondLst>
                                  <p:childTnLst>
                                    <p:set>
                                      <p:cBhvr>
                                        <p:cTn id="2745" dur="1" fill="hold">
                                          <p:stCondLst>
                                            <p:cond delay="0"/>
                                          </p:stCondLst>
                                        </p:cTn>
                                        <p:tgtEl>
                                          <p:spTgt spid="123907">
                                            <p:txEl>
                                              <p:pRg st="8" end="8"/>
                                            </p:txEl>
                                          </p:spTgt>
                                        </p:tgtEl>
                                        <p:attrNameLst>
                                          <p:attrName>style.visibility</p:attrName>
                                        </p:attrNameLst>
                                      </p:cBhvr>
                                      <p:to>
                                        <p:strVal val="visible"/>
                                      </p:to>
                                    </p:set>
                                    <p:animEffect transition="in" filter="fade">
                                      <p:cBhvr>
                                        <p:cTn id="2746" dur="750"/>
                                        <p:tgtEl>
                                          <p:spTgt spid="123907">
                                            <p:txEl>
                                              <p:pRg st="8" end="8"/>
                                            </p:txEl>
                                          </p:spTgt>
                                        </p:tgtEl>
                                      </p:cBhvr>
                                    </p:animEffect>
                                  </p:childTnLst>
                                </p:cTn>
                              </p:par>
                              <p:par>
                                <p:cTn id="2747" presetID="10" presetClass="entr" presetSubtype="0" fill="hold" grpId="0" nodeType="withEffect">
                                  <p:stCondLst>
                                    <p:cond delay="0"/>
                                  </p:stCondLst>
                                  <p:childTnLst>
                                    <p:set>
                                      <p:cBhvr>
                                        <p:cTn id="2748" dur="1" fill="hold">
                                          <p:stCondLst>
                                            <p:cond delay="0"/>
                                          </p:stCondLst>
                                        </p:cTn>
                                        <p:tgtEl>
                                          <p:spTgt spid="123907">
                                            <p:txEl>
                                              <p:pRg st="9" end="9"/>
                                            </p:txEl>
                                          </p:spTgt>
                                        </p:tgtEl>
                                        <p:attrNameLst>
                                          <p:attrName>style.visibility</p:attrName>
                                        </p:attrNameLst>
                                      </p:cBhvr>
                                      <p:to>
                                        <p:strVal val="visible"/>
                                      </p:to>
                                    </p:set>
                                    <p:animEffect transition="in" filter="fade">
                                      <p:cBhvr>
                                        <p:cTn id="2749" dur="750"/>
                                        <p:tgtEl>
                                          <p:spTgt spid="123907">
                                            <p:txEl>
                                              <p:pRg st="9" end="9"/>
                                            </p:txEl>
                                          </p:spTgt>
                                        </p:tgtEl>
                                      </p:cBhvr>
                                    </p:animEffect>
                                  </p:childTnLst>
                                </p:cTn>
                              </p:par>
                              <p:par>
                                <p:cTn id="2750" presetID="10" presetClass="entr" presetSubtype="0" fill="hold" grpId="0" nodeType="withEffect">
                                  <p:stCondLst>
                                    <p:cond delay="0"/>
                                  </p:stCondLst>
                                  <p:childTnLst>
                                    <p:set>
                                      <p:cBhvr>
                                        <p:cTn id="2751" dur="1" fill="hold">
                                          <p:stCondLst>
                                            <p:cond delay="0"/>
                                          </p:stCondLst>
                                        </p:cTn>
                                        <p:tgtEl>
                                          <p:spTgt spid="123907">
                                            <p:txEl>
                                              <p:pRg st="10" end="10"/>
                                            </p:txEl>
                                          </p:spTgt>
                                        </p:tgtEl>
                                        <p:attrNameLst>
                                          <p:attrName>style.visibility</p:attrName>
                                        </p:attrNameLst>
                                      </p:cBhvr>
                                      <p:to>
                                        <p:strVal val="visible"/>
                                      </p:to>
                                    </p:set>
                                    <p:animEffect transition="in" filter="fade">
                                      <p:cBhvr>
                                        <p:cTn id="2752" dur="750"/>
                                        <p:tgtEl>
                                          <p:spTgt spid="123907">
                                            <p:txEl>
                                              <p:pRg st="10" end="10"/>
                                            </p:txEl>
                                          </p:spTgt>
                                        </p:tgtEl>
                                      </p:cBhvr>
                                    </p:animEffect>
                                  </p:childTnLst>
                                </p:cTn>
                              </p:par>
                              <p:par>
                                <p:cTn id="2753" presetID="10" presetClass="entr" presetSubtype="0" fill="hold" grpId="0" nodeType="withEffect">
                                  <p:stCondLst>
                                    <p:cond delay="0"/>
                                  </p:stCondLst>
                                  <p:childTnLst>
                                    <p:set>
                                      <p:cBhvr>
                                        <p:cTn id="2754" dur="1" fill="hold">
                                          <p:stCondLst>
                                            <p:cond delay="0"/>
                                          </p:stCondLst>
                                        </p:cTn>
                                        <p:tgtEl>
                                          <p:spTgt spid="123907">
                                            <p:txEl>
                                              <p:pRg st="10" end="10"/>
                                            </p:txEl>
                                          </p:spTgt>
                                        </p:tgtEl>
                                        <p:attrNameLst>
                                          <p:attrName>style.visibility</p:attrName>
                                        </p:attrNameLst>
                                      </p:cBhvr>
                                      <p:to>
                                        <p:strVal val="visible"/>
                                      </p:to>
                                    </p:set>
                                    <p:animEffect transition="in" filter="fade">
                                      <p:cBhvr>
                                        <p:cTn id="2755" dur="750"/>
                                        <p:tgtEl>
                                          <p:spTgt spid="123907">
                                            <p:txEl>
                                              <p:pRg st="10" end="10"/>
                                            </p:txEl>
                                          </p:spTgt>
                                        </p:tgtEl>
                                      </p:cBhvr>
                                    </p:animEffect>
                                  </p:childTnLst>
                                </p:cTn>
                              </p:par>
                              <p:par>
                                <p:cTn id="2756" presetID="10" presetClass="entr" presetSubtype="0" fill="hold" grpId="0" nodeType="withEffect">
                                  <p:stCondLst>
                                    <p:cond delay="0"/>
                                  </p:stCondLst>
                                  <p:childTnLst>
                                    <p:set>
                                      <p:cBhvr>
                                        <p:cTn id="2757" dur="1" fill="hold">
                                          <p:stCondLst>
                                            <p:cond delay="0"/>
                                          </p:stCondLst>
                                        </p:cTn>
                                        <p:tgtEl>
                                          <p:spTgt spid="123907">
                                            <p:txEl>
                                              <p:pRg st="9" end="9"/>
                                            </p:txEl>
                                          </p:spTgt>
                                        </p:tgtEl>
                                        <p:attrNameLst>
                                          <p:attrName>style.visibility</p:attrName>
                                        </p:attrNameLst>
                                      </p:cBhvr>
                                      <p:to>
                                        <p:strVal val="visible"/>
                                      </p:to>
                                    </p:set>
                                    <p:animEffect transition="in" filter="fade">
                                      <p:cBhvr>
                                        <p:cTn id="2758" dur="750"/>
                                        <p:tgtEl>
                                          <p:spTgt spid="123907">
                                            <p:txEl>
                                              <p:pRg st="9" end="9"/>
                                            </p:txEl>
                                          </p:spTgt>
                                        </p:tgtEl>
                                      </p:cBhvr>
                                    </p:animEffect>
                                  </p:childTnLst>
                                </p:cTn>
                              </p:par>
                              <p:par>
                                <p:cTn id="2759" presetID="10" presetClass="entr" presetSubtype="0" fill="hold" grpId="0" nodeType="withEffect">
                                  <p:stCondLst>
                                    <p:cond delay="0"/>
                                  </p:stCondLst>
                                  <p:childTnLst>
                                    <p:set>
                                      <p:cBhvr>
                                        <p:cTn id="2760" dur="1" fill="hold">
                                          <p:stCondLst>
                                            <p:cond delay="0"/>
                                          </p:stCondLst>
                                        </p:cTn>
                                        <p:tgtEl>
                                          <p:spTgt spid="123907">
                                            <p:txEl>
                                              <p:pRg st="10" end="10"/>
                                            </p:txEl>
                                          </p:spTgt>
                                        </p:tgtEl>
                                        <p:attrNameLst>
                                          <p:attrName>style.visibility</p:attrName>
                                        </p:attrNameLst>
                                      </p:cBhvr>
                                      <p:to>
                                        <p:strVal val="visible"/>
                                      </p:to>
                                    </p:set>
                                    <p:animEffect transition="in" filter="fade">
                                      <p:cBhvr>
                                        <p:cTn id="2761" dur="750"/>
                                        <p:tgtEl>
                                          <p:spTgt spid="123907">
                                            <p:txEl>
                                              <p:pRg st="10" end="10"/>
                                            </p:txEl>
                                          </p:spTgt>
                                        </p:tgtEl>
                                      </p:cBhvr>
                                    </p:animEffect>
                                  </p:childTnLst>
                                </p:cTn>
                              </p:par>
                              <p:par>
                                <p:cTn id="2762" presetID="10" presetClass="entr" presetSubtype="0" fill="hold" grpId="0" nodeType="withEffect">
                                  <p:stCondLst>
                                    <p:cond delay="0"/>
                                  </p:stCondLst>
                                  <p:childTnLst>
                                    <p:set>
                                      <p:cBhvr>
                                        <p:cTn id="2763" dur="1" fill="hold">
                                          <p:stCondLst>
                                            <p:cond delay="0"/>
                                          </p:stCondLst>
                                        </p:cTn>
                                        <p:tgtEl>
                                          <p:spTgt spid="123907">
                                            <p:txEl>
                                              <p:pRg st="10" end="10"/>
                                            </p:txEl>
                                          </p:spTgt>
                                        </p:tgtEl>
                                        <p:attrNameLst>
                                          <p:attrName>style.visibility</p:attrName>
                                        </p:attrNameLst>
                                      </p:cBhvr>
                                      <p:to>
                                        <p:strVal val="visible"/>
                                      </p:to>
                                    </p:set>
                                    <p:animEffect transition="in" filter="fade">
                                      <p:cBhvr>
                                        <p:cTn id="2764" dur="750"/>
                                        <p:tgtEl>
                                          <p:spTgt spid="123907">
                                            <p:txEl>
                                              <p:pRg st="10" end="10"/>
                                            </p:txEl>
                                          </p:spTgt>
                                        </p:tgtEl>
                                      </p:cBhvr>
                                    </p:animEffect>
                                  </p:childTnLst>
                                </p:cTn>
                              </p:par>
                              <p:par>
                                <p:cTn id="2765" presetID="10" presetClass="entr" presetSubtype="0" fill="hold" grpId="0" nodeType="withEffect">
                                  <p:stCondLst>
                                    <p:cond delay="0"/>
                                  </p:stCondLst>
                                  <p:childTnLst>
                                    <p:set>
                                      <p:cBhvr>
                                        <p:cTn id="2766" dur="1" fill="hold">
                                          <p:stCondLst>
                                            <p:cond delay="0"/>
                                          </p:stCondLst>
                                        </p:cTn>
                                        <p:tgtEl>
                                          <p:spTgt spid="123907">
                                            <p:txEl>
                                              <p:pRg st="11" end="11"/>
                                            </p:txEl>
                                          </p:spTgt>
                                        </p:tgtEl>
                                        <p:attrNameLst>
                                          <p:attrName>style.visibility</p:attrName>
                                        </p:attrNameLst>
                                      </p:cBhvr>
                                      <p:to>
                                        <p:strVal val="visible"/>
                                      </p:to>
                                    </p:set>
                                    <p:animEffect transition="in" filter="fade">
                                      <p:cBhvr>
                                        <p:cTn id="2767" dur="750"/>
                                        <p:tgtEl>
                                          <p:spTgt spid="123907">
                                            <p:txEl>
                                              <p:pRg st="11" end="11"/>
                                            </p:txEl>
                                          </p:spTgt>
                                        </p:tgtEl>
                                      </p:cBhvr>
                                    </p:animEffect>
                                  </p:childTnLst>
                                </p:cTn>
                              </p:par>
                              <p:par>
                                <p:cTn id="2768" presetID="10" presetClass="entr" presetSubtype="0" fill="hold" grpId="0" nodeType="withEffect">
                                  <p:stCondLst>
                                    <p:cond delay="0"/>
                                  </p:stCondLst>
                                  <p:childTnLst>
                                    <p:set>
                                      <p:cBhvr>
                                        <p:cTn id="2769" dur="1" fill="hold">
                                          <p:stCondLst>
                                            <p:cond delay="0"/>
                                          </p:stCondLst>
                                        </p:cTn>
                                        <p:tgtEl>
                                          <p:spTgt spid="123907">
                                            <p:txEl>
                                              <p:pRg st="5" end="5"/>
                                            </p:txEl>
                                          </p:spTgt>
                                        </p:tgtEl>
                                        <p:attrNameLst>
                                          <p:attrName>style.visibility</p:attrName>
                                        </p:attrNameLst>
                                      </p:cBhvr>
                                      <p:to>
                                        <p:strVal val="visible"/>
                                      </p:to>
                                    </p:set>
                                    <p:animEffect transition="in" filter="fade">
                                      <p:cBhvr>
                                        <p:cTn id="2770" dur="750"/>
                                        <p:tgtEl>
                                          <p:spTgt spid="123907">
                                            <p:txEl>
                                              <p:pRg st="5" end="5"/>
                                            </p:txEl>
                                          </p:spTgt>
                                        </p:tgtEl>
                                      </p:cBhvr>
                                    </p:animEffect>
                                  </p:childTnLst>
                                </p:cTn>
                              </p:par>
                              <p:par>
                                <p:cTn id="2771" presetID="10" presetClass="entr" presetSubtype="0" fill="hold" grpId="0" nodeType="withEffect">
                                  <p:stCondLst>
                                    <p:cond delay="0"/>
                                  </p:stCondLst>
                                  <p:childTnLst>
                                    <p:set>
                                      <p:cBhvr>
                                        <p:cTn id="2772" dur="1" fill="hold">
                                          <p:stCondLst>
                                            <p:cond delay="0"/>
                                          </p:stCondLst>
                                        </p:cTn>
                                        <p:tgtEl>
                                          <p:spTgt spid="123907">
                                            <p:txEl>
                                              <p:pRg st="6" end="6"/>
                                            </p:txEl>
                                          </p:spTgt>
                                        </p:tgtEl>
                                        <p:attrNameLst>
                                          <p:attrName>style.visibility</p:attrName>
                                        </p:attrNameLst>
                                      </p:cBhvr>
                                      <p:to>
                                        <p:strVal val="visible"/>
                                      </p:to>
                                    </p:set>
                                    <p:animEffect transition="in" filter="fade">
                                      <p:cBhvr>
                                        <p:cTn id="2773" dur="750"/>
                                        <p:tgtEl>
                                          <p:spTgt spid="123907">
                                            <p:txEl>
                                              <p:pRg st="6" end="6"/>
                                            </p:txEl>
                                          </p:spTgt>
                                        </p:tgtEl>
                                      </p:cBhvr>
                                    </p:animEffect>
                                  </p:childTnLst>
                                </p:cTn>
                              </p:par>
                              <p:par>
                                <p:cTn id="2774" presetID="10" presetClass="entr" presetSubtype="0" fill="hold" grpId="0" nodeType="withEffect">
                                  <p:stCondLst>
                                    <p:cond delay="0"/>
                                  </p:stCondLst>
                                  <p:childTnLst>
                                    <p:set>
                                      <p:cBhvr>
                                        <p:cTn id="2775" dur="1" fill="hold">
                                          <p:stCondLst>
                                            <p:cond delay="0"/>
                                          </p:stCondLst>
                                        </p:cTn>
                                        <p:tgtEl>
                                          <p:spTgt spid="123907">
                                            <p:txEl>
                                              <p:pRg st="7" end="7"/>
                                            </p:txEl>
                                          </p:spTgt>
                                        </p:tgtEl>
                                        <p:attrNameLst>
                                          <p:attrName>style.visibility</p:attrName>
                                        </p:attrNameLst>
                                      </p:cBhvr>
                                      <p:to>
                                        <p:strVal val="visible"/>
                                      </p:to>
                                    </p:set>
                                    <p:animEffect transition="in" filter="fade">
                                      <p:cBhvr>
                                        <p:cTn id="2776" dur="750"/>
                                        <p:tgtEl>
                                          <p:spTgt spid="123907">
                                            <p:txEl>
                                              <p:pRg st="7" end="7"/>
                                            </p:txEl>
                                          </p:spTgt>
                                        </p:tgtEl>
                                      </p:cBhvr>
                                    </p:animEffect>
                                  </p:childTnLst>
                                </p:cTn>
                              </p:par>
                              <p:par>
                                <p:cTn id="2777" presetID="10" presetClass="entr" presetSubtype="0" fill="hold" grpId="0" nodeType="withEffect">
                                  <p:stCondLst>
                                    <p:cond delay="0"/>
                                  </p:stCondLst>
                                  <p:childTnLst>
                                    <p:set>
                                      <p:cBhvr>
                                        <p:cTn id="2778" dur="1" fill="hold">
                                          <p:stCondLst>
                                            <p:cond delay="0"/>
                                          </p:stCondLst>
                                        </p:cTn>
                                        <p:tgtEl>
                                          <p:spTgt spid="123907">
                                            <p:txEl>
                                              <p:pRg st="8" end="8"/>
                                            </p:txEl>
                                          </p:spTgt>
                                        </p:tgtEl>
                                        <p:attrNameLst>
                                          <p:attrName>style.visibility</p:attrName>
                                        </p:attrNameLst>
                                      </p:cBhvr>
                                      <p:to>
                                        <p:strVal val="visible"/>
                                      </p:to>
                                    </p:set>
                                    <p:animEffect transition="in" filter="fade">
                                      <p:cBhvr>
                                        <p:cTn id="2779" dur="750"/>
                                        <p:tgtEl>
                                          <p:spTgt spid="123907">
                                            <p:txEl>
                                              <p:pRg st="8" end="8"/>
                                            </p:txEl>
                                          </p:spTgt>
                                        </p:tgtEl>
                                      </p:cBhvr>
                                    </p:animEffect>
                                  </p:childTnLst>
                                </p:cTn>
                              </p:par>
                              <p:par>
                                <p:cTn id="2780" presetID="10" presetClass="entr" presetSubtype="0" fill="hold" grpId="0" nodeType="withEffect">
                                  <p:stCondLst>
                                    <p:cond delay="0"/>
                                  </p:stCondLst>
                                  <p:childTnLst>
                                    <p:set>
                                      <p:cBhvr>
                                        <p:cTn id="2781" dur="1" fill="hold">
                                          <p:stCondLst>
                                            <p:cond delay="0"/>
                                          </p:stCondLst>
                                        </p:cTn>
                                        <p:tgtEl>
                                          <p:spTgt spid="123907">
                                            <p:txEl>
                                              <p:pRg st="9" end="9"/>
                                            </p:txEl>
                                          </p:spTgt>
                                        </p:tgtEl>
                                        <p:attrNameLst>
                                          <p:attrName>style.visibility</p:attrName>
                                        </p:attrNameLst>
                                      </p:cBhvr>
                                      <p:to>
                                        <p:strVal val="visible"/>
                                      </p:to>
                                    </p:set>
                                    <p:animEffect transition="in" filter="fade">
                                      <p:cBhvr>
                                        <p:cTn id="2782" dur="750"/>
                                        <p:tgtEl>
                                          <p:spTgt spid="123907">
                                            <p:txEl>
                                              <p:pRg st="9" end="9"/>
                                            </p:txEl>
                                          </p:spTgt>
                                        </p:tgtEl>
                                      </p:cBhvr>
                                    </p:animEffect>
                                  </p:childTnLst>
                                </p:cTn>
                              </p:par>
                              <p:par>
                                <p:cTn id="2783" presetID="10" presetClass="entr" presetSubtype="0" fill="hold" grpId="0" nodeType="withEffect">
                                  <p:stCondLst>
                                    <p:cond delay="0"/>
                                  </p:stCondLst>
                                  <p:childTnLst>
                                    <p:set>
                                      <p:cBhvr>
                                        <p:cTn id="2784" dur="1" fill="hold">
                                          <p:stCondLst>
                                            <p:cond delay="0"/>
                                          </p:stCondLst>
                                        </p:cTn>
                                        <p:tgtEl>
                                          <p:spTgt spid="123907">
                                            <p:txEl>
                                              <p:pRg st="10" end="10"/>
                                            </p:txEl>
                                          </p:spTgt>
                                        </p:tgtEl>
                                        <p:attrNameLst>
                                          <p:attrName>style.visibility</p:attrName>
                                        </p:attrNameLst>
                                      </p:cBhvr>
                                      <p:to>
                                        <p:strVal val="visible"/>
                                      </p:to>
                                    </p:set>
                                    <p:animEffect transition="in" filter="fade">
                                      <p:cBhvr>
                                        <p:cTn id="2785" dur="750"/>
                                        <p:tgtEl>
                                          <p:spTgt spid="123907">
                                            <p:txEl>
                                              <p:pRg st="10" end="10"/>
                                            </p:txEl>
                                          </p:spTgt>
                                        </p:tgtEl>
                                      </p:cBhvr>
                                    </p:animEffect>
                                  </p:childTnLst>
                                </p:cTn>
                              </p:par>
                              <p:par>
                                <p:cTn id="2786" presetID="10" presetClass="entr" presetSubtype="0" fill="hold" grpId="0" nodeType="withEffect">
                                  <p:stCondLst>
                                    <p:cond delay="0"/>
                                  </p:stCondLst>
                                  <p:childTnLst>
                                    <p:set>
                                      <p:cBhvr>
                                        <p:cTn id="2787" dur="1" fill="hold">
                                          <p:stCondLst>
                                            <p:cond delay="0"/>
                                          </p:stCondLst>
                                        </p:cTn>
                                        <p:tgtEl>
                                          <p:spTgt spid="123907">
                                            <p:txEl>
                                              <p:pRg st="10" end="10"/>
                                            </p:txEl>
                                          </p:spTgt>
                                        </p:tgtEl>
                                        <p:attrNameLst>
                                          <p:attrName>style.visibility</p:attrName>
                                        </p:attrNameLst>
                                      </p:cBhvr>
                                      <p:to>
                                        <p:strVal val="visible"/>
                                      </p:to>
                                    </p:set>
                                    <p:animEffect transition="in" filter="fade">
                                      <p:cBhvr>
                                        <p:cTn id="2788" dur="750"/>
                                        <p:tgtEl>
                                          <p:spTgt spid="123907">
                                            <p:txEl>
                                              <p:pRg st="10" end="10"/>
                                            </p:txEl>
                                          </p:spTgt>
                                        </p:tgtEl>
                                      </p:cBhvr>
                                    </p:animEffect>
                                  </p:childTnLst>
                                </p:cTn>
                              </p:par>
                              <p:par>
                                <p:cTn id="2789" presetID="10" presetClass="entr" presetSubtype="0" fill="hold" grpId="0" nodeType="withEffect">
                                  <p:stCondLst>
                                    <p:cond delay="0"/>
                                  </p:stCondLst>
                                  <p:childTnLst>
                                    <p:set>
                                      <p:cBhvr>
                                        <p:cTn id="2790" dur="1" fill="hold">
                                          <p:stCondLst>
                                            <p:cond delay="0"/>
                                          </p:stCondLst>
                                        </p:cTn>
                                        <p:tgtEl>
                                          <p:spTgt spid="123907">
                                            <p:txEl>
                                              <p:pRg st="9" end="9"/>
                                            </p:txEl>
                                          </p:spTgt>
                                        </p:tgtEl>
                                        <p:attrNameLst>
                                          <p:attrName>style.visibility</p:attrName>
                                        </p:attrNameLst>
                                      </p:cBhvr>
                                      <p:to>
                                        <p:strVal val="visible"/>
                                      </p:to>
                                    </p:set>
                                    <p:animEffect transition="in" filter="fade">
                                      <p:cBhvr>
                                        <p:cTn id="2791" dur="750"/>
                                        <p:tgtEl>
                                          <p:spTgt spid="123907">
                                            <p:txEl>
                                              <p:pRg st="9" end="9"/>
                                            </p:txEl>
                                          </p:spTgt>
                                        </p:tgtEl>
                                      </p:cBhvr>
                                    </p:animEffect>
                                  </p:childTnLst>
                                </p:cTn>
                              </p:par>
                              <p:par>
                                <p:cTn id="2792" presetID="10" presetClass="entr" presetSubtype="0" fill="hold" grpId="0" nodeType="withEffect">
                                  <p:stCondLst>
                                    <p:cond delay="0"/>
                                  </p:stCondLst>
                                  <p:childTnLst>
                                    <p:set>
                                      <p:cBhvr>
                                        <p:cTn id="2793" dur="1" fill="hold">
                                          <p:stCondLst>
                                            <p:cond delay="0"/>
                                          </p:stCondLst>
                                        </p:cTn>
                                        <p:tgtEl>
                                          <p:spTgt spid="123907">
                                            <p:txEl>
                                              <p:pRg st="10" end="10"/>
                                            </p:txEl>
                                          </p:spTgt>
                                        </p:tgtEl>
                                        <p:attrNameLst>
                                          <p:attrName>style.visibility</p:attrName>
                                        </p:attrNameLst>
                                      </p:cBhvr>
                                      <p:to>
                                        <p:strVal val="visible"/>
                                      </p:to>
                                    </p:set>
                                    <p:animEffect transition="in" filter="fade">
                                      <p:cBhvr>
                                        <p:cTn id="2794" dur="750"/>
                                        <p:tgtEl>
                                          <p:spTgt spid="123907">
                                            <p:txEl>
                                              <p:pRg st="10" end="10"/>
                                            </p:txEl>
                                          </p:spTgt>
                                        </p:tgtEl>
                                      </p:cBhvr>
                                    </p:animEffect>
                                  </p:childTnLst>
                                </p:cTn>
                              </p:par>
                              <p:par>
                                <p:cTn id="2795" presetID="10" presetClass="entr" presetSubtype="0" fill="hold" grpId="0" nodeType="withEffect">
                                  <p:stCondLst>
                                    <p:cond delay="0"/>
                                  </p:stCondLst>
                                  <p:childTnLst>
                                    <p:set>
                                      <p:cBhvr>
                                        <p:cTn id="2796" dur="1" fill="hold">
                                          <p:stCondLst>
                                            <p:cond delay="0"/>
                                          </p:stCondLst>
                                        </p:cTn>
                                        <p:tgtEl>
                                          <p:spTgt spid="123907">
                                            <p:txEl>
                                              <p:pRg st="10" end="10"/>
                                            </p:txEl>
                                          </p:spTgt>
                                        </p:tgtEl>
                                        <p:attrNameLst>
                                          <p:attrName>style.visibility</p:attrName>
                                        </p:attrNameLst>
                                      </p:cBhvr>
                                      <p:to>
                                        <p:strVal val="visible"/>
                                      </p:to>
                                    </p:set>
                                    <p:animEffect transition="in" filter="fade">
                                      <p:cBhvr>
                                        <p:cTn id="2797" dur="750"/>
                                        <p:tgtEl>
                                          <p:spTgt spid="123907">
                                            <p:txEl>
                                              <p:pRg st="10" end="10"/>
                                            </p:txEl>
                                          </p:spTgt>
                                        </p:tgtEl>
                                      </p:cBhvr>
                                    </p:animEffect>
                                  </p:childTnLst>
                                </p:cTn>
                              </p:par>
                              <p:par>
                                <p:cTn id="2798" presetID="10" presetClass="entr" presetSubtype="0" fill="hold" grpId="0" nodeType="withEffect">
                                  <p:stCondLst>
                                    <p:cond delay="0"/>
                                  </p:stCondLst>
                                  <p:childTnLst>
                                    <p:set>
                                      <p:cBhvr>
                                        <p:cTn id="2799" dur="1" fill="hold">
                                          <p:stCondLst>
                                            <p:cond delay="0"/>
                                          </p:stCondLst>
                                        </p:cTn>
                                        <p:tgtEl>
                                          <p:spTgt spid="123907">
                                            <p:txEl>
                                              <p:pRg st="11" end="11"/>
                                            </p:txEl>
                                          </p:spTgt>
                                        </p:tgtEl>
                                        <p:attrNameLst>
                                          <p:attrName>style.visibility</p:attrName>
                                        </p:attrNameLst>
                                      </p:cBhvr>
                                      <p:to>
                                        <p:strVal val="visible"/>
                                      </p:to>
                                    </p:set>
                                    <p:animEffect transition="in" filter="fade">
                                      <p:cBhvr>
                                        <p:cTn id="2800" dur="750"/>
                                        <p:tgtEl>
                                          <p:spTgt spid="123907">
                                            <p:txEl>
                                              <p:pRg st="11" end="11"/>
                                            </p:txEl>
                                          </p:spTgt>
                                        </p:tgtEl>
                                      </p:cBhvr>
                                    </p:animEffect>
                                  </p:childTnLst>
                                </p:cTn>
                              </p:par>
                              <p:par>
                                <p:cTn id="2801" presetID="10" presetClass="entr" presetSubtype="0" fill="hold" grpId="0" nodeType="withEffect">
                                  <p:stCondLst>
                                    <p:cond delay="0"/>
                                  </p:stCondLst>
                                  <p:childTnLst>
                                    <p:set>
                                      <p:cBhvr>
                                        <p:cTn id="2802" dur="1" fill="hold">
                                          <p:stCondLst>
                                            <p:cond delay="0"/>
                                          </p:stCondLst>
                                        </p:cTn>
                                        <p:tgtEl>
                                          <p:spTgt spid="123907">
                                            <p:txEl>
                                              <p:pRg st="7" end="7"/>
                                            </p:txEl>
                                          </p:spTgt>
                                        </p:tgtEl>
                                        <p:attrNameLst>
                                          <p:attrName>style.visibility</p:attrName>
                                        </p:attrNameLst>
                                      </p:cBhvr>
                                      <p:to>
                                        <p:strVal val="visible"/>
                                      </p:to>
                                    </p:set>
                                    <p:animEffect transition="in" filter="fade">
                                      <p:cBhvr>
                                        <p:cTn id="2803" dur="750"/>
                                        <p:tgtEl>
                                          <p:spTgt spid="123907">
                                            <p:txEl>
                                              <p:pRg st="7" end="7"/>
                                            </p:txEl>
                                          </p:spTgt>
                                        </p:tgtEl>
                                      </p:cBhvr>
                                    </p:animEffect>
                                  </p:childTnLst>
                                </p:cTn>
                              </p:par>
                              <p:par>
                                <p:cTn id="2804" presetID="10" presetClass="entr" presetSubtype="0" fill="hold" grpId="0" nodeType="withEffect">
                                  <p:stCondLst>
                                    <p:cond delay="0"/>
                                  </p:stCondLst>
                                  <p:childTnLst>
                                    <p:set>
                                      <p:cBhvr>
                                        <p:cTn id="2805" dur="1" fill="hold">
                                          <p:stCondLst>
                                            <p:cond delay="0"/>
                                          </p:stCondLst>
                                        </p:cTn>
                                        <p:tgtEl>
                                          <p:spTgt spid="123907">
                                            <p:txEl>
                                              <p:pRg st="8" end="8"/>
                                            </p:txEl>
                                          </p:spTgt>
                                        </p:tgtEl>
                                        <p:attrNameLst>
                                          <p:attrName>style.visibility</p:attrName>
                                        </p:attrNameLst>
                                      </p:cBhvr>
                                      <p:to>
                                        <p:strVal val="visible"/>
                                      </p:to>
                                    </p:set>
                                    <p:animEffect transition="in" filter="fade">
                                      <p:cBhvr>
                                        <p:cTn id="2806" dur="750"/>
                                        <p:tgtEl>
                                          <p:spTgt spid="123907">
                                            <p:txEl>
                                              <p:pRg st="8" end="8"/>
                                            </p:txEl>
                                          </p:spTgt>
                                        </p:tgtEl>
                                      </p:cBhvr>
                                    </p:animEffect>
                                  </p:childTnLst>
                                </p:cTn>
                              </p:par>
                              <p:par>
                                <p:cTn id="2807" presetID="10" presetClass="entr" presetSubtype="0" fill="hold" grpId="0" nodeType="withEffect">
                                  <p:stCondLst>
                                    <p:cond delay="0"/>
                                  </p:stCondLst>
                                  <p:childTnLst>
                                    <p:set>
                                      <p:cBhvr>
                                        <p:cTn id="2808" dur="1" fill="hold">
                                          <p:stCondLst>
                                            <p:cond delay="0"/>
                                          </p:stCondLst>
                                        </p:cTn>
                                        <p:tgtEl>
                                          <p:spTgt spid="123907">
                                            <p:txEl>
                                              <p:pRg st="9" end="9"/>
                                            </p:txEl>
                                          </p:spTgt>
                                        </p:tgtEl>
                                        <p:attrNameLst>
                                          <p:attrName>style.visibility</p:attrName>
                                        </p:attrNameLst>
                                      </p:cBhvr>
                                      <p:to>
                                        <p:strVal val="visible"/>
                                      </p:to>
                                    </p:set>
                                    <p:animEffect transition="in" filter="fade">
                                      <p:cBhvr>
                                        <p:cTn id="2809" dur="750"/>
                                        <p:tgtEl>
                                          <p:spTgt spid="123907">
                                            <p:txEl>
                                              <p:pRg st="9" end="9"/>
                                            </p:txEl>
                                          </p:spTgt>
                                        </p:tgtEl>
                                      </p:cBhvr>
                                    </p:animEffect>
                                  </p:childTnLst>
                                </p:cTn>
                              </p:par>
                              <p:par>
                                <p:cTn id="2810" presetID="10" presetClass="entr" presetSubtype="0" fill="hold" grpId="0" nodeType="withEffect">
                                  <p:stCondLst>
                                    <p:cond delay="0"/>
                                  </p:stCondLst>
                                  <p:childTnLst>
                                    <p:set>
                                      <p:cBhvr>
                                        <p:cTn id="2811" dur="1" fill="hold">
                                          <p:stCondLst>
                                            <p:cond delay="0"/>
                                          </p:stCondLst>
                                        </p:cTn>
                                        <p:tgtEl>
                                          <p:spTgt spid="123907">
                                            <p:txEl>
                                              <p:pRg st="10" end="10"/>
                                            </p:txEl>
                                          </p:spTgt>
                                        </p:tgtEl>
                                        <p:attrNameLst>
                                          <p:attrName>style.visibility</p:attrName>
                                        </p:attrNameLst>
                                      </p:cBhvr>
                                      <p:to>
                                        <p:strVal val="visible"/>
                                      </p:to>
                                    </p:set>
                                    <p:animEffect transition="in" filter="fade">
                                      <p:cBhvr>
                                        <p:cTn id="2812" dur="750"/>
                                        <p:tgtEl>
                                          <p:spTgt spid="123907">
                                            <p:txEl>
                                              <p:pRg st="10" end="10"/>
                                            </p:txEl>
                                          </p:spTgt>
                                        </p:tgtEl>
                                      </p:cBhvr>
                                    </p:animEffect>
                                  </p:childTnLst>
                                </p:cTn>
                              </p:par>
                              <p:par>
                                <p:cTn id="2813" presetID="10" presetClass="entr" presetSubtype="0" fill="hold" grpId="0" nodeType="withEffect">
                                  <p:stCondLst>
                                    <p:cond delay="0"/>
                                  </p:stCondLst>
                                  <p:childTnLst>
                                    <p:set>
                                      <p:cBhvr>
                                        <p:cTn id="2814" dur="1" fill="hold">
                                          <p:stCondLst>
                                            <p:cond delay="0"/>
                                          </p:stCondLst>
                                        </p:cTn>
                                        <p:tgtEl>
                                          <p:spTgt spid="123907">
                                            <p:txEl>
                                              <p:pRg st="10" end="10"/>
                                            </p:txEl>
                                          </p:spTgt>
                                        </p:tgtEl>
                                        <p:attrNameLst>
                                          <p:attrName>style.visibility</p:attrName>
                                        </p:attrNameLst>
                                      </p:cBhvr>
                                      <p:to>
                                        <p:strVal val="visible"/>
                                      </p:to>
                                    </p:set>
                                    <p:animEffect transition="in" filter="fade">
                                      <p:cBhvr>
                                        <p:cTn id="2815" dur="750"/>
                                        <p:tgtEl>
                                          <p:spTgt spid="123907">
                                            <p:txEl>
                                              <p:pRg st="10" end="10"/>
                                            </p:txEl>
                                          </p:spTgt>
                                        </p:tgtEl>
                                      </p:cBhvr>
                                    </p:animEffect>
                                  </p:childTnLst>
                                </p:cTn>
                              </p:par>
                              <p:par>
                                <p:cTn id="2816" presetID="10" presetClass="entr" presetSubtype="0" fill="hold" grpId="0" nodeType="withEffect">
                                  <p:stCondLst>
                                    <p:cond delay="0"/>
                                  </p:stCondLst>
                                  <p:childTnLst>
                                    <p:set>
                                      <p:cBhvr>
                                        <p:cTn id="2817" dur="1" fill="hold">
                                          <p:stCondLst>
                                            <p:cond delay="0"/>
                                          </p:stCondLst>
                                        </p:cTn>
                                        <p:tgtEl>
                                          <p:spTgt spid="123907">
                                            <p:txEl>
                                              <p:pRg st="9" end="9"/>
                                            </p:txEl>
                                          </p:spTgt>
                                        </p:tgtEl>
                                        <p:attrNameLst>
                                          <p:attrName>style.visibility</p:attrName>
                                        </p:attrNameLst>
                                      </p:cBhvr>
                                      <p:to>
                                        <p:strVal val="visible"/>
                                      </p:to>
                                    </p:set>
                                    <p:animEffect transition="in" filter="fade">
                                      <p:cBhvr>
                                        <p:cTn id="2818" dur="750"/>
                                        <p:tgtEl>
                                          <p:spTgt spid="123907">
                                            <p:txEl>
                                              <p:pRg st="9" end="9"/>
                                            </p:txEl>
                                          </p:spTgt>
                                        </p:tgtEl>
                                      </p:cBhvr>
                                    </p:animEffect>
                                  </p:childTnLst>
                                </p:cTn>
                              </p:par>
                              <p:par>
                                <p:cTn id="2819" presetID="10" presetClass="entr" presetSubtype="0" fill="hold" grpId="0" nodeType="withEffect">
                                  <p:stCondLst>
                                    <p:cond delay="0"/>
                                  </p:stCondLst>
                                  <p:childTnLst>
                                    <p:set>
                                      <p:cBhvr>
                                        <p:cTn id="2820" dur="1" fill="hold">
                                          <p:stCondLst>
                                            <p:cond delay="0"/>
                                          </p:stCondLst>
                                        </p:cTn>
                                        <p:tgtEl>
                                          <p:spTgt spid="123907">
                                            <p:txEl>
                                              <p:pRg st="10" end="10"/>
                                            </p:txEl>
                                          </p:spTgt>
                                        </p:tgtEl>
                                        <p:attrNameLst>
                                          <p:attrName>style.visibility</p:attrName>
                                        </p:attrNameLst>
                                      </p:cBhvr>
                                      <p:to>
                                        <p:strVal val="visible"/>
                                      </p:to>
                                    </p:set>
                                    <p:animEffect transition="in" filter="fade">
                                      <p:cBhvr>
                                        <p:cTn id="2821" dur="750"/>
                                        <p:tgtEl>
                                          <p:spTgt spid="123907">
                                            <p:txEl>
                                              <p:pRg st="10" end="10"/>
                                            </p:txEl>
                                          </p:spTgt>
                                        </p:tgtEl>
                                      </p:cBhvr>
                                    </p:animEffect>
                                  </p:childTnLst>
                                </p:cTn>
                              </p:par>
                              <p:par>
                                <p:cTn id="2822" presetID="10" presetClass="entr" presetSubtype="0" fill="hold" grpId="0" nodeType="withEffect">
                                  <p:stCondLst>
                                    <p:cond delay="0"/>
                                  </p:stCondLst>
                                  <p:childTnLst>
                                    <p:set>
                                      <p:cBhvr>
                                        <p:cTn id="2823" dur="1" fill="hold">
                                          <p:stCondLst>
                                            <p:cond delay="0"/>
                                          </p:stCondLst>
                                        </p:cTn>
                                        <p:tgtEl>
                                          <p:spTgt spid="123907">
                                            <p:txEl>
                                              <p:pRg st="10" end="10"/>
                                            </p:txEl>
                                          </p:spTgt>
                                        </p:tgtEl>
                                        <p:attrNameLst>
                                          <p:attrName>style.visibility</p:attrName>
                                        </p:attrNameLst>
                                      </p:cBhvr>
                                      <p:to>
                                        <p:strVal val="visible"/>
                                      </p:to>
                                    </p:set>
                                    <p:animEffect transition="in" filter="fade">
                                      <p:cBhvr>
                                        <p:cTn id="2824" dur="750"/>
                                        <p:tgtEl>
                                          <p:spTgt spid="123907">
                                            <p:txEl>
                                              <p:pRg st="10" end="10"/>
                                            </p:txEl>
                                          </p:spTgt>
                                        </p:tgtEl>
                                      </p:cBhvr>
                                    </p:animEffect>
                                  </p:childTnLst>
                                </p:cTn>
                              </p:par>
                              <p:par>
                                <p:cTn id="2825" presetID="10" presetClass="entr" presetSubtype="0" fill="hold" grpId="0" nodeType="withEffect">
                                  <p:stCondLst>
                                    <p:cond delay="0"/>
                                  </p:stCondLst>
                                  <p:childTnLst>
                                    <p:set>
                                      <p:cBhvr>
                                        <p:cTn id="2826" dur="1" fill="hold">
                                          <p:stCondLst>
                                            <p:cond delay="0"/>
                                          </p:stCondLst>
                                        </p:cTn>
                                        <p:tgtEl>
                                          <p:spTgt spid="123907">
                                            <p:txEl>
                                              <p:pRg st="11" end="11"/>
                                            </p:txEl>
                                          </p:spTgt>
                                        </p:tgtEl>
                                        <p:attrNameLst>
                                          <p:attrName>style.visibility</p:attrName>
                                        </p:attrNameLst>
                                      </p:cBhvr>
                                      <p:to>
                                        <p:strVal val="visible"/>
                                      </p:to>
                                    </p:set>
                                    <p:animEffect transition="in" filter="fade">
                                      <p:cBhvr>
                                        <p:cTn id="2827" dur="750"/>
                                        <p:tgtEl>
                                          <p:spTgt spid="123907">
                                            <p:txEl>
                                              <p:pRg st="11" end="11"/>
                                            </p:txEl>
                                          </p:spTgt>
                                        </p:tgtEl>
                                      </p:cBhvr>
                                    </p:animEffect>
                                  </p:childTnLst>
                                </p:cTn>
                              </p:par>
                              <p:par>
                                <p:cTn id="2828" presetID="10" presetClass="entr" presetSubtype="0" fill="hold" grpId="0" nodeType="withEffect">
                                  <p:stCondLst>
                                    <p:cond delay="0"/>
                                  </p:stCondLst>
                                  <p:childTnLst>
                                    <p:set>
                                      <p:cBhvr>
                                        <p:cTn id="2829" dur="1" fill="hold">
                                          <p:stCondLst>
                                            <p:cond delay="0"/>
                                          </p:stCondLst>
                                        </p:cTn>
                                        <p:tgtEl>
                                          <p:spTgt spid="123907">
                                            <p:txEl>
                                              <p:pRg st="6" end="6"/>
                                            </p:txEl>
                                          </p:spTgt>
                                        </p:tgtEl>
                                        <p:attrNameLst>
                                          <p:attrName>style.visibility</p:attrName>
                                        </p:attrNameLst>
                                      </p:cBhvr>
                                      <p:to>
                                        <p:strVal val="visible"/>
                                      </p:to>
                                    </p:set>
                                    <p:animEffect transition="in" filter="fade">
                                      <p:cBhvr>
                                        <p:cTn id="2830" dur="750"/>
                                        <p:tgtEl>
                                          <p:spTgt spid="123907">
                                            <p:txEl>
                                              <p:pRg st="6" end="6"/>
                                            </p:txEl>
                                          </p:spTgt>
                                        </p:tgtEl>
                                      </p:cBhvr>
                                    </p:animEffect>
                                  </p:childTnLst>
                                </p:cTn>
                              </p:par>
                              <p:par>
                                <p:cTn id="2831" presetID="10" presetClass="entr" presetSubtype="0" fill="hold" grpId="0" nodeType="withEffect">
                                  <p:stCondLst>
                                    <p:cond delay="0"/>
                                  </p:stCondLst>
                                  <p:childTnLst>
                                    <p:set>
                                      <p:cBhvr>
                                        <p:cTn id="2832" dur="1" fill="hold">
                                          <p:stCondLst>
                                            <p:cond delay="0"/>
                                          </p:stCondLst>
                                        </p:cTn>
                                        <p:tgtEl>
                                          <p:spTgt spid="123907">
                                            <p:txEl>
                                              <p:pRg st="7" end="7"/>
                                            </p:txEl>
                                          </p:spTgt>
                                        </p:tgtEl>
                                        <p:attrNameLst>
                                          <p:attrName>style.visibility</p:attrName>
                                        </p:attrNameLst>
                                      </p:cBhvr>
                                      <p:to>
                                        <p:strVal val="visible"/>
                                      </p:to>
                                    </p:set>
                                    <p:animEffect transition="in" filter="fade">
                                      <p:cBhvr>
                                        <p:cTn id="2833" dur="750"/>
                                        <p:tgtEl>
                                          <p:spTgt spid="123907">
                                            <p:txEl>
                                              <p:pRg st="7" end="7"/>
                                            </p:txEl>
                                          </p:spTgt>
                                        </p:tgtEl>
                                      </p:cBhvr>
                                    </p:animEffect>
                                  </p:childTnLst>
                                </p:cTn>
                              </p:par>
                              <p:par>
                                <p:cTn id="2834" presetID="10" presetClass="entr" presetSubtype="0" fill="hold" grpId="0" nodeType="withEffect">
                                  <p:stCondLst>
                                    <p:cond delay="0"/>
                                  </p:stCondLst>
                                  <p:childTnLst>
                                    <p:set>
                                      <p:cBhvr>
                                        <p:cTn id="2835" dur="1" fill="hold">
                                          <p:stCondLst>
                                            <p:cond delay="0"/>
                                          </p:stCondLst>
                                        </p:cTn>
                                        <p:tgtEl>
                                          <p:spTgt spid="123907">
                                            <p:txEl>
                                              <p:pRg st="8" end="8"/>
                                            </p:txEl>
                                          </p:spTgt>
                                        </p:tgtEl>
                                        <p:attrNameLst>
                                          <p:attrName>style.visibility</p:attrName>
                                        </p:attrNameLst>
                                      </p:cBhvr>
                                      <p:to>
                                        <p:strVal val="visible"/>
                                      </p:to>
                                    </p:set>
                                    <p:animEffect transition="in" filter="fade">
                                      <p:cBhvr>
                                        <p:cTn id="2836" dur="750"/>
                                        <p:tgtEl>
                                          <p:spTgt spid="123907">
                                            <p:txEl>
                                              <p:pRg st="8" end="8"/>
                                            </p:txEl>
                                          </p:spTgt>
                                        </p:tgtEl>
                                      </p:cBhvr>
                                    </p:animEffect>
                                  </p:childTnLst>
                                </p:cTn>
                              </p:par>
                              <p:par>
                                <p:cTn id="2837" presetID="10" presetClass="entr" presetSubtype="0" fill="hold" grpId="0" nodeType="withEffect">
                                  <p:stCondLst>
                                    <p:cond delay="0"/>
                                  </p:stCondLst>
                                  <p:childTnLst>
                                    <p:set>
                                      <p:cBhvr>
                                        <p:cTn id="2838" dur="1" fill="hold">
                                          <p:stCondLst>
                                            <p:cond delay="0"/>
                                          </p:stCondLst>
                                        </p:cTn>
                                        <p:tgtEl>
                                          <p:spTgt spid="123907">
                                            <p:txEl>
                                              <p:pRg st="9" end="9"/>
                                            </p:txEl>
                                          </p:spTgt>
                                        </p:tgtEl>
                                        <p:attrNameLst>
                                          <p:attrName>style.visibility</p:attrName>
                                        </p:attrNameLst>
                                      </p:cBhvr>
                                      <p:to>
                                        <p:strVal val="visible"/>
                                      </p:to>
                                    </p:set>
                                    <p:animEffect transition="in" filter="fade">
                                      <p:cBhvr>
                                        <p:cTn id="2839" dur="750"/>
                                        <p:tgtEl>
                                          <p:spTgt spid="123907">
                                            <p:txEl>
                                              <p:pRg st="9" end="9"/>
                                            </p:txEl>
                                          </p:spTgt>
                                        </p:tgtEl>
                                      </p:cBhvr>
                                    </p:animEffect>
                                  </p:childTnLst>
                                </p:cTn>
                              </p:par>
                              <p:par>
                                <p:cTn id="2840" presetID="10" presetClass="entr" presetSubtype="0" fill="hold" grpId="0" nodeType="withEffect">
                                  <p:stCondLst>
                                    <p:cond delay="0"/>
                                  </p:stCondLst>
                                  <p:childTnLst>
                                    <p:set>
                                      <p:cBhvr>
                                        <p:cTn id="2841" dur="1" fill="hold">
                                          <p:stCondLst>
                                            <p:cond delay="0"/>
                                          </p:stCondLst>
                                        </p:cTn>
                                        <p:tgtEl>
                                          <p:spTgt spid="123907">
                                            <p:txEl>
                                              <p:pRg st="10" end="10"/>
                                            </p:txEl>
                                          </p:spTgt>
                                        </p:tgtEl>
                                        <p:attrNameLst>
                                          <p:attrName>style.visibility</p:attrName>
                                        </p:attrNameLst>
                                      </p:cBhvr>
                                      <p:to>
                                        <p:strVal val="visible"/>
                                      </p:to>
                                    </p:set>
                                    <p:animEffect transition="in" filter="fade">
                                      <p:cBhvr>
                                        <p:cTn id="2842" dur="750"/>
                                        <p:tgtEl>
                                          <p:spTgt spid="123907">
                                            <p:txEl>
                                              <p:pRg st="10" end="10"/>
                                            </p:txEl>
                                          </p:spTgt>
                                        </p:tgtEl>
                                      </p:cBhvr>
                                    </p:animEffect>
                                  </p:childTnLst>
                                </p:cTn>
                              </p:par>
                              <p:par>
                                <p:cTn id="2843" presetID="10" presetClass="entr" presetSubtype="0" fill="hold" grpId="0" nodeType="withEffect">
                                  <p:stCondLst>
                                    <p:cond delay="0"/>
                                  </p:stCondLst>
                                  <p:childTnLst>
                                    <p:set>
                                      <p:cBhvr>
                                        <p:cTn id="2844" dur="1" fill="hold">
                                          <p:stCondLst>
                                            <p:cond delay="0"/>
                                          </p:stCondLst>
                                        </p:cTn>
                                        <p:tgtEl>
                                          <p:spTgt spid="123907">
                                            <p:txEl>
                                              <p:pRg st="10" end="10"/>
                                            </p:txEl>
                                          </p:spTgt>
                                        </p:tgtEl>
                                        <p:attrNameLst>
                                          <p:attrName>style.visibility</p:attrName>
                                        </p:attrNameLst>
                                      </p:cBhvr>
                                      <p:to>
                                        <p:strVal val="visible"/>
                                      </p:to>
                                    </p:set>
                                    <p:animEffect transition="in" filter="fade">
                                      <p:cBhvr>
                                        <p:cTn id="2845" dur="750"/>
                                        <p:tgtEl>
                                          <p:spTgt spid="123907">
                                            <p:txEl>
                                              <p:pRg st="10" end="10"/>
                                            </p:txEl>
                                          </p:spTgt>
                                        </p:tgtEl>
                                      </p:cBhvr>
                                    </p:animEffect>
                                  </p:childTnLst>
                                </p:cTn>
                              </p:par>
                              <p:par>
                                <p:cTn id="2846" presetID="10" presetClass="entr" presetSubtype="0" fill="hold" grpId="0" nodeType="withEffect">
                                  <p:stCondLst>
                                    <p:cond delay="0"/>
                                  </p:stCondLst>
                                  <p:childTnLst>
                                    <p:set>
                                      <p:cBhvr>
                                        <p:cTn id="2847" dur="1" fill="hold">
                                          <p:stCondLst>
                                            <p:cond delay="0"/>
                                          </p:stCondLst>
                                        </p:cTn>
                                        <p:tgtEl>
                                          <p:spTgt spid="123907">
                                            <p:txEl>
                                              <p:pRg st="9" end="9"/>
                                            </p:txEl>
                                          </p:spTgt>
                                        </p:tgtEl>
                                        <p:attrNameLst>
                                          <p:attrName>style.visibility</p:attrName>
                                        </p:attrNameLst>
                                      </p:cBhvr>
                                      <p:to>
                                        <p:strVal val="visible"/>
                                      </p:to>
                                    </p:set>
                                    <p:animEffect transition="in" filter="fade">
                                      <p:cBhvr>
                                        <p:cTn id="2848" dur="750"/>
                                        <p:tgtEl>
                                          <p:spTgt spid="123907">
                                            <p:txEl>
                                              <p:pRg st="9" end="9"/>
                                            </p:txEl>
                                          </p:spTgt>
                                        </p:tgtEl>
                                      </p:cBhvr>
                                    </p:animEffect>
                                  </p:childTnLst>
                                </p:cTn>
                              </p:par>
                              <p:par>
                                <p:cTn id="2849" presetID="10" presetClass="entr" presetSubtype="0" fill="hold" grpId="0" nodeType="withEffect">
                                  <p:stCondLst>
                                    <p:cond delay="0"/>
                                  </p:stCondLst>
                                  <p:childTnLst>
                                    <p:set>
                                      <p:cBhvr>
                                        <p:cTn id="2850" dur="1" fill="hold">
                                          <p:stCondLst>
                                            <p:cond delay="0"/>
                                          </p:stCondLst>
                                        </p:cTn>
                                        <p:tgtEl>
                                          <p:spTgt spid="123907">
                                            <p:txEl>
                                              <p:pRg st="10" end="10"/>
                                            </p:txEl>
                                          </p:spTgt>
                                        </p:tgtEl>
                                        <p:attrNameLst>
                                          <p:attrName>style.visibility</p:attrName>
                                        </p:attrNameLst>
                                      </p:cBhvr>
                                      <p:to>
                                        <p:strVal val="visible"/>
                                      </p:to>
                                    </p:set>
                                    <p:animEffect transition="in" filter="fade">
                                      <p:cBhvr>
                                        <p:cTn id="2851" dur="750"/>
                                        <p:tgtEl>
                                          <p:spTgt spid="123907">
                                            <p:txEl>
                                              <p:pRg st="10" end="10"/>
                                            </p:txEl>
                                          </p:spTgt>
                                        </p:tgtEl>
                                      </p:cBhvr>
                                    </p:animEffect>
                                  </p:childTnLst>
                                </p:cTn>
                              </p:par>
                              <p:par>
                                <p:cTn id="2852" presetID="10" presetClass="entr" presetSubtype="0" fill="hold" grpId="0" nodeType="withEffect">
                                  <p:stCondLst>
                                    <p:cond delay="0"/>
                                  </p:stCondLst>
                                  <p:childTnLst>
                                    <p:set>
                                      <p:cBhvr>
                                        <p:cTn id="2853" dur="1" fill="hold">
                                          <p:stCondLst>
                                            <p:cond delay="0"/>
                                          </p:stCondLst>
                                        </p:cTn>
                                        <p:tgtEl>
                                          <p:spTgt spid="123907">
                                            <p:txEl>
                                              <p:pRg st="10" end="10"/>
                                            </p:txEl>
                                          </p:spTgt>
                                        </p:tgtEl>
                                        <p:attrNameLst>
                                          <p:attrName>style.visibility</p:attrName>
                                        </p:attrNameLst>
                                      </p:cBhvr>
                                      <p:to>
                                        <p:strVal val="visible"/>
                                      </p:to>
                                    </p:set>
                                    <p:animEffect transition="in" filter="fade">
                                      <p:cBhvr>
                                        <p:cTn id="2854" dur="750"/>
                                        <p:tgtEl>
                                          <p:spTgt spid="123907">
                                            <p:txEl>
                                              <p:pRg st="10" end="10"/>
                                            </p:txEl>
                                          </p:spTgt>
                                        </p:tgtEl>
                                      </p:cBhvr>
                                    </p:animEffect>
                                  </p:childTnLst>
                                </p:cTn>
                              </p:par>
                              <p:par>
                                <p:cTn id="2855" presetID="10" presetClass="entr" presetSubtype="0" fill="hold" grpId="0" nodeType="withEffect">
                                  <p:stCondLst>
                                    <p:cond delay="0"/>
                                  </p:stCondLst>
                                  <p:childTnLst>
                                    <p:set>
                                      <p:cBhvr>
                                        <p:cTn id="2856" dur="1" fill="hold">
                                          <p:stCondLst>
                                            <p:cond delay="0"/>
                                          </p:stCondLst>
                                        </p:cTn>
                                        <p:tgtEl>
                                          <p:spTgt spid="123907">
                                            <p:txEl>
                                              <p:pRg st="11" end="11"/>
                                            </p:txEl>
                                          </p:spTgt>
                                        </p:tgtEl>
                                        <p:attrNameLst>
                                          <p:attrName>style.visibility</p:attrName>
                                        </p:attrNameLst>
                                      </p:cBhvr>
                                      <p:to>
                                        <p:strVal val="visible"/>
                                      </p:to>
                                    </p:set>
                                    <p:animEffect transition="in" filter="fade">
                                      <p:cBhvr>
                                        <p:cTn id="2857" dur="750"/>
                                        <p:tgtEl>
                                          <p:spTgt spid="123907">
                                            <p:txEl>
                                              <p:pRg st="11" end="11"/>
                                            </p:txEl>
                                          </p:spTgt>
                                        </p:tgtEl>
                                      </p:cBhvr>
                                    </p:animEffect>
                                  </p:childTnLst>
                                </p:cTn>
                              </p:par>
                              <p:par>
                                <p:cTn id="2858" presetID="10" presetClass="entr" presetSubtype="0" fill="hold" grpId="0" nodeType="withEffect">
                                  <p:stCondLst>
                                    <p:cond delay="0"/>
                                  </p:stCondLst>
                                  <p:childTnLst>
                                    <p:set>
                                      <p:cBhvr>
                                        <p:cTn id="2859" dur="1" fill="hold">
                                          <p:stCondLst>
                                            <p:cond delay="0"/>
                                          </p:stCondLst>
                                        </p:cTn>
                                        <p:tgtEl>
                                          <p:spTgt spid="123907">
                                            <p:txEl>
                                              <p:pRg st="7" end="7"/>
                                            </p:txEl>
                                          </p:spTgt>
                                        </p:tgtEl>
                                        <p:attrNameLst>
                                          <p:attrName>style.visibility</p:attrName>
                                        </p:attrNameLst>
                                      </p:cBhvr>
                                      <p:to>
                                        <p:strVal val="visible"/>
                                      </p:to>
                                    </p:set>
                                    <p:animEffect transition="in" filter="fade">
                                      <p:cBhvr>
                                        <p:cTn id="2860" dur="750"/>
                                        <p:tgtEl>
                                          <p:spTgt spid="123907">
                                            <p:txEl>
                                              <p:pRg st="7" end="7"/>
                                            </p:txEl>
                                          </p:spTgt>
                                        </p:tgtEl>
                                      </p:cBhvr>
                                    </p:animEffect>
                                  </p:childTnLst>
                                </p:cTn>
                              </p:par>
                              <p:par>
                                <p:cTn id="2861" presetID="10" presetClass="entr" presetSubtype="0" fill="hold" grpId="0" nodeType="withEffect">
                                  <p:stCondLst>
                                    <p:cond delay="0"/>
                                  </p:stCondLst>
                                  <p:childTnLst>
                                    <p:set>
                                      <p:cBhvr>
                                        <p:cTn id="2862" dur="1" fill="hold">
                                          <p:stCondLst>
                                            <p:cond delay="0"/>
                                          </p:stCondLst>
                                        </p:cTn>
                                        <p:tgtEl>
                                          <p:spTgt spid="123907">
                                            <p:txEl>
                                              <p:pRg st="8" end="8"/>
                                            </p:txEl>
                                          </p:spTgt>
                                        </p:tgtEl>
                                        <p:attrNameLst>
                                          <p:attrName>style.visibility</p:attrName>
                                        </p:attrNameLst>
                                      </p:cBhvr>
                                      <p:to>
                                        <p:strVal val="visible"/>
                                      </p:to>
                                    </p:set>
                                    <p:animEffect transition="in" filter="fade">
                                      <p:cBhvr>
                                        <p:cTn id="2863" dur="750"/>
                                        <p:tgtEl>
                                          <p:spTgt spid="123907">
                                            <p:txEl>
                                              <p:pRg st="8" end="8"/>
                                            </p:txEl>
                                          </p:spTgt>
                                        </p:tgtEl>
                                      </p:cBhvr>
                                    </p:animEffect>
                                  </p:childTnLst>
                                </p:cTn>
                              </p:par>
                              <p:par>
                                <p:cTn id="2864" presetID="10" presetClass="entr" presetSubtype="0" fill="hold" grpId="0" nodeType="withEffect">
                                  <p:stCondLst>
                                    <p:cond delay="0"/>
                                  </p:stCondLst>
                                  <p:childTnLst>
                                    <p:set>
                                      <p:cBhvr>
                                        <p:cTn id="2865" dur="1" fill="hold">
                                          <p:stCondLst>
                                            <p:cond delay="0"/>
                                          </p:stCondLst>
                                        </p:cTn>
                                        <p:tgtEl>
                                          <p:spTgt spid="123907">
                                            <p:txEl>
                                              <p:pRg st="9" end="9"/>
                                            </p:txEl>
                                          </p:spTgt>
                                        </p:tgtEl>
                                        <p:attrNameLst>
                                          <p:attrName>style.visibility</p:attrName>
                                        </p:attrNameLst>
                                      </p:cBhvr>
                                      <p:to>
                                        <p:strVal val="visible"/>
                                      </p:to>
                                    </p:set>
                                    <p:animEffect transition="in" filter="fade">
                                      <p:cBhvr>
                                        <p:cTn id="2866" dur="750"/>
                                        <p:tgtEl>
                                          <p:spTgt spid="123907">
                                            <p:txEl>
                                              <p:pRg st="9" end="9"/>
                                            </p:txEl>
                                          </p:spTgt>
                                        </p:tgtEl>
                                      </p:cBhvr>
                                    </p:animEffect>
                                  </p:childTnLst>
                                </p:cTn>
                              </p:par>
                              <p:par>
                                <p:cTn id="2867" presetID="10" presetClass="entr" presetSubtype="0" fill="hold" grpId="0" nodeType="withEffect">
                                  <p:stCondLst>
                                    <p:cond delay="0"/>
                                  </p:stCondLst>
                                  <p:childTnLst>
                                    <p:set>
                                      <p:cBhvr>
                                        <p:cTn id="2868" dur="1" fill="hold">
                                          <p:stCondLst>
                                            <p:cond delay="0"/>
                                          </p:stCondLst>
                                        </p:cTn>
                                        <p:tgtEl>
                                          <p:spTgt spid="123907">
                                            <p:txEl>
                                              <p:pRg st="10" end="10"/>
                                            </p:txEl>
                                          </p:spTgt>
                                        </p:tgtEl>
                                        <p:attrNameLst>
                                          <p:attrName>style.visibility</p:attrName>
                                        </p:attrNameLst>
                                      </p:cBhvr>
                                      <p:to>
                                        <p:strVal val="visible"/>
                                      </p:to>
                                    </p:set>
                                    <p:animEffect transition="in" filter="fade">
                                      <p:cBhvr>
                                        <p:cTn id="2869" dur="750"/>
                                        <p:tgtEl>
                                          <p:spTgt spid="123907">
                                            <p:txEl>
                                              <p:pRg st="10" end="10"/>
                                            </p:txEl>
                                          </p:spTgt>
                                        </p:tgtEl>
                                      </p:cBhvr>
                                    </p:animEffect>
                                  </p:childTnLst>
                                </p:cTn>
                              </p:par>
                              <p:par>
                                <p:cTn id="2870" presetID="10" presetClass="entr" presetSubtype="0" fill="hold" grpId="0" nodeType="withEffect">
                                  <p:stCondLst>
                                    <p:cond delay="0"/>
                                  </p:stCondLst>
                                  <p:childTnLst>
                                    <p:set>
                                      <p:cBhvr>
                                        <p:cTn id="2871" dur="1" fill="hold">
                                          <p:stCondLst>
                                            <p:cond delay="0"/>
                                          </p:stCondLst>
                                        </p:cTn>
                                        <p:tgtEl>
                                          <p:spTgt spid="123907">
                                            <p:txEl>
                                              <p:pRg st="10" end="10"/>
                                            </p:txEl>
                                          </p:spTgt>
                                        </p:tgtEl>
                                        <p:attrNameLst>
                                          <p:attrName>style.visibility</p:attrName>
                                        </p:attrNameLst>
                                      </p:cBhvr>
                                      <p:to>
                                        <p:strVal val="visible"/>
                                      </p:to>
                                    </p:set>
                                    <p:animEffect transition="in" filter="fade">
                                      <p:cBhvr>
                                        <p:cTn id="2872" dur="750"/>
                                        <p:tgtEl>
                                          <p:spTgt spid="123907">
                                            <p:txEl>
                                              <p:pRg st="10" end="10"/>
                                            </p:txEl>
                                          </p:spTgt>
                                        </p:tgtEl>
                                      </p:cBhvr>
                                    </p:animEffect>
                                  </p:childTnLst>
                                </p:cTn>
                              </p:par>
                              <p:par>
                                <p:cTn id="2873" presetID="10" presetClass="entr" presetSubtype="0" fill="hold" grpId="0" nodeType="withEffect">
                                  <p:stCondLst>
                                    <p:cond delay="0"/>
                                  </p:stCondLst>
                                  <p:childTnLst>
                                    <p:set>
                                      <p:cBhvr>
                                        <p:cTn id="2874" dur="1" fill="hold">
                                          <p:stCondLst>
                                            <p:cond delay="0"/>
                                          </p:stCondLst>
                                        </p:cTn>
                                        <p:tgtEl>
                                          <p:spTgt spid="123907">
                                            <p:txEl>
                                              <p:pRg st="9" end="9"/>
                                            </p:txEl>
                                          </p:spTgt>
                                        </p:tgtEl>
                                        <p:attrNameLst>
                                          <p:attrName>style.visibility</p:attrName>
                                        </p:attrNameLst>
                                      </p:cBhvr>
                                      <p:to>
                                        <p:strVal val="visible"/>
                                      </p:to>
                                    </p:set>
                                    <p:animEffect transition="in" filter="fade">
                                      <p:cBhvr>
                                        <p:cTn id="2875" dur="750"/>
                                        <p:tgtEl>
                                          <p:spTgt spid="123907">
                                            <p:txEl>
                                              <p:pRg st="9" end="9"/>
                                            </p:txEl>
                                          </p:spTgt>
                                        </p:tgtEl>
                                      </p:cBhvr>
                                    </p:animEffect>
                                  </p:childTnLst>
                                </p:cTn>
                              </p:par>
                              <p:par>
                                <p:cTn id="2876" presetID="10" presetClass="entr" presetSubtype="0" fill="hold" grpId="0" nodeType="withEffect">
                                  <p:stCondLst>
                                    <p:cond delay="0"/>
                                  </p:stCondLst>
                                  <p:childTnLst>
                                    <p:set>
                                      <p:cBhvr>
                                        <p:cTn id="2877" dur="1" fill="hold">
                                          <p:stCondLst>
                                            <p:cond delay="0"/>
                                          </p:stCondLst>
                                        </p:cTn>
                                        <p:tgtEl>
                                          <p:spTgt spid="123907">
                                            <p:txEl>
                                              <p:pRg st="10" end="10"/>
                                            </p:txEl>
                                          </p:spTgt>
                                        </p:tgtEl>
                                        <p:attrNameLst>
                                          <p:attrName>style.visibility</p:attrName>
                                        </p:attrNameLst>
                                      </p:cBhvr>
                                      <p:to>
                                        <p:strVal val="visible"/>
                                      </p:to>
                                    </p:set>
                                    <p:animEffect transition="in" filter="fade">
                                      <p:cBhvr>
                                        <p:cTn id="2878" dur="750"/>
                                        <p:tgtEl>
                                          <p:spTgt spid="123907">
                                            <p:txEl>
                                              <p:pRg st="10" end="10"/>
                                            </p:txEl>
                                          </p:spTgt>
                                        </p:tgtEl>
                                      </p:cBhvr>
                                    </p:animEffect>
                                  </p:childTnLst>
                                </p:cTn>
                              </p:par>
                              <p:par>
                                <p:cTn id="2879" presetID="10" presetClass="entr" presetSubtype="0" fill="hold" grpId="0" nodeType="withEffect">
                                  <p:stCondLst>
                                    <p:cond delay="0"/>
                                  </p:stCondLst>
                                  <p:childTnLst>
                                    <p:set>
                                      <p:cBhvr>
                                        <p:cTn id="2880" dur="1" fill="hold">
                                          <p:stCondLst>
                                            <p:cond delay="0"/>
                                          </p:stCondLst>
                                        </p:cTn>
                                        <p:tgtEl>
                                          <p:spTgt spid="123907">
                                            <p:txEl>
                                              <p:pRg st="10" end="10"/>
                                            </p:txEl>
                                          </p:spTgt>
                                        </p:tgtEl>
                                        <p:attrNameLst>
                                          <p:attrName>style.visibility</p:attrName>
                                        </p:attrNameLst>
                                      </p:cBhvr>
                                      <p:to>
                                        <p:strVal val="visible"/>
                                      </p:to>
                                    </p:set>
                                    <p:animEffect transition="in" filter="fade">
                                      <p:cBhvr>
                                        <p:cTn id="2881" dur="750"/>
                                        <p:tgtEl>
                                          <p:spTgt spid="123907">
                                            <p:txEl>
                                              <p:pRg st="10" end="10"/>
                                            </p:txEl>
                                          </p:spTgt>
                                        </p:tgtEl>
                                      </p:cBhvr>
                                    </p:animEffect>
                                  </p:childTnLst>
                                </p:cTn>
                              </p:par>
                              <p:par>
                                <p:cTn id="2882" presetID="10" presetClass="entr" presetSubtype="0" fill="hold" grpId="0" nodeType="withEffect">
                                  <p:stCondLst>
                                    <p:cond delay="0"/>
                                  </p:stCondLst>
                                  <p:childTnLst>
                                    <p:set>
                                      <p:cBhvr>
                                        <p:cTn id="2883" dur="1" fill="hold">
                                          <p:stCondLst>
                                            <p:cond delay="0"/>
                                          </p:stCondLst>
                                        </p:cTn>
                                        <p:tgtEl>
                                          <p:spTgt spid="123907">
                                            <p:txEl>
                                              <p:pRg st="11" end="11"/>
                                            </p:txEl>
                                          </p:spTgt>
                                        </p:tgtEl>
                                        <p:attrNameLst>
                                          <p:attrName>style.visibility</p:attrName>
                                        </p:attrNameLst>
                                      </p:cBhvr>
                                      <p:to>
                                        <p:strVal val="visible"/>
                                      </p:to>
                                    </p:set>
                                    <p:animEffect transition="in" filter="fade">
                                      <p:cBhvr>
                                        <p:cTn id="2884" dur="750"/>
                                        <p:tgtEl>
                                          <p:spTgt spid="123907">
                                            <p:txEl>
                                              <p:pRg st="11" end="11"/>
                                            </p:txEl>
                                          </p:spTgt>
                                        </p:tgtEl>
                                      </p:cBhvr>
                                    </p:animEffect>
                                  </p:childTnLst>
                                </p:cTn>
                              </p:par>
                              <p:par>
                                <p:cTn id="2885" presetID="10" presetClass="entr" presetSubtype="0" fill="hold" grpId="0" nodeType="withEffect">
                                  <p:stCondLst>
                                    <p:cond delay="0"/>
                                  </p:stCondLst>
                                  <p:childTnLst>
                                    <p:set>
                                      <p:cBhvr>
                                        <p:cTn id="2886" dur="1" fill="hold">
                                          <p:stCondLst>
                                            <p:cond delay="0"/>
                                          </p:stCondLst>
                                        </p:cTn>
                                        <p:tgtEl>
                                          <p:spTgt spid="123907">
                                            <p:txEl>
                                              <p:pRg st="2" end="2"/>
                                            </p:txEl>
                                          </p:spTgt>
                                        </p:tgtEl>
                                        <p:attrNameLst>
                                          <p:attrName>style.visibility</p:attrName>
                                        </p:attrNameLst>
                                      </p:cBhvr>
                                      <p:to>
                                        <p:strVal val="visible"/>
                                      </p:to>
                                    </p:set>
                                    <p:animEffect transition="in" filter="fade">
                                      <p:cBhvr>
                                        <p:cTn id="2887" dur="750"/>
                                        <p:tgtEl>
                                          <p:spTgt spid="123907">
                                            <p:txEl>
                                              <p:pRg st="2" end="2"/>
                                            </p:txEl>
                                          </p:spTgt>
                                        </p:tgtEl>
                                      </p:cBhvr>
                                    </p:animEffect>
                                  </p:childTnLst>
                                </p:cTn>
                              </p:par>
                              <p:par>
                                <p:cTn id="2888" presetID="10" presetClass="entr" presetSubtype="0" fill="hold" grpId="0" nodeType="withEffect">
                                  <p:stCondLst>
                                    <p:cond delay="0"/>
                                  </p:stCondLst>
                                  <p:childTnLst>
                                    <p:set>
                                      <p:cBhvr>
                                        <p:cTn id="2889" dur="1" fill="hold">
                                          <p:stCondLst>
                                            <p:cond delay="0"/>
                                          </p:stCondLst>
                                        </p:cTn>
                                        <p:tgtEl>
                                          <p:spTgt spid="123907">
                                            <p:txEl>
                                              <p:pRg st="3" end="3"/>
                                            </p:txEl>
                                          </p:spTgt>
                                        </p:tgtEl>
                                        <p:attrNameLst>
                                          <p:attrName>style.visibility</p:attrName>
                                        </p:attrNameLst>
                                      </p:cBhvr>
                                      <p:to>
                                        <p:strVal val="visible"/>
                                      </p:to>
                                    </p:set>
                                    <p:animEffect transition="in" filter="fade">
                                      <p:cBhvr>
                                        <p:cTn id="2890" dur="750"/>
                                        <p:tgtEl>
                                          <p:spTgt spid="123907">
                                            <p:txEl>
                                              <p:pRg st="3" end="3"/>
                                            </p:txEl>
                                          </p:spTgt>
                                        </p:tgtEl>
                                      </p:cBhvr>
                                    </p:animEffect>
                                  </p:childTnLst>
                                </p:cTn>
                              </p:par>
                              <p:par>
                                <p:cTn id="2891" presetID="10" presetClass="entr" presetSubtype="0" fill="hold" grpId="0" nodeType="withEffect">
                                  <p:stCondLst>
                                    <p:cond delay="0"/>
                                  </p:stCondLst>
                                  <p:childTnLst>
                                    <p:set>
                                      <p:cBhvr>
                                        <p:cTn id="2892" dur="1" fill="hold">
                                          <p:stCondLst>
                                            <p:cond delay="0"/>
                                          </p:stCondLst>
                                        </p:cTn>
                                        <p:tgtEl>
                                          <p:spTgt spid="123907">
                                            <p:txEl>
                                              <p:pRg st="4" end="4"/>
                                            </p:txEl>
                                          </p:spTgt>
                                        </p:tgtEl>
                                        <p:attrNameLst>
                                          <p:attrName>style.visibility</p:attrName>
                                        </p:attrNameLst>
                                      </p:cBhvr>
                                      <p:to>
                                        <p:strVal val="visible"/>
                                      </p:to>
                                    </p:set>
                                    <p:animEffect transition="in" filter="fade">
                                      <p:cBhvr>
                                        <p:cTn id="2893" dur="750"/>
                                        <p:tgtEl>
                                          <p:spTgt spid="123907">
                                            <p:txEl>
                                              <p:pRg st="4" end="4"/>
                                            </p:txEl>
                                          </p:spTgt>
                                        </p:tgtEl>
                                      </p:cBhvr>
                                    </p:animEffect>
                                  </p:childTnLst>
                                </p:cTn>
                              </p:par>
                              <p:par>
                                <p:cTn id="2894" presetID="10" presetClass="entr" presetSubtype="0" fill="hold" grpId="0" nodeType="withEffect">
                                  <p:stCondLst>
                                    <p:cond delay="0"/>
                                  </p:stCondLst>
                                  <p:childTnLst>
                                    <p:set>
                                      <p:cBhvr>
                                        <p:cTn id="2895" dur="1" fill="hold">
                                          <p:stCondLst>
                                            <p:cond delay="0"/>
                                          </p:stCondLst>
                                        </p:cTn>
                                        <p:tgtEl>
                                          <p:spTgt spid="123907">
                                            <p:txEl>
                                              <p:pRg st="5" end="5"/>
                                            </p:txEl>
                                          </p:spTgt>
                                        </p:tgtEl>
                                        <p:attrNameLst>
                                          <p:attrName>style.visibility</p:attrName>
                                        </p:attrNameLst>
                                      </p:cBhvr>
                                      <p:to>
                                        <p:strVal val="visible"/>
                                      </p:to>
                                    </p:set>
                                    <p:animEffect transition="in" filter="fade">
                                      <p:cBhvr>
                                        <p:cTn id="2896" dur="750"/>
                                        <p:tgtEl>
                                          <p:spTgt spid="123907">
                                            <p:txEl>
                                              <p:pRg st="5" end="5"/>
                                            </p:txEl>
                                          </p:spTgt>
                                        </p:tgtEl>
                                      </p:cBhvr>
                                    </p:animEffect>
                                  </p:childTnLst>
                                </p:cTn>
                              </p:par>
                              <p:par>
                                <p:cTn id="2897" presetID="10" presetClass="entr" presetSubtype="0" fill="hold" grpId="0" nodeType="withEffect">
                                  <p:stCondLst>
                                    <p:cond delay="0"/>
                                  </p:stCondLst>
                                  <p:childTnLst>
                                    <p:set>
                                      <p:cBhvr>
                                        <p:cTn id="2898" dur="1" fill="hold">
                                          <p:stCondLst>
                                            <p:cond delay="0"/>
                                          </p:stCondLst>
                                        </p:cTn>
                                        <p:tgtEl>
                                          <p:spTgt spid="123907">
                                            <p:txEl>
                                              <p:pRg st="6" end="6"/>
                                            </p:txEl>
                                          </p:spTgt>
                                        </p:tgtEl>
                                        <p:attrNameLst>
                                          <p:attrName>style.visibility</p:attrName>
                                        </p:attrNameLst>
                                      </p:cBhvr>
                                      <p:to>
                                        <p:strVal val="visible"/>
                                      </p:to>
                                    </p:set>
                                    <p:animEffect transition="in" filter="fade">
                                      <p:cBhvr>
                                        <p:cTn id="2899" dur="750"/>
                                        <p:tgtEl>
                                          <p:spTgt spid="123907">
                                            <p:txEl>
                                              <p:pRg st="6" end="6"/>
                                            </p:txEl>
                                          </p:spTgt>
                                        </p:tgtEl>
                                      </p:cBhvr>
                                    </p:animEffect>
                                  </p:childTnLst>
                                </p:cTn>
                              </p:par>
                              <p:par>
                                <p:cTn id="2900" presetID="10" presetClass="entr" presetSubtype="0" fill="hold" grpId="0" nodeType="withEffect">
                                  <p:stCondLst>
                                    <p:cond delay="0"/>
                                  </p:stCondLst>
                                  <p:childTnLst>
                                    <p:set>
                                      <p:cBhvr>
                                        <p:cTn id="2901" dur="1" fill="hold">
                                          <p:stCondLst>
                                            <p:cond delay="0"/>
                                          </p:stCondLst>
                                        </p:cTn>
                                        <p:tgtEl>
                                          <p:spTgt spid="123907">
                                            <p:txEl>
                                              <p:pRg st="7" end="7"/>
                                            </p:txEl>
                                          </p:spTgt>
                                        </p:tgtEl>
                                        <p:attrNameLst>
                                          <p:attrName>style.visibility</p:attrName>
                                        </p:attrNameLst>
                                      </p:cBhvr>
                                      <p:to>
                                        <p:strVal val="visible"/>
                                      </p:to>
                                    </p:set>
                                    <p:animEffect transition="in" filter="fade">
                                      <p:cBhvr>
                                        <p:cTn id="2902" dur="750"/>
                                        <p:tgtEl>
                                          <p:spTgt spid="123907">
                                            <p:txEl>
                                              <p:pRg st="7" end="7"/>
                                            </p:txEl>
                                          </p:spTgt>
                                        </p:tgtEl>
                                      </p:cBhvr>
                                    </p:animEffect>
                                  </p:childTnLst>
                                </p:cTn>
                              </p:par>
                              <p:par>
                                <p:cTn id="2903" presetID="10" presetClass="entr" presetSubtype="0" fill="hold" grpId="0" nodeType="withEffect">
                                  <p:stCondLst>
                                    <p:cond delay="0"/>
                                  </p:stCondLst>
                                  <p:childTnLst>
                                    <p:set>
                                      <p:cBhvr>
                                        <p:cTn id="2904" dur="1" fill="hold">
                                          <p:stCondLst>
                                            <p:cond delay="0"/>
                                          </p:stCondLst>
                                        </p:cTn>
                                        <p:tgtEl>
                                          <p:spTgt spid="123907">
                                            <p:txEl>
                                              <p:pRg st="8" end="8"/>
                                            </p:txEl>
                                          </p:spTgt>
                                        </p:tgtEl>
                                        <p:attrNameLst>
                                          <p:attrName>style.visibility</p:attrName>
                                        </p:attrNameLst>
                                      </p:cBhvr>
                                      <p:to>
                                        <p:strVal val="visible"/>
                                      </p:to>
                                    </p:set>
                                    <p:animEffect transition="in" filter="fade">
                                      <p:cBhvr>
                                        <p:cTn id="2905" dur="750"/>
                                        <p:tgtEl>
                                          <p:spTgt spid="123907">
                                            <p:txEl>
                                              <p:pRg st="8" end="8"/>
                                            </p:txEl>
                                          </p:spTgt>
                                        </p:tgtEl>
                                      </p:cBhvr>
                                    </p:animEffect>
                                  </p:childTnLst>
                                </p:cTn>
                              </p:par>
                              <p:par>
                                <p:cTn id="2906" presetID="10" presetClass="entr" presetSubtype="0" fill="hold" grpId="0" nodeType="withEffect">
                                  <p:stCondLst>
                                    <p:cond delay="0"/>
                                  </p:stCondLst>
                                  <p:childTnLst>
                                    <p:set>
                                      <p:cBhvr>
                                        <p:cTn id="2907" dur="1" fill="hold">
                                          <p:stCondLst>
                                            <p:cond delay="0"/>
                                          </p:stCondLst>
                                        </p:cTn>
                                        <p:tgtEl>
                                          <p:spTgt spid="123907">
                                            <p:txEl>
                                              <p:pRg st="9" end="9"/>
                                            </p:txEl>
                                          </p:spTgt>
                                        </p:tgtEl>
                                        <p:attrNameLst>
                                          <p:attrName>style.visibility</p:attrName>
                                        </p:attrNameLst>
                                      </p:cBhvr>
                                      <p:to>
                                        <p:strVal val="visible"/>
                                      </p:to>
                                    </p:set>
                                    <p:animEffect transition="in" filter="fade">
                                      <p:cBhvr>
                                        <p:cTn id="2908" dur="750"/>
                                        <p:tgtEl>
                                          <p:spTgt spid="123907">
                                            <p:txEl>
                                              <p:pRg st="9" end="9"/>
                                            </p:txEl>
                                          </p:spTgt>
                                        </p:tgtEl>
                                      </p:cBhvr>
                                    </p:animEffect>
                                  </p:childTnLst>
                                </p:cTn>
                              </p:par>
                              <p:par>
                                <p:cTn id="2909" presetID="10" presetClass="entr" presetSubtype="0" fill="hold" grpId="0" nodeType="withEffect">
                                  <p:stCondLst>
                                    <p:cond delay="0"/>
                                  </p:stCondLst>
                                  <p:childTnLst>
                                    <p:set>
                                      <p:cBhvr>
                                        <p:cTn id="2910" dur="1" fill="hold">
                                          <p:stCondLst>
                                            <p:cond delay="0"/>
                                          </p:stCondLst>
                                        </p:cTn>
                                        <p:tgtEl>
                                          <p:spTgt spid="123907">
                                            <p:txEl>
                                              <p:pRg st="10" end="10"/>
                                            </p:txEl>
                                          </p:spTgt>
                                        </p:tgtEl>
                                        <p:attrNameLst>
                                          <p:attrName>style.visibility</p:attrName>
                                        </p:attrNameLst>
                                      </p:cBhvr>
                                      <p:to>
                                        <p:strVal val="visible"/>
                                      </p:to>
                                    </p:set>
                                    <p:animEffect transition="in" filter="fade">
                                      <p:cBhvr>
                                        <p:cTn id="2911" dur="750"/>
                                        <p:tgtEl>
                                          <p:spTgt spid="123907">
                                            <p:txEl>
                                              <p:pRg st="10" end="10"/>
                                            </p:txEl>
                                          </p:spTgt>
                                        </p:tgtEl>
                                      </p:cBhvr>
                                    </p:animEffect>
                                  </p:childTnLst>
                                </p:cTn>
                              </p:par>
                              <p:par>
                                <p:cTn id="2912" presetID="10" presetClass="entr" presetSubtype="0" fill="hold" grpId="0" nodeType="withEffect">
                                  <p:stCondLst>
                                    <p:cond delay="0"/>
                                  </p:stCondLst>
                                  <p:childTnLst>
                                    <p:set>
                                      <p:cBhvr>
                                        <p:cTn id="2913" dur="1" fill="hold">
                                          <p:stCondLst>
                                            <p:cond delay="0"/>
                                          </p:stCondLst>
                                        </p:cTn>
                                        <p:tgtEl>
                                          <p:spTgt spid="123907">
                                            <p:txEl>
                                              <p:pRg st="10" end="10"/>
                                            </p:txEl>
                                          </p:spTgt>
                                        </p:tgtEl>
                                        <p:attrNameLst>
                                          <p:attrName>style.visibility</p:attrName>
                                        </p:attrNameLst>
                                      </p:cBhvr>
                                      <p:to>
                                        <p:strVal val="visible"/>
                                      </p:to>
                                    </p:set>
                                    <p:animEffect transition="in" filter="fade">
                                      <p:cBhvr>
                                        <p:cTn id="2914" dur="750"/>
                                        <p:tgtEl>
                                          <p:spTgt spid="123907">
                                            <p:txEl>
                                              <p:pRg st="10" end="10"/>
                                            </p:txEl>
                                          </p:spTgt>
                                        </p:tgtEl>
                                      </p:cBhvr>
                                    </p:animEffect>
                                  </p:childTnLst>
                                </p:cTn>
                              </p:par>
                              <p:par>
                                <p:cTn id="2915" presetID="10" presetClass="entr" presetSubtype="0" fill="hold" grpId="0" nodeType="withEffect">
                                  <p:stCondLst>
                                    <p:cond delay="0"/>
                                  </p:stCondLst>
                                  <p:childTnLst>
                                    <p:set>
                                      <p:cBhvr>
                                        <p:cTn id="2916" dur="1" fill="hold">
                                          <p:stCondLst>
                                            <p:cond delay="0"/>
                                          </p:stCondLst>
                                        </p:cTn>
                                        <p:tgtEl>
                                          <p:spTgt spid="123907">
                                            <p:txEl>
                                              <p:pRg st="9" end="9"/>
                                            </p:txEl>
                                          </p:spTgt>
                                        </p:tgtEl>
                                        <p:attrNameLst>
                                          <p:attrName>style.visibility</p:attrName>
                                        </p:attrNameLst>
                                      </p:cBhvr>
                                      <p:to>
                                        <p:strVal val="visible"/>
                                      </p:to>
                                    </p:set>
                                    <p:animEffect transition="in" filter="fade">
                                      <p:cBhvr>
                                        <p:cTn id="2917" dur="750"/>
                                        <p:tgtEl>
                                          <p:spTgt spid="123907">
                                            <p:txEl>
                                              <p:pRg st="9" end="9"/>
                                            </p:txEl>
                                          </p:spTgt>
                                        </p:tgtEl>
                                      </p:cBhvr>
                                    </p:animEffect>
                                  </p:childTnLst>
                                </p:cTn>
                              </p:par>
                              <p:par>
                                <p:cTn id="2918" presetID="10" presetClass="entr" presetSubtype="0" fill="hold" grpId="0" nodeType="withEffect">
                                  <p:stCondLst>
                                    <p:cond delay="0"/>
                                  </p:stCondLst>
                                  <p:childTnLst>
                                    <p:set>
                                      <p:cBhvr>
                                        <p:cTn id="2919" dur="1" fill="hold">
                                          <p:stCondLst>
                                            <p:cond delay="0"/>
                                          </p:stCondLst>
                                        </p:cTn>
                                        <p:tgtEl>
                                          <p:spTgt spid="123907">
                                            <p:txEl>
                                              <p:pRg st="10" end="10"/>
                                            </p:txEl>
                                          </p:spTgt>
                                        </p:tgtEl>
                                        <p:attrNameLst>
                                          <p:attrName>style.visibility</p:attrName>
                                        </p:attrNameLst>
                                      </p:cBhvr>
                                      <p:to>
                                        <p:strVal val="visible"/>
                                      </p:to>
                                    </p:set>
                                    <p:animEffect transition="in" filter="fade">
                                      <p:cBhvr>
                                        <p:cTn id="2920" dur="750"/>
                                        <p:tgtEl>
                                          <p:spTgt spid="123907">
                                            <p:txEl>
                                              <p:pRg st="10" end="10"/>
                                            </p:txEl>
                                          </p:spTgt>
                                        </p:tgtEl>
                                      </p:cBhvr>
                                    </p:animEffect>
                                  </p:childTnLst>
                                </p:cTn>
                              </p:par>
                              <p:par>
                                <p:cTn id="2921" presetID="10" presetClass="entr" presetSubtype="0" fill="hold" grpId="0" nodeType="withEffect">
                                  <p:stCondLst>
                                    <p:cond delay="0"/>
                                  </p:stCondLst>
                                  <p:childTnLst>
                                    <p:set>
                                      <p:cBhvr>
                                        <p:cTn id="2922" dur="1" fill="hold">
                                          <p:stCondLst>
                                            <p:cond delay="0"/>
                                          </p:stCondLst>
                                        </p:cTn>
                                        <p:tgtEl>
                                          <p:spTgt spid="123907">
                                            <p:txEl>
                                              <p:pRg st="10" end="10"/>
                                            </p:txEl>
                                          </p:spTgt>
                                        </p:tgtEl>
                                        <p:attrNameLst>
                                          <p:attrName>style.visibility</p:attrName>
                                        </p:attrNameLst>
                                      </p:cBhvr>
                                      <p:to>
                                        <p:strVal val="visible"/>
                                      </p:to>
                                    </p:set>
                                    <p:animEffect transition="in" filter="fade">
                                      <p:cBhvr>
                                        <p:cTn id="2923" dur="750"/>
                                        <p:tgtEl>
                                          <p:spTgt spid="123907">
                                            <p:txEl>
                                              <p:pRg st="10" end="10"/>
                                            </p:txEl>
                                          </p:spTgt>
                                        </p:tgtEl>
                                      </p:cBhvr>
                                    </p:animEffect>
                                  </p:childTnLst>
                                </p:cTn>
                              </p:par>
                              <p:par>
                                <p:cTn id="2924" presetID="10" presetClass="entr" presetSubtype="0" fill="hold" grpId="0" nodeType="withEffect">
                                  <p:stCondLst>
                                    <p:cond delay="0"/>
                                  </p:stCondLst>
                                  <p:childTnLst>
                                    <p:set>
                                      <p:cBhvr>
                                        <p:cTn id="2925" dur="1" fill="hold">
                                          <p:stCondLst>
                                            <p:cond delay="0"/>
                                          </p:stCondLst>
                                        </p:cTn>
                                        <p:tgtEl>
                                          <p:spTgt spid="123907">
                                            <p:txEl>
                                              <p:pRg st="11" end="11"/>
                                            </p:txEl>
                                          </p:spTgt>
                                        </p:tgtEl>
                                        <p:attrNameLst>
                                          <p:attrName>style.visibility</p:attrName>
                                        </p:attrNameLst>
                                      </p:cBhvr>
                                      <p:to>
                                        <p:strVal val="visible"/>
                                      </p:to>
                                    </p:set>
                                    <p:animEffect transition="in" filter="fade">
                                      <p:cBhvr>
                                        <p:cTn id="2926" dur="750"/>
                                        <p:tgtEl>
                                          <p:spTgt spid="123907">
                                            <p:txEl>
                                              <p:pRg st="11" end="11"/>
                                            </p:txEl>
                                          </p:spTgt>
                                        </p:tgtEl>
                                      </p:cBhvr>
                                    </p:animEffect>
                                  </p:childTnLst>
                                </p:cTn>
                              </p:par>
                              <p:par>
                                <p:cTn id="2927" presetID="10" presetClass="entr" presetSubtype="0" fill="hold" grpId="0" nodeType="withEffect">
                                  <p:stCondLst>
                                    <p:cond delay="0"/>
                                  </p:stCondLst>
                                  <p:childTnLst>
                                    <p:set>
                                      <p:cBhvr>
                                        <p:cTn id="2928" dur="1" fill="hold">
                                          <p:stCondLst>
                                            <p:cond delay="0"/>
                                          </p:stCondLst>
                                        </p:cTn>
                                        <p:tgtEl>
                                          <p:spTgt spid="123907">
                                            <p:txEl>
                                              <p:pRg st="7" end="7"/>
                                            </p:txEl>
                                          </p:spTgt>
                                        </p:tgtEl>
                                        <p:attrNameLst>
                                          <p:attrName>style.visibility</p:attrName>
                                        </p:attrNameLst>
                                      </p:cBhvr>
                                      <p:to>
                                        <p:strVal val="visible"/>
                                      </p:to>
                                    </p:set>
                                    <p:animEffect transition="in" filter="fade">
                                      <p:cBhvr>
                                        <p:cTn id="2929" dur="750"/>
                                        <p:tgtEl>
                                          <p:spTgt spid="123907">
                                            <p:txEl>
                                              <p:pRg st="7" end="7"/>
                                            </p:txEl>
                                          </p:spTgt>
                                        </p:tgtEl>
                                      </p:cBhvr>
                                    </p:animEffect>
                                  </p:childTnLst>
                                </p:cTn>
                              </p:par>
                              <p:par>
                                <p:cTn id="2930" presetID="10" presetClass="entr" presetSubtype="0" fill="hold" grpId="0" nodeType="withEffect">
                                  <p:stCondLst>
                                    <p:cond delay="0"/>
                                  </p:stCondLst>
                                  <p:childTnLst>
                                    <p:set>
                                      <p:cBhvr>
                                        <p:cTn id="2931" dur="1" fill="hold">
                                          <p:stCondLst>
                                            <p:cond delay="0"/>
                                          </p:stCondLst>
                                        </p:cTn>
                                        <p:tgtEl>
                                          <p:spTgt spid="123907">
                                            <p:txEl>
                                              <p:pRg st="8" end="8"/>
                                            </p:txEl>
                                          </p:spTgt>
                                        </p:tgtEl>
                                        <p:attrNameLst>
                                          <p:attrName>style.visibility</p:attrName>
                                        </p:attrNameLst>
                                      </p:cBhvr>
                                      <p:to>
                                        <p:strVal val="visible"/>
                                      </p:to>
                                    </p:set>
                                    <p:animEffect transition="in" filter="fade">
                                      <p:cBhvr>
                                        <p:cTn id="2932" dur="750"/>
                                        <p:tgtEl>
                                          <p:spTgt spid="123907">
                                            <p:txEl>
                                              <p:pRg st="8" end="8"/>
                                            </p:txEl>
                                          </p:spTgt>
                                        </p:tgtEl>
                                      </p:cBhvr>
                                    </p:animEffect>
                                  </p:childTnLst>
                                </p:cTn>
                              </p:par>
                              <p:par>
                                <p:cTn id="2933" presetID="10" presetClass="entr" presetSubtype="0" fill="hold" grpId="0" nodeType="withEffect">
                                  <p:stCondLst>
                                    <p:cond delay="0"/>
                                  </p:stCondLst>
                                  <p:childTnLst>
                                    <p:set>
                                      <p:cBhvr>
                                        <p:cTn id="2934" dur="1" fill="hold">
                                          <p:stCondLst>
                                            <p:cond delay="0"/>
                                          </p:stCondLst>
                                        </p:cTn>
                                        <p:tgtEl>
                                          <p:spTgt spid="123907">
                                            <p:txEl>
                                              <p:pRg st="9" end="9"/>
                                            </p:txEl>
                                          </p:spTgt>
                                        </p:tgtEl>
                                        <p:attrNameLst>
                                          <p:attrName>style.visibility</p:attrName>
                                        </p:attrNameLst>
                                      </p:cBhvr>
                                      <p:to>
                                        <p:strVal val="visible"/>
                                      </p:to>
                                    </p:set>
                                    <p:animEffect transition="in" filter="fade">
                                      <p:cBhvr>
                                        <p:cTn id="2935" dur="750"/>
                                        <p:tgtEl>
                                          <p:spTgt spid="123907">
                                            <p:txEl>
                                              <p:pRg st="9" end="9"/>
                                            </p:txEl>
                                          </p:spTgt>
                                        </p:tgtEl>
                                      </p:cBhvr>
                                    </p:animEffect>
                                  </p:childTnLst>
                                </p:cTn>
                              </p:par>
                              <p:par>
                                <p:cTn id="2936" presetID="10" presetClass="entr" presetSubtype="0" fill="hold" grpId="0" nodeType="withEffect">
                                  <p:stCondLst>
                                    <p:cond delay="0"/>
                                  </p:stCondLst>
                                  <p:childTnLst>
                                    <p:set>
                                      <p:cBhvr>
                                        <p:cTn id="2937" dur="1" fill="hold">
                                          <p:stCondLst>
                                            <p:cond delay="0"/>
                                          </p:stCondLst>
                                        </p:cTn>
                                        <p:tgtEl>
                                          <p:spTgt spid="123907">
                                            <p:txEl>
                                              <p:pRg st="10" end="10"/>
                                            </p:txEl>
                                          </p:spTgt>
                                        </p:tgtEl>
                                        <p:attrNameLst>
                                          <p:attrName>style.visibility</p:attrName>
                                        </p:attrNameLst>
                                      </p:cBhvr>
                                      <p:to>
                                        <p:strVal val="visible"/>
                                      </p:to>
                                    </p:set>
                                    <p:animEffect transition="in" filter="fade">
                                      <p:cBhvr>
                                        <p:cTn id="2938" dur="750"/>
                                        <p:tgtEl>
                                          <p:spTgt spid="123907">
                                            <p:txEl>
                                              <p:pRg st="10" end="10"/>
                                            </p:txEl>
                                          </p:spTgt>
                                        </p:tgtEl>
                                      </p:cBhvr>
                                    </p:animEffect>
                                  </p:childTnLst>
                                </p:cTn>
                              </p:par>
                              <p:par>
                                <p:cTn id="2939" presetID="10" presetClass="entr" presetSubtype="0" fill="hold" grpId="0" nodeType="withEffect">
                                  <p:stCondLst>
                                    <p:cond delay="0"/>
                                  </p:stCondLst>
                                  <p:childTnLst>
                                    <p:set>
                                      <p:cBhvr>
                                        <p:cTn id="2940" dur="1" fill="hold">
                                          <p:stCondLst>
                                            <p:cond delay="0"/>
                                          </p:stCondLst>
                                        </p:cTn>
                                        <p:tgtEl>
                                          <p:spTgt spid="123907">
                                            <p:txEl>
                                              <p:pRg st="10" end="10"/>
                                            </p:txEl>
                                          </p:spTgt>
                                        </p:tgtEl>
                                        <p:attrNameLst>
                                          <p:attrName>style.visibility</p:attrName>
                                        </p:attrNameLst>
                                      </p:cBhvr>
                                      <p:to>
                                        <p:strVal val="visible"/>
                                      </p:to>
                                    </p:set>
                                    <p:animEffect transition="in" filter="fade">
                                      <p:cBhvr>
                                        <p:cTn id="2941" dur="750"/>
                                        <p:tgtEl>
                                          <p:spTgt spid="123907">
                                            <p:txEl>
                                              <p:pRg st="10" end="10"/>
                                            </p:txEl>
                                          </p:spTgt>
                                        </p:tgtEl>
                                      </p:cBhvr>
                                    </p:animEffect>
                                  </p:childTnLst>
                                </p:cTn>
                              </p:par>
                              <p:par>
                                <p:cTn id="2942" presetID="10" presetClass="entr" presetSubtype="0" fill="hold" grpId="0" nodeType="withEffect">
                                  <p:stCondLst>
                                    <p:cond delay="0"/>
                                  </p:stCondLst>
                                  <p:childTnLst>
                                    <p:set>
                                      <p:cBhvr>
                                        <p:cTn id="2943" dur="1" fill="hold">
                                          <p:stCondLst>
                                            <p:cond delay="0"/>
                                          </p:stCondLst>
                                        </p:cTn>
                                        <p:tgtEl>
                                          <p:spTgt spid="123907">
                                            <p:txEl>
                                              <p:pRg st="9" end="9"/>
                                            </p:txEl>
                                          </p:spTgt>
                                        </p:tgtEl>
                                        <p:attrNameLst>
                                          <p:attrName>style.visibility</p:attrName>
                                        </p:attrNameLst>
                                      </p:cBhvr>
                                      <p:to>
                                        <p:strVal val="visible"/>
                                      </p:to>
                                    </p:set>
                                    <p:animEffect transition="in" filter="fade">
                                      <p:cBhvr>
                                        <p:cTn id="2944" dur="750"/>
                                        <p:tgtEl>
                                          <p:spTgt spid="123907">
                                            <p:txEl>
                                              <p:pRg st="9" end="9"/>
                                            </p:txEl>
                                          </p:spTgt>
                                        </p:tgtEl>
                                      </p:cBhvr>
                                    </p:animEffect>
                                  </p:childTnLst>
                                </p:cTn>
                              </p:par>
                              <p:par>
                                <p:cTn id="2945" presetID="10" presetClass="entr" presetSubtype="0" fill="hold" grpId="0" nodeType="withEffect">
                                  <p:stCondLst>
                                    <p:cond delay="0"/>
                                  </p:stCondLst>
                                  <p:childTnLst>
                                    <p:set>
                                      <p:cBhvr>
                                        <p:cTn id="2946" dur="1" fill="hold">
                                          <p:stCondLst>
                                            <p:cond delay="0"/>
                                          </p:stCondLst>
                                        </p:cTn>
                                        <p:tgtEl>
                                          <p:spTgt spid="123907">
                                            <p:txEl>
                                              <p:pRg st="10" end="10"/>
                                            </p:txEl>
                                          </p:spTgt>
                                        </p:tgtEl>
                                        <p:attrNameLst>
                                          <p:attrName>style.visibility</p:attrName>
                                        </p:attrNameLst>
                                      </p:cBhvr>
                                      <p:to>
                                        <p:strVal val="visible"/>
                                      </p:to>
                                    </p:set>
                                    <p:animEffect transition="in" filter="fade">
                                      <p:cBhvr>
                                        <p:cTn id="2947" dur="750"/>
                                        <p:tgtEl>
                                          <p:spTgt spid="123907">
                                            <p:txEl>
                                              <p:pRg st="10" end="10"/>
                                            </p:txEl>
                                          </p:spTgt>
                                        </p:tgtEl>
                                      </p:cBhvr>
                                    </p:animEffect>
                                  </p:childTnLst>
                                </p:cTn>
                              </p:par>
                              <p:par>
                                <p:cTn id="2948" presetID="10" presetClass="entr" presetSubtype="0" fill="hold" grpId="0" nodeType="withEffect">
                                  <p:stCondLst>
                                    <p:cond delay="0"/>
                                  </p:stCondLst>
                                  <p:childTnLst>
                                    <p:set>
                                      <p:cBhvr>
                                        <p:cTn id="2949" dur="1" fill="hold">
                                          <p:stCondLst>
                                            <p:cond delay="0"/>
                                          </p:stCondLst>
                                        </p:cTn>
                                        <p:tgtEl>
                                          <p:spTgt spid="123907">
                                            <p:txEl>
                                              <p:pRg st="10" end="10"/>
                                            </p:txEl>
                                          </p:spTgt>
                                        </p:tgtEl>
                                        <p:attrNameLst>
                                          <p:attrName>style.visibility</p:attrName>
                                        </p:attrNameLst>
                                      </p:cBhvr>
                                      <p:to>
                                        <p:strVal val="visible"/>
                                      </p:to>
                                    </p:set>
                                    <p:animEffect transition="in" filter="fade">
                                      <p:cBhvr>
                                        <p:cTn id="2950" dur="750"/>
                                        <p:tgtEl>
                                          <p:spTgt spid="123907">
                                            <p:txEl>
                                              <p:pRg st="10" end="10"/>
                                            </p:txEl>
                                          </p:spTgt>
                                        </p:tgtEl>
                                      </p:cBhvr>
                                    </p:animEffect>
                                  </p:childTnLst>
                                </p:cTn>
                              </p:par>
                              <p:par>
                                <p:cTn id="2951" presetID="10" presetClass="entr" presetSubtype="0" fill="hold" grpId="0" nodeType="withEffect">
                                  <p:stCondLst>
                                    <p:cond delay="0"/>
                                  </p:stCondLst>
                                  <p:childTnLst>
                                    <p:set>
                                      <p:cBhvr>
                                        <p:cTn id="2952" dur="1" fill="hold">
                                          <p:stCondLst>
                                            <p:cond delay="0"/>
                                          </p:stCondLst>
                                        </p:cTn>
                                        <p:tgtEl>
                                          <p:spTgt spid="123907">
                                            <p:txEl>
                                              <p:pRg st="11" end="11"/>
                                            </p:txEl>
                                          </p:spTgt>
                                        </p:tgtEl>
                                        <p:attrNameLst>
                                          <p:attrName>style.visibility</p:attrName>
                                        </p:attrNameLst>
                                      </p:cBhvr>
                                      <p:to>
                                        <p:strVal val="visible"/>
                                      </p:to>
                                    </p:set>
                                    <p:animEffect transition="in" filter="fade">
                                      <p:cBhvr>
                                        <p:cTn id="2953" dur="750"/>
                                        <p:tgtEl>
                                          <p:spTgt spid="123907">
                                            <p:txEl>
                                              <p:pRg st="11" end="11"/>
                                            </p:txEl>
                                          </p:spTgt>
                                        </p:tgtEl>
                                      </p:cBhvr>
                                    </p:animEffect>
                                  </p:childTnLst>
                                </p:cTn>
                              </p:par>
                              <p:par>
                                <p:cTn id="2954" presetID="10" presetClass="entr" presetSubtype="0" fill="hold" grpId="0" nodeType="withEffect">
                                  <p:stCondLst>
                                    <p:cond delay="0"/>
                                  </p:stCondLst>
                                  <p:childTnLst>
                                    <p:set>
                                      <p:cBhvr>
                                        <p:cTn id="2955" dur="1" fill="hold">
                                          <p:stCondLst>
                                            <p:cond delay="0"/>
                                          </p:stCondLst>
                                        </p:cTn>
                                        <p:tgtEl>
                                          <p:spTgt spid="123907">
                                            <p:txEl>
                                              <p:pRg st="6" end="6"/>
                                            </p:txEl>
                                          </p:spTgt>
                                        </p:tgtEl>
                                        <p:attrNameLst>
                                          <p:attrName>style.visibility</p:attrName>
                                        </p:attrNameLst>
                                      </p:cBhvr>
                                      <p:to>
                                        <p:strVal val="visible"/>
                                      </p:to>
                                    </p:set>
                                    <p:animEffect transition="in" filter="fade">
                                      <p:cBhvr>
                                        <p:cTn id="2956" dur="750"/>
                                        <p:tgtEl>
                                          <p:spTgt spid="123907">
                                            <p:txEl>
                                              <p:pRg st="6" end="6"/>
                                            </p:txEl>
                                          </p:spTgt>
                                        </p:tgtEl>
                                      </p:cBhvr>
                                    </p:animEffect>
                                  </p:childTnLst>
                                </p:cTn>
                              </p:par>
                              <p:par>
                                <p:cTn id="2957" presetID="10" presetClass="entr" presetSubtype="0" fill="hold" grpId="0" nodeType="withEffect">
                                  <p:stCondLst>
                                    <p:cond delay="0"/>
                                  </p:stCondLst>
                                  <p:childTnLst>
                                    <p:set>
                                      <p:cBhvr>
                                        <p:cTn id="2958" dur="1" fill="hold">
                                          <p:stCondLst>
                                            <p:cond delay="0"/>
                                          </p:stCondLst>
                                        </p:cTn>
                                        <p:tgtEl>
                                          <p:spTgt spid="123907">
                                            <p:txEl>
                                              <p:pRg st="7" end="7"/>
                                            </p:txEl>
                                          </p:spTgt>
                                        </p:tgtEl>
                                        <p:attrNameLst>
                                          <p:attrName>style.visibility</p:attrName>
                                        </p:attrNameLst>
                                      </p:cBhvr>
                                      <p:to>
                                        <p:strVal val="visible"/>
                                      </p:to>
                                    </p:set>
                                    <p:animEffect transition="in" filter="fade">
                                      <p:cBhvr>
                                        <p:cTn id="2959" dur="750"/>
                                        <p:tgtEl>
                                          <p:spTgt spid="123907">
                                            <p:txEl>
                                              <p:pRg st="7" end="7"/>
                                            </p:txEl>
                                          </p:spTgt>
                                        </p:tgtEl>
                                      </p:cBhvr>
                                    </p:animEffect>
                                  </p:childTnLst>
                                </p:cTn>
                              </p:par>
                              <p:par>
                                <p:cTn id="2960" presetID="10" presetClass="entr" presetSubtype="0" fill="hold" grpId="0" nodeType="withEffect">
                                  <p:stCondLst>
                                    <p:cond delay="0"/>
                                  </p:stCondLst>
                                  <p:childTnLst>
                                    <p:set>
                                      <p:cBhvr>
                                        <p:cTn id="2961" dur="1" fill="hold">
                                          <p:stCondLst>
                                            <p:cond delay="0"/>
                                          </p:stCondLst>
                                        </p:cTn>
                                        <p:tgtEl>
                                          <p:spTgt spid="123907">
                                            <p:txEl>
                                              <p:pRg st="8" end="8"/>
                                            </p:txEl>
                                          </p:spTgt>
                                        </p:tgtEl>
                                        <p:attrNameLst>
                                          <p:attrName>style.visibility</p:attrName>
                                        </p:attrNameLst>
                                      </p:cBhvr>
                                      <p:to>
                                        <p:strVal val="visible"/>
                                      </p:to>
                                    </p:set>
                                    <p:animEffect transition="in" filter="fade">
                                      <p:cBhvr>
                                        <p:cTn id="2962" dur="750"/>
                                        <p:tgtEl>
                                          <p:spTgt spid="123907">
                                            <p:txEl>
                                              <p:pRg st="8" end="8"/>
                                            </p:txEl>
                                          </p:spTgt>
                                        </p:tgtEl>
                                      </p:cBhvr>
                                    </p:animEffect>
                                  </p:childTnLst>
                                </p:cTn>
                              </p:par>
                              <p:par>
                                <p:cTn id="2963" presetID="10" presetClass="entr" presetSubtype="0" fill="hold" grpId="0" nodeType="withEffect">
                                  <p:stCondLst>
                                    <p:cond delay="0"/>
                                  </p:stCondLst>
                                  <p:childTnLst>
                                    <p:set>
                                      <p:cBhvr>
                                        <p:cTn id="2964" dur="1" fill="hold">
                                          <p:stCondLst>
                                            <p:cond delay="0"/>
                                          </p:stCondLst>
                                        </p:cTn>
                                        <p:tgtEl>
                                          <p:spTgt spid="123907">
                                            <p:txEl>
                                              <p:pRg st="9" end="9"/>
                                            </p:txEl>
                                          </p:spTgt>
                                        </p:tgtEl>
                                        <p:attrNameLst>
                                          <p:attrName>style.visibility</p:attrName>
                                        </p:attrNameLst>
                                      </p:cBhvr>
                                      <p:to>
                                        <p:strVal val="visible"/>
                                      </p:to>
                                    </p:set>
                                    <p:animEffect transition="in" filter="fade">
                                      <p:cBhvr>
                                        <p:cTn id="2965" dur="750"/>
                                        <p:tgtEl>
                                          <p:spTgt spid="123907">
                                            <p:txEl>
                                              <p:pRg st="9" end="9"/>
                                            </p:txEl>
                                          </p:spTgt>
                                        </p:tgtEl>
                                      </p:cBhvr>
                                    </p:animEffect>
                                  </p:childTnLst>
                                </p:cTn>
                              </p:par>
                              <p:par>
                                <p:cTn id="2966" presetID="10" presetClass="entr" presetSubtype="0" fill="hold" grpId="0" nodeType="withEffect">
                                  <p:stCondLst>
                                    <p:cond delay="0"/>
                                  </p:stCondLst>
                                  <p:childTnLst>
                                    <p:set>
                                      <p:cBhvr>
                                        <p:cTn id="2967" dur="1" fill="hold">
                                          <p:stCondLst>
                                            <p:cond delay="0"/>
                                          </p:stCondLst>
                                        </p:cTn>
                                        <p:tgtEl>
                                          <p:spTgt spid="123907">
                                            <p:txEl>
                                              <p:pRg st="10" end="10"/>
                                            </p:txEl>
                                          </p:spTgt>
                                        </p:tgtEl>
                                        <p:attrNameLst>
                                          <p:attrName>style.visibility</p:attrName>
                                        </p:attrNameLst>
                                      </p:cBhvr>
                                      <p:to>
                                        <p:strVal val="visible"/>
                                      </p:to>
                                    </p:set>
                                    <p:animEffect transition="in" filter="fade">
                                      <p:cBhvr>
                                        <p:cTn id="2968" dur="750"/>
                                        <p:tgtEl>
                                          <p:spTgt spid="123907">
                                            <p:txEl>
                                              <p:pRg st="10" end="10"/>
                                            </p:txEl>
                                          </p:spTgt>
                                        </p:tgtEl>
                                      </p:cBhvr>
                                    </p:animEffect>
                                  </p:childTnLst>
                                </p:cTn>
                              </p:par>
                              <p:par>
                                <p:cTn id="2969" presetID="10" presetClass="entr" presetSubtype="0" fill="hold" grpId="0" nodeType="withEffect">
                                  <p:stCondLst>
                                    <p:cond delay="0"/>
                                  </p:stCondLst>
                                  <p:childTnLst>
                                    <p:set>
                                      <p:cBhvr>
                                        <p:cTn id="2970" dur="1" fill="hold">
                                          <p:stCondLst>
                                            <p:cond delay="0"/>
                                          </p:stCondLst>
                                        </p:cTn>
                                        <p:tgtEl>
                                          <p:spTgt spid="123907">
                                            <p:txEl>
                                              <p:pRg st="10" end="10"/>
                                            </p:txEl>
                                          </p:spTgt>
                                        </p:tgtEl>
                                        <p:attrNameLst>
                                          <p:attrName>style.visibility</p:attrName>
                                        </p:attrNameLst>
                                      </p:cBhvr>
                                      <p:to>
                                        <p:strVal val="visible"/>
                                      </p:to>
                                    </p:set>
                                    <p:animEffect transition="in" filter="fade">
                                      <p:cBhvr>
                                        <p:cTn id="2971" dur="750"/>
                                        <p:tgtEl>
                                          <p:spTgt spid="123907">
                                            <p:txEl>
                                              <p:pRg st="10" end="10"/>
                                            </p:txEl>
                                          </p:spTgt>
                                        </p:tgtEl>
                                      </p:cBhvr>
                                    </p:animEffect>
                                  </p:childTnLst>
                                </p:cTn>
                              </p:par>
                              <p:par>
                                <p:cTn id="2972" presetID="10" presetClass="entr" presetSubtype="0" fill="hold" grpId="0" nodeType="withEffect">
                                  <p:stCondLst>
                                    <p:cond delay="0"/>
                                  </p:stCondLst>
                                  <p:childTnLst>
                                    <p:set>
                                      <p:cBhvr>
                                        <p:cTn id="2973" dur="1" fill="hold">
                                          <p:stCondLst>
                                            <p:cond delay="0"/>
                                          </p:stCondLst>
                                        </p:cTn>
                                        <p:tgtEl>
                                          <p:spTgt spid="123907">
                                            <p:txEl>
                                              <p:pRg st="9" end="9"/>
                                            </p:txEl>
                                          </p:spTgt>
                                        </p:tgtEl>
                                        <p:attrNameLst>
                                          <p:attrName>style.visibility</p:attrName>
                                        </p:attrNameLst>
                                      </p:cBhvr>
                                      <p:to>
                                        <p:strVal val="visible"/>
                                      </p:to>
                                    </p:set>
                                    <p:animEffect transition="in" filter="fade">
                                      <p:cBhvr>
                                        <p:cTn id="2974" dur="750"/>
                                        <p:tgtEl>
                                          <p:spTgt spid="123907">
                                            <p:txEl>
                                              <p:pRg st="9" end="9"/>
                                            </p:txEl>
                                          </p:spTgt>
                                        </p:tgtEl>
                                      </p:cBhvr>
                                    </p:animEffect>
                                  </p:childTnLst>
                                </p:cTn>
                              </p:par>
                              <p:par>
                                <p:cTn id="2975" presetID="10" presetClass="entr" presetSubtype="0" fill="hold" grpId="0" nodeType="withEffect">
                                  <p:stCondLst>
                                    <p:cond delay="0"/>
                                  </p:stCondLst>
                                  <p:childTnLst>
                                    <p:set>
                                      <p:cBhvr>
                                        <p:cTn id="2976" dur="1" fill="hold">
                                          <p:stCondLst>
                                            <p:cond delay="0"/>
                                          </p:stCondLst>
                                        </p:cTn>
                                        <p:tgtEl>
                                          <p:spTgt spid="123907">
                                            <p:txEl>
                                              <p:pRg st="10" end="10"/>
                                            </p:txEl>
                                          </p:spTgt>
                                        </p:tgtEl>
                                        <p:attrNameLst>
                                          <p:attrName>style.visibility</p:attrName>
                                        </p:attrNameLst>
                                      </p:cBhvr>
                                      <p:to>
                                        <p:strVal val="visible"/>
                                      </p:to>
                                    </p:set>
                                    <p:animEffect transition="in" filter="fade">
                                      <p:cBhvr>
                                        <p:cTn id="2977" dur="750"/>
                                        <p:tgtEl>
                                          <p:spTgt spid="123907">
                                            <p:txEl>
                                              <p:pRg st="10" end="10"/>
                                            </p:txEl>
                                          </p:spTgt>
                                        </p:tgtEl>
                                      </p:cBhvr>
                                    </p:animEffect>
                                  </p:childTnLst>
                                </p:cTn>
                              </p:par>
                              <p:par>
                                <p:cTn id="2978" presetID="10" presetClass="entr" presetSubtype="0" fill="hold" grpId="0" nodeType="withEffect">
                                  <p:stCondLst>
                                    <p:cond delay="0"/>
                                  </p:stCondLst>
                                  <p:childTnLst>
                                    <p:set>
                                      <p:cBhvr>
                                        <p:cTn id="2979" dur="1" fill="hold">
                                          <p:stCondLst>
                                            <p:cond delay="0"/>
                                          </p:stCondLst>
                                        </p:cTn>
                                        <p:tgtEl>
                                          <p:spTgt spid="123907">
                                            <p:txEl>
                                              <p:pRg st="10" end="10"/>
                                            </p:txEl>
                                          </p:spTgt>
                                        </p:tgtEl>
                                        <p:attrNameLst>
                                          <p:attrName>style.visibility</p:attrName>
                                        </p:attrNameLst>
                                      </p:cBhvr>
                                      <p:to>
                                        <p:strVal val="visible"/>
                                      </p:to>
                                    </p:set>
                                    <p:animEffect transition="in" filter="fade">
                                      <p:cBhvr>
                                        <p:cTn id="2980" dur="750"/>
                                        <p:tgtEl>
                                          <p:spTgt spid="123907">
                                            <p:txEl>
                                              <p:pRg st="10" end="10"/>
                                            </p:txEl>
                                          </p:spTgt>
                                        </p:tgtEl>
                                      </p:cBhvr>
                                    </p:animEffect>
                                  </p:childTnLst>
                                </p:cTn>
                              </p:par>
                              <p:par>
                                <p:cTn id="2981" presetID="10" presetClass="entr" presetSubtype="0" fill="hold" grpId="0" nodeType="withEffect">
                                  <p:stCondLst>
                                    <p:cond delay="0"/>
                                  </p:stCondLst>
                                  <p:childTnLst>
                                    <p:set>
                                      <p:cBhvr>
                                        <p:cTn id="2982" dur="1" fill="hold">
                                          <p:stCondLst>
                                            <p:cond delay="0"/>
                                          </p:stCondLst>
                                        </p:cTn>
                                        <p:tgtEl>
                                          <p:spTgt spid="123907">
                                            <p:txEl>
                                              <p:pRg st="11" end="11"/>
                                            </p:txEl>
                                          </p:spTgt>
                                        </p:tgtEl>
                                        <p:attrNameLst>
                                          <p:attrName>style.visibility</p:attrName>
                                        </p:attrNameLst>
                                      </p:cBhvr>
                                      <p:to>
                                        <p:strVal val="visible"/>
                                      </p:to>
                                    </p:set>
                                    <p:animEffect transition="in" filter="fade">
                                      <p:cBhvr>
                                        <p:cTn id="2983" dur="750"/>
                                        <p:tgtEl>
                                          <p:spTgt spid="123907">
                                            <p:txEl>
                                              <p:pRg st="11" end="11"/>
                                            </p:txEl>
                                          </p:spTgt>
                                        </p:tgtEl>
                                      </p:cBhvr>
                                    </p:animEffect>
                                  </p:childTnLst>
                                </p:cTn>
                              </p:par>
                              <p:par>
                                <p:cTn id="2984" presetID="10" presetClass="entr" presetSubtype="0" fill="hold" grpId="0" nodeType="withEffect">
                                  <p:stCondLst>
                                    <p:cond delay="0"/>
                                  </p:stCondLst>
                                  <p:childTnLst>
                                    <p:set>
                                      <p:cBhvr>
                                        <p:cTn id="2985" dur="1" fill="hold">
                                          <p:stCondLst>
                                            <p:cond delay="0"/>
                                          </p:stCondLst>
                                        </p:cTn>
                                        <p:tgtEl>
                                          <p:spTgt spid="123907">
                                            <p:txEl>
                                              <p:pRg st="7" end="7"/>
                                            </p:txEl>
                                          </p:spTgt>
                                        </p:tgtEl>
                                        <p:attrNameLst>
                                          <p:attrName>style.visibility</p:attrName>
                                        </p:attrNameLst>
                                      </p:cBhvr>
                                      <p:to>
                                        <p:strVal val="visible"/>
                                      </p:to>
                                    </p:set>
                                    <p:animEffect transition="in" filter="fade">
                                      <p:cBhvr>
                                        <p:cTn id="2986" dur="750"/>
                                        <p:tgtEl>
                                          <p:spTgt spid="123907">
                                            <p:txEl>
                                              <p:pRg st="7" end="7"/>
                                            </p:txEl>
                                          </p:spTgt>
                                        </p:tgtEl>
                                      </p:cBhvr>
                                    </p:animEffect>
                                  </p:childTnLst>
                                </p:cTn>
                              </p:par>
                              <p:par>
                                <p:cTn id="2987" presetID="10" presetClass="entr" presetSubtype="0" fill="hold" grpId="0" nodeType="withEffect">
                                  <p:stCondLst>
                                    <p:cond delay="0"/>
                                  </p:stCondLst>
                                  <p:childTnLst>
                                    <p:set>
                                      <p:cBhvr>
                                        <p:cTn id="2988" dur="1" fill="hold">
                                          <p:stCondLst>
                                            <p:cond delay="0"/>
                                          </p:stCondLst>
                                        </p:cTn>
                                        <p:tgtEl>
                                          <p:spTgt spid="123907">
                                            <p:txEl>
                                              <p:pRg st="8" end="8"/>
                                            </p:txEl>
                                          </p:spTgt>
                                        </p:tgtEl>
                                        <p:attrNameLst>
                                          <p:attrName>style.visibility</p:attrName>
                                        </p:attrNameLst>
                                      </p:cBhvr>
                                      <p:to>
                                        <p:strVal val="visible"/>
                                      </p:to>
                                    </p:set>
                                    <p:animEffect transition="in" filter="fade">
                                      <p:cBhvr>
                                        <p:cTn id="2989" dur="750"/>
                                        <p:tgtEl>
                                          <p:spTgt spid="123907">
                                            <p:txEl>
                                              <p:pRg st="8" end="8"/>
                                            </p:txEl>
                                          </p:spTgt>
                                        </p:tgtEl>
                                      </p:cBhvr>
                                    </p:animEffect>
                                  </p:childTnLst>
                                </p:cTn>
                              </p:par>
                              <p:par>
                                <p:cTn id="2990" presetID="10" presetClass="entr" presetSubtype="0" fill="hold" grpId="0" nodeType="withEffect">
                                  <p:stCondLst>
                                    <p:cond delay="0"/>
                                  </p:stCondLst>
                                  <p:childTnLst>
                                    <p:set>
                                      <p:cBhvr>
                                        <p:cTn id="2991" dur="1" fill="hold">
                                          <p:stCondLst>
                                            <p:cond delay="0"/>
                                          </p:stCondLst>
                                        </p:cTn>
                                        <p:tgtEl>
                                          <p:spTgt spid="123907">
                                            <p:txEl>
                                              <p:pRg st="9" end="9"/>
                                            </p:txEl>
                                          </p:spTgt>
                                        </p:tgtEl>
                                        <p:attrNameLst>
                                          <p:attrName>style.visibility</p:attrName>
                                        </p:attrNameLst>
                                      </p:cBhvr>
                                      <p:to>
                                        <p:strVal val="visible"/>
                                      </p:to>
                                    </p:set>
                                    <p:animEffect transition="in" filter="fade">
                                      <p:cBhvr>
                                        <p:cTn id="2992" dur="750"/>
                                        <p:tgtEl>
                                          <p:spTgt spid="123907">
                                            <p:txEl>
                                              <p:pRg st="9" end="9"/>
                                            </p:txEl>
                                          </p:spTgt>
                                        </p:tgtEl>
                                      </p:cBhvr>
                                    </p:animEffect>
                                  </p:childTnLst>
                                </p:cTn>
                              </p:par>
                              <p:par>
                                <p:cTn id="2993" presetID="10" presetClass="entr" presetSubtype="0" fill="hold" grpId="0" nodeType="withEffect">
                                  <p:stCondLst>
                                    <p:cond delay="0"/>
                                  </p:stCondLst>
                                  <p:childTnLst>
                                    <p:set>
                                      <p:cBhvr>
                                        <p:cTn id="2994" dur="1" fill="hold">
                                          <p:stCondLst>
                                            <p:cond delay="0"/>
                                          </p:stCondLst>
                                        </p:cTn>
                                        <p:tgtEl>
                                          <p:spTgt spid="123907">
                                            <p:txEl>
                                              <p:pRg st="10" end="10"/>
                                            </p:txEl>
                                          </p:spTgt>
                                        </p:tgtEl>
                                        <p:attrNameLst>
                                          <p:attrName>style.visibility</p:attrName>
                                        </p:attrNameLst>
                                      </p:cBhvr>
                                      <p:to>
                                        <p:strVal val="visible"/>
                                      </p:to>
                                    </p:set>
                                    <p:animEffect transition="in" filter="fade">
                                      <p:cBhvr>
                                        <p:cTn id="2995" dur="750"/>
                                        <p:tgtEl>
                                          <p:spTgt spid="123907">
                                            <p:txEl>
                                              <p:pRg st="10" end="10"/>
                                            </p:txEl>
                                          </p:spTgt>
                                        </p:tgtEl>
                                      </p:cBhvr>
                                    </p:animEffect>
                                  </p:childTnLst>
                                </p:cTn>
                              </p:par>
                              <p:par>
                                <p:cTn id="2996" presetID="10" presetClass="entr" presetSubtype="0" fill="hold" grpId="0" nodeType="withEffect">
                                  <p:stCondLst>
                                    <p:cond delay="0"/>
                                  </p:stCondLst>
                                  <p:childTnLst>
                                    <p:set>
                                      <p:cBhvr>
                                        <p:cTn id="2997" dur="1" fill="hold">
                                          <p:stCondLst>
                                            <p:cond delay="0"/>
                                          </p:stCondLst>
                                        </p:cTn>
                                        <p:tgtEl>
                                          <p:spTgt spid="123907">
                                            <p:txEl>
                                              <p:pRg st="10" end="10"/>
                                            </p:txEl>
                                          </p:spTgt>
                                        </p:tgtEl>
                                        <p:attrNameLst>
                                          <p:attrName>style.visibility</p:attrName>
                                        </p:attrNameLst>
                                      </p:cBhvr>
                                      <p:to>
                                        <p:strVal val="visible"/>
                                      </p:to>
                                    </p:set>
                                    <p:animEffect transition="in" filter="fade">
                                      <p:cBhvr>
                                        <p:cTn id="2998" dur="750"/>
                                        <p:tgtEl>
                                          <p:spTgt spid="123907">
                                            <p:txEl>
                                              <p:pRg st="10" end="10"/>
                                            </p:txEl>
                                          </p:spTgt>
                                        </p:tgtEl>
                                      </p:cBhvr>
                                    </p:animEffect>
                                  </p:childTnLst>
                                </p:cTn>
                              </p:par>
                              <p:par>
                                <p:cTn id="2999" presetID="10" presetClass="entr" presetSubtype="0" fill="hold" grpId="0" nodeType="withEffect">
                                  <p:stCondLst>
                                    <p:cond delay="0"/>
                                  </p:stCondLst>
                                  <p:childTnLst>
                                    <p:set>
                                      <p:cBhvr>
                                        <p:cTn id="3000" dur="1" fill="hold">
                                          <p:stCondLst>
                                            <p:cond delay="0"/>
                                          </p:stCondLst>
                                        </p:cTn>
                                        <p:tgtEl>
                                          <p:spTgt spid="123907">
                                            <p:txEl>
                                              <p:pRg st="9" end="9"/>
                                            </p:txEl>
                                          </p:spTgt>
                                        </p:tgtEl>
                                        <p:attrNameLst>
                                          <p:attrName>style.visibility</p:attrName>
                                        </p:attrNameLst>
                                      </p:cBhvr>
                                      <p:to>
                                        <p:strVal val="visible"/>
                                      </p:to>
                                    </p:set>
                                    <p:animEffect transition="in" filter="fade">
                                      <p:cBhvr>
                                        <p:cTn id="3001" dur="750"/>
                                        <p:tgtEl>
                                          <p:spTgt spid="123907">
                                            <p:txEl>
                                              <p:pRg st="9" end="9"/>
                                            </p:txEl>
                                          </p:spTgt>
                                        </p:tgtEl>
                                      </p:cBhvr>
                                    </p:animEffect>
                                  </p:childTnLst>
                                </p:cTn>
                              </p:par>
                              <p:par>
                                <p:cTn id="3002" presetID="10" presetClass="entr" presetSubtype="0" fill="hold" grpId="0" nodeType="withEffect">
                                  <p:stCondLst>
                                    <p:cond delay="0"/>
                                  </p:stCondLst>
                                  <p:childTnLst>
                                    <p:set>
                                      <p:cBhvr>
                                        <p:cTn id="3003" dur="1" fill="hold">
                                          <p:stCondLst>
                                            <p:cond delay="0"/>
                                          </p:stCondLst>
                                        </p:cTn>
                                        <p:tgtEl>
                                          <p:spTgt spid="123907">
                                            <p:txEl>
                                              <p:pRg st="10" end="10"/>
                                            </p:txEl>
                                          </p:spTgt>
                                        </p:tgtEl>
                                        <p:attrNameLst>
                                          <p:attrName>style.visibility</p:attrName>
                                        </p:attrNameLst>
                                      </p:cBhvr>
                                      <p:to>
                                        <p:strVal val="visible"/>
                                      </p:to>
                                    </p:set>
                                    <p:animEffect transition="in" filter="fade">
                                      <p:cBhvr>
                                        <p:cTn id="3004" dur="750"/>
                                        <p:tgtEl>
                                          <p:spTgt spid="123907">
                                            <p:txEl>
                                              <p:pRg st="10" end="10"/>
                                            </p:txEl>
                                          </p:spTgt>
                                        </p:tgtEl>
                                      </p:cBhvr>
                                    </p:animEffect>
                                  </p:childTnLst>
                                </p:cTn>
                              </p:par>
                              <p:par>
                                <p:cTn id="3005" presetID="10" presetClass="entr" presetSubtype="0" fill="hold" grpId="0" nodeType="withEffect">
                                  <p:stCondLst>
                                    <p:cond delay="0"/>
                                  </p:stCondLst>
                                  <p:childTnLst>
                                    <p:set>
                                      <p:cBhvr>
                                        <p:cTn id="3006" dur="1" fill="hold">
                                          <p:stCondLst>
                                            <p:cond delay="0"/>
                                          </p:stCondLst>
                                        </p:cTn>
                                        <p:tgtEl>
                                          <p:spTgt spid="123907">
                                            <p:txEl>
                                              <p:pRg st="10" end="10"/>
                                            </p:txEl>
                                          </p:spTgt>
                                        </p:tgtEl>
                                        <p:attrNameLst>
                                          <p:attrName>style.visibility</p:attrName>
                                        </p:attrNameLst>
                                      </p:cBhvr>
                                      <p:to>
                                        <p:strVal val="visible"/>
                                      </p:to>
                                    </p:set>
                                    <p:animEffect transition="in" filter="fade">
                                      <p:cBhvr>
                                        <p:cTn id="3007" dur="750"/>
                                        <p:tgtEl>
                                          <p:spTgt spid="123907">
                                            <p:txEl>
                                              <p:pRg st="10" end="10"/>
                                            </p:txEl>
                                          </p:spTgt>
                                        </p:tgtEl>
                                      </p:cBhvr>
                                    </p:animEffect>
                                  </p:childTnLst>
                                </p:cTn>
                              </p:par>
                              <p:par>
                                <p:cTn id="3008" presetID="10" presetClass="entr" presetSubtype="0" fill="hold" grpId="0" nodeType="withEffect">
                                  <p:stCondLst>
                                    <p:cond delay="0"/>
                                  </p:stCondLst>
                                  <p:childTnLst>
                                    <p:set>
                                      <p:cBhvr>
                                        <p:cTn id="3009" dur="1" fill="hold">
                                          <p:stCondLst>
                                            <p:cond delay="0"/>
                                          </p:stCondLst>
                                        </p:cTn>
                                        <p:tgtEl>
                                          <p:spTgt spid="123907">
                                            <p:txEl>
                                              <p:pRg st="11" end="11"/>
                                            </p:txEl>
                                          </p:spTgt>
                                        </p:tgtEl>
                                        <p:attrNameLst>
                                          <p:attrName>style.visibility</p:attrName>
                                        </p:attrNameLst>
                                      </p:cBhvr>
                                      <p:to>
                                        <p:strVal val="visible"/>
                                      </p:to>
                                    </p:set>
                                    <p:animEffect transition="in" filter="fade">
                                      <p:cBhvr>
                                        <p:cTn id="3010" dur="750"/>
                                        <p:tgtEl>
                                          <p:spTgt spid="123907">
                                            <p:txEl>
                                              <p:pRg st="11" end="11"/>
                                            </p:txEl>
                                          </p:spTgt>
                                        </p:tgtEl>
                                      </p:cBhvr>
                                    </p:animEffect>
                                  </p:childTnLst>
                                </p:cTn>
                              </p:par>
                              <p:par>
                                <p:cTn id="3011" presetID="10" presetClass="entr" presetSubtype="0" fill="hold" grpId="0" nodeType="withEffect">
                                  <p:stCondLst>
                                    <p:cond delay="0"/>
                                  </p:stCondLst>
                                  <p:childTnLst>
                                    <p:set>
                                      <p:cBhvr>
                                        <p:cTn id="3012" dur="1" fill="hold">
                                          <p:stCondLst>
                                            <p:cond delay="0"/>
                                          </p:stCondLst>
                                        </p:cTn>
                                        <p:tgtEl>
                                          <p:spTgt spid="123907">
                                            <p:txEl>
                                              <p:pRg st="5" end="5"/>
                                            </p:txEl>
                                          </p:spTgt>
                                        </p:tgtEl>
                                        <p:attrNameLst>
                                          <p:attrName>style.visibility</p:attrName>
                                        </p:attrNameLst>
                                      </p:cBhvr>
                                      <p:to>
                                        <p:strVal val="visible"/>
                                      </p:to>
                                    </p:set>
                                    <p:animEffect transition="in" filter="fade">
                                      <p:cBhvr>
                                        <p:cTn id="3013" dur="750"/>
                                        <p:tgtEl>
                                          <p:spTgt spid="123907">
                                            <p:txEl>
                                              <p:pRg st="5" end="5"/>
                                            </p:txEl>
                                          </p:spTgt>
                                        </p:tgtEl>
                                      </p:cBhvr>
                                    </p:animEffect>
                                  </p:childTnLst>
                                </p:cTn>
                              </p:par>
                              <p:par>
                                <p:cTn id="3014" presetID="10" presetClass="entr" presetSubtype="0" fill="hold" grpId="0" nodeType="withEffect">
                                  <p:stCondLst>
                                    <p:cond delay="0"/>
                                  </p:stCondLst>
                                  <p:childTnLst>
                                    <p:set>
                                      <p:cBhvr>
                                        <p:cTn id="3015" dur="1" fill="hold">
                                          <p:stCondLst>
                                            <p:cond delay="0"/>
                                          </p:stCondLst>
                                        </p:cTn>
                                        <p:tgtEl>
                                          <p:spTgt spid="123907">
                                            <p:txEl>
                                              <p:pRg st="6" end="6"/>
                                            </p:txEl>
                                          </p:spTgt>
                                        </p:tgtEl>
                                        <p:attrNameLst>
                                          <p:attrName>style.visibility</p:attrName>
                                        </p:attrNameLst>
                                      </p:cBhvr>
                                      <p:to>
                                        <p:strVal val="visible"/>
                                      </p:to>
                                    </p:set>
                                    <p:animEffect transition="in" filter="fade">
                                      <p:cBhvr>
                                        <p:cTn id="3016" dur="750"/>
                                        <p:tgtEl>
                                          <p:spTgt spid="123907">
                                            <p:txEl>
                                              <p:pRg st="6" end="6"/>
                                            </p:txEl>
                                          </p:spTgt>
                                        </p:tgtEl>
                                      </p:cBhvr>
                                    </p:animEffect>
                                  </p:childTnLst>
                                </p:cTn>
                              </p:par>
                              <p:par>
                                <p:cTn id="3017" presetID="10" presetClass="entr" presetSubtype="0" fill="hold" grpId="0" nodeType="withEffect">
                                  <p:stCondLst>
                                    <p:cond delay="0"/>
                                  </p:stCondLst>
                                  <p:childTnLst>
                                    <p:set>
                                      <p:cBhvr>
                                        <p:cTn id="3018" dur="1" fill="hold">
                                          <p:stCondLst>
                                            <p:cond delay="0"/>
                                          </p:stCondLst>
                                        </p:cTn>
                                        <p:tgtEl>
                                          <p:spTgt spid="123907">
                                            <p:txEl>
                                              <p:pRg st="7" end="7"/>
                                            </p:txEl>
                                          </p:spTgt>
                                        </p:tgtEl>
                                        <p:attrNameLst>
                                          <p:attrName>style.visibility</p:attrName>
                                        </p:attrNameLst>
                                      </p:cBhvr>
                                      <p:to>
                                        <p:strVal val="visible"/>
                                      </p:to>
                                    </p:set>
                                    <p:animEffect transition="in" filter="fade">
                                      <p:cBhvr>
                                        <p:cTn id="3019" dur="750"/>
                                        <p:tgtEl>
                                          <p:spTgt spid="123907">
                                            <p:txEl>
                                              <p:pRg st="7" end="7"/>
                                            </p:txEl>
                                          </p:spTgt>
                                        </p:tgtEl>
                                      </p:cBhvr>
                                    </p:animEffect>
                                  </p:childTnLst>
                                </p:cTn>
                              </p:par>
                              <p:par>
                                <p:cTn id="3020" presetID="10" presetClass="entr" presetSubtype="0" fill="hold" grpId="0" nodeType="withEffect">
                                  <p:stCondLst>
                                    <p:cond delay="0"/>
                                  </p:stCondLst>
                                  <p:childTnLst>
                                    <p:set>
                                      <p:cBhvr>
                                        <p:cTn id="3021" dur="1" fill="hold">
                                          <p:stCondLst>
                                            <p:cond delay="0"/>
                                          </p:stCondLst>
                                        </p:cTn>
                                        <p:tgtEl>
                                          <p:spTgt spid="123907">
                                            <p:txEl>
                                              <p:pRg st="8" end="8"/>
                                            </p:txEl>
                                          </p:spTgt>
                                        </p:tgtEl>
                                        <p:attrNameLst>
                                          <p:attrName>style.visibility</p:attrName>
                                        </p:attrNameLst>
                                      </p:cBhvr>
                                      <p:to>
                                        <p:strVal val="visible"/>
                                      </p:to>
                                    </p:set>
                                    <p:animEffect transition="in" filter="fade">
                                      <p:cBhvr>
                                        <p:cTn id="3022" dur="750"/>
                                        <p:tgtEl>
                                          <p:spTgt spid="123907">
                                            <p:txEl>
                                              <p:pRg st="8" end="8"/>
                                            </p:txEl>
                                          </p:spTgt>
                                        </p:tgtEl>
                                      </p:cBhvr>
                                    </p:animEffect>
                                  </p:childTnLst>
                                </p:cTn>
                              </p:par>
                              <p:par>
                                <p:cTn id="3023" presetID="10" presetClass="entr" presetSubtype="0" fill="hold" grpId="0" nodeType="withEffect">
                                  <p:stCondLst>
                                    <p:cond delay="0"/>
                                  </p:stCondLst>
                                  <p:childTnLst>
                                    <p:set>
                                      <p:cBhvr>
                                        <p:cTn id="3024" dur="1" fill="hold">
                                          <p:stCondLst>
                                            <p:cond delay="0"/>
                                          </p:stCondLst>
                                        </p:cTn>
                                        <p:tgtEl>
                                          <p:spTgt spid="123907">
                                            <p:txEl>
                                              <p:pRg st="9" end="9"/>
                                            </p:txEl>
                                          </p:spTgt>
                                        </p:tgtEl>
                                        <p:attrNameLst>
                                          <p:attrName>style.visibility</p:attrName>
                                        </p:attrNameLst>
                                      </p:cBhvr>
                                      <p:to>
                                        <p:strVal val="visible"/>
                                      </p:to>
                                    </p:set>
                                    <p:animEffect transition="in" filter="fade">
                                      <p:cBhvr>
                                        <p:cTn id="3025" dur="750"/>
                                        <p:tgtEl>
                                          <p:spTgt spid="123907">
                                            <p:txEl>
                                              <p:pRg st="9" end="9"/>
                                            </p:txEl>
                                          </p:spTgt>
                                        </p:tgtEl>
                                      </p:cBhvr>
                                    </p:animEffect>
                                  </p:childTnLst>
                                </p:cTn>
                              </p:par>
                              <p:par>
                                <p:cTn id="3026" presetID="10" presetClass="entr" presetSubtype="0" fill="hold" grpId="0" nodeType="withEffect">
                                  <p:stCondLst>
                                    <p:cond delay="0"/>
                                  </p:stCondLst>
                                  <p:childTnLst>
                                    <p:set>
                                      <p:cBhvr>
                                        <p:cTn id="3027" dur="1" fill="hold">
                                          <p:stCondLst>
                                            <p:cond delay="0"/>
                                          </p:stCondLst>
                                        </p:cTn>
                                        <p:tgtEl>
                                          <p:spTgt spid="123907">
                                            <p:txEl>
                                              <p:pRg st="10" end="10"/>
                                            </p:txEl>
                                          </p:spTgt>
                                        </p:tgtEl>
                                        <p:attrNameLst>
                                          <p:attrName>style.visibility</p:attrName>
                                        </p:attrNameLst>
                                      </p:cBhvr>
                                      <p:to>
                                        <p:strVal val="visible"/>
                                      </p:to>
                                    </p:set>
                                    <p:animEffect transition="in" filter="fade">
                                      <p:cBhvr>
                                        <p:cTn id="3028" dur="750"/>
                                        <p:tgtEl>
                                          <p:spTgt spid="123907">
                                            <p:txEl>
                                              <p:pRg st="10" end="10"/>
                                            </p:txEl>
                                          </p:spTgt>
                                        </p:tgtEl>
                                      </p:cBhvr>
                                    </p:animEffect>
                                  </p:childTnLst>
                                </p:cTn>
                              </p:par>
                              <p:par>
                                <p:cTn id="3029" presetID="10" presetClass="entr" presetSubtype="0" fill="hold" grpId="0" nodeType="withEffect">
                                  <p:stCondLst>
                                    <p:cond delay="0"/>
                                  </p:stCondLst>
                                  <p:childTnLst>
                                    <p:set>
                                      <p:cBhvr>
                                        <p:cTn id="3030" dur="1" fill="hold">
                                          <p:stCondLst>
                                            <p:cond delay="0"/>
                                          </p:stCondLst>
                                        </p:cTn>
                                        <p:tgtEl>
                                          <p:spTgt spid="123907">
                                            <p:txEl>
                                              <p:pRg st="10" end="10"/>
                                            </p:txEl>
                                          </p:spTgt>
                                        </p:tgtEl>
                                        <p:attrNameLst>
                                          <p:attrName>style.visibility</p:attrName>
                                        </p:attrNameLst>
                                      </p:cBhvr>
                                      <p:to>
                                        <p:strVal val="visible"/>
                                      </p:to>
                                    </p:set>
                                    <p:animEffect transition="in" filter="fade">
                                      <p:cBhvr>
                                        <p:cTn id="3031" dur="750"/>
                                        <p:tgtEl>
                                          <p:spTgt spid="123907">
                                            <p:txEl>
                                              <p:pRg st="10" end="10"/>
                                            </p:txEl>
                                          </p:spTgt>
                                        </p:tgtEl>
                                      </p:cBhvr>
                                    </p:animEffect>
                                  </p:childTnLst>
                                </p:cTn>
                              </p:par>
                              <p:par>
                                <p:cTn id="3032" presetID="10" presetClass="entr" presetSubtype="0" fill="hold" grpId="0" nodeType="withEffect">
                                  <p:stCondLst>
                                    <p:cond delay="0"/>
                                  </p:stCondLst>
                                  <p:childTnLst>
                                    <p:set>
                                      <p:cBhvr>
                                        <p:cTn id="3033" dur="1" fill="hold">
                                          <p:stCondLst>
                                            <p:cond delay="0"/>
                                          </p:stCondLst>
                                        </p:cTn>
                                        <p:tgtEl>
                                          <p:spTgt spid="123907">
                                            <p:txEl>
                                              <p:pRg st="9" end="9"/>
                                            </p:txEl>
                                          </p:spTgt>
                                        </p:tgtEl>
                                        <p:attrNameLst>
                                          <p:attrName>style.visibility</p:attrName>
                                        </p:attrNameLst>
                                      </p:cBhvr>
                                      <p:to>
                                        <p:strVal val="visible"/>
                                      </p:to>
                                    </p:set>
                                    <p:animEffect transition="in" filter="fade">
                                      <p:cBhvr>
                                        <p:cTn id="3034" dur="750"/>
                                        <p:tgtEl>
                                          <p:spTgt spid="123907">
                                            <p:txEl>
                                              <p:pRg st="9" end="9"/>
                                            </p:txEl>
                                          </p:spTgt>
                                        </p:tgtEl>
                                      </p:cBhvr>
                                    </p:animEffect>
                                  </p:childTnLst>
                                </p:cTn>
                              </p:par>
                              <p:par>
                                <p:cTn id="3035" presetID="10" presetClass="entr" presetSubtype="0" fill="hold" grpId="0" nodeType="withEffect">
                                  <p:stCondLst>
                                    <p:cond delay="0"/>
                                  </p:stCondLst>
                                  <p:childTnLst>
                                    <p:set>
                                      <p:cBhvr>
                                        <p:cTn id="3036" dur="1" fill="hold">
                                          <p:stCondLst>
                                            <p:cond delay="0"/>
                                          </p:stCondLst>
                                        </p:cTn>
                                        <p:tgtEl>
                                          <p:spTgt spid="123907">
                                            <p:txEl>
                                              <p:pRg st="10" end="10"/>
                                            </p:txEl>
                                          </p:spTgt>
                                        </p:tgtEl>
                                        <p:attrNameLst>
                                          <p:attrName>style.visibility</p:attrName>
                                        </p:attrNameLst>
                                      </p:cBhvr>
                                      <p:to>
                                        <p:strVal val="visible"/>
                                      </p:to>
                                    </p:set>
                                    <p:animEffect transition="in" filter="fade">
                                      <p:cBhvr>
                                        <p:cTn id="3037" dur="750"/>
                                        <p:tgtEl>
                                          <p:spTgt spid="123907">
                                            <p:txEl>
                                              <p:pRg st="10" end="10"/>
                                            </p:txEl>
                                          </p:spTgt>
                                        </p:tgtEl>
                                      </p:cBhvr>
                                    </p:animEffect>
                                  </p:childTnLst>
                                </p:cTn>
                              </p:par>
                              <p:par>
                                <p:cTn id="3038" presetID="10" presetClass="entr" presetSubtype="0" fill="hold" grpId="0" nodeType="withEffect">
                                  <p:stCondLst>
                                    <p:cond delay="0"/>
                                  </p:stCondLst>
                                  <p:childTnLst>
                                    <p:set>
                                      <p:cBhvr>
                                        <p:cTn id="3039" dur="1" fill="hold">
                                          <p:stCondLst>
                                            <p:cond delay="0"/>
                                          </p:stCondLst>
                                        </p:cTn>
                                        <p:tgtEl>
                                          <p:spTgt spid="123907">
                                            <p:txEl>
                                              <p:pRg st="10" end="10"/>
                                            </p:txEl>
                                          </p:spTgt>
                                        </p:tgtEl>
                                        <p:attrNameLst>
                                          <p:attrName>style.visibility</p:attrName>
                                        </p:attrNameLst>
                                      </p:cBhvr>
                                      <p:to>
                                        <p:strVal val="visible"/>
                                      </p:to>
                                    </p:set>
                                    <p:animEffect transition="in" filter="fade">
                                      <p:cBhvr>
                                        <p:cTn id="3040" dur="750"/>
                                        <p:tgtEl>
                                          <p:spTgt spid="123907">
                                            <p:txEl>
                                              <p:pRg st="10" end="10"/>
                                            </p:txEl>
                                          </p:spTgt>
                                        </p:tgtEl>
                                      </p:cBhvr>
                                    </p:animEffect>
                                  </p:childTnLst>
                                </p:cTn>
                              </p:par>
                              <p:par>
                                <p:cTn id="3041" presetID="10" presetClass="entr" presetSubtype="0" fill="hold" grpId="0" nodeType="withEffect">
                                  <p:stCondLst>
                                    <p:cond delay="0"/>
                                  </p:stCondLst>
                                  <p:childTnLst>
                                    <p:set>
                                      <p:cBhvr>
                                        <p:cTn id="3042" dur="1" fill="hold">
                                          <p:stCondLst>
                                            <p:cond delay="0"/>
                                          </p:stCondLst>
                                        </p:cTn>
                                        <p:tgtEl>
                                          <p:spTgt spid="123907">
                                            <p:txEl>
                                              <p:pRg st="11" end="11"/>
                                            </p:txEl>
                                          </p:spTgt>
                                        </p:tgtEl>
                                        <p:attrNameLst>
                                          <p:attrName>style.visibility</p:attrName>
                                        </p:attrNameLst>
                                      </p:cBhvr>
                                      <p:to>
                                        <p:strVal val="visible"/>
                                      </p:to>
                                    </p:set>
                                    <p:animEffect transition="in" filter="fade">
                                      <p:cBhvr>
                                        <p:cTn id="3043" dur="750"/>
                                        <p:tgtEl>
                                          <p:spTgt spid="123907">
                                            <p:txEl>
                                              <p:pRg st="11" end="11"/>
                                            </p:txEl>
                                          </p:spTgt>
                                        </p:tgtEl>
                                      </p:cBhvr>
                                    </p:animEffect>
                                  </p:childTnLst>
                                </p:cTn>
                              </p:par>
                              <p:par>
                                <p:cTn id="3044" presetID="10" presetClass="entr" presetSubtype="0" fill="hold" grpId="0" nodeType="withEffect">
                                  <p:stCondLst>
                                    <p:cond delay="0"/>
                                  </p:stCondLst>
                                  <p:childTnLst>
                                    <p:set>
                                      <p:cBhvr>
                                        <p:cTn id="3045" dur="1" fill="hold">
                                          <p:stCondLst>
                                            <p:cond delay="0"/>
                                          </p:stCondLst>
                                        </p:cTn>
                                        <p:tgtEl>
                                          <p:spTgt spid="123907">
                                            <p:txEl>
                                              <p:pRg st="7" end="7"/>
                                            </p:txEl>
                                          </p:spTgt>
                                        </p:tgtEl>
                                        <p:attrNameLst>
                                          <p:attrName>style.visibility</p:attrName>
                                        </p:attrNameLst>
                                      </p:cBhvr>
                                      <p:to>
                                        <p:strVal val="visible"/>
                                      </p:to>
                                    </p:set>
                                    <p:animEffect transition="in" filter="fade">
                                      <p:cBhvr>
                                        <p:cTn id="3046" dur="750"/>
                                        <p:tgtEl>
                                          <p:spTgt spid="123907">
                                            <p:txEl>
                                              <p:pRg st="7" end="7"/>
                                            </p:txEl>
                                          </p:spTgt>
                                        </p:tgtEl>
                                      </p:cBhvr>
                                    </p:animEffect>
                                  </p:childTnLst>
                                </p:cTn>
                              </p:par>
                              <p:par>
                                <p:cTn id="3047" presetID="10" presetClass="entr" presetSubtype="0" fill="hold" grpId="0" nodeType="withEffect">
                                  <p:stCondLst>
                                    <p:cond delay="0"/>
                                  </p:stCondLst>
                                  <p:childTnLst>
                                    <p:set>
                                      <p:cBhvr>
                                        <p:cTn id="3048" dur="1" fill="hold">
                                          <p:stCondLst>
                                            <p:cond delay="0"/>
                                          </p:stCondLst>
                                        </p:cTn>
                                        <p:tgtEl>
                                          <p:spTgt spid="123907">
                                            <p:txEl>
                                              <p:pRg st="8" end="8"/>
                                            </p:txEl>
                                          </p:spTgt>
                                        </p:tgtEl>
                                        <p:attrNameLst>
                                          <p:attrName>style.visibility</p:attrName>
                                        </p:attrNameLst>
                                      </p:cBhvr>
                                      <p:to>
                                        <p:strVal val="visible"/>
                                      </p:to>
                                    </p:set>
                                    <p:animEffect transition="in" filter="fade">
                                      <p:cBhvr>
                                        <p:cTn id="3049" dur="750"/>
                                        <p:tgtEl>
                                          <p:spTgt spid="123907">
                                            <p:txEl>
                                              <p:pRg st="8" end="8"/>
                                            </p:txEl>
                                          </p:spTgt>
                                        </p:tgtEl>
                                      </p:cBhvr>
                                    </p:animEffect>
                                  </p:childTnLst>
                                </p:cTn>
                              </p:par>
                              <p:par>
                                <p:cTn id="3050" presetID="10" presetClass="entr" presetSubtype="0" fill="hold" grpId="0" nodeType="withEffect">
                                  <p:stCondLst>
                                    <p:cond delay="0"/>
                                  </p:stCondLst>
                                  <p:childTnLst>
                                    <p:set>
                                      <p:cBhvr>
                                        <p:cTn id="3051" dur="1" fill="hold">
                                          <p:stCondLst>
                                            <p:cond delay="0"/>
                                          </p:stCondLst>
                                        </p:cTn>
                                        <p:tgtEl>
                                          <p:spTgt spid="123907">
                                            <p:txEl>
                                              <p:pRg st="9" end="9"/>
                                            </p:txEl>
                                          </p:spTgt>
                                        </p:tgtEl>
                                        <p:attrNameLst>
                                          <p:attrName>style.visibility</p:attrName>
                                        </p:attrNameLst>
                                      </p:cBhvr>
                                      <p:to>
                                        <p:strVal val="visible"/>
                                      </p:to>
                                    </p:set>
                                    <p:animEffect transition="in" filter="fade">
                                      <p:cBhvr>
                                        <p:cTn id="3052" dur="750"/>
                                        <p:tgtEl>
                                          <p:spTgt spid="123907">
                                            <p:txEl>
                                              <p:pRg st="9" end="9"/>
                                            </p:txEl>
                                          </p:spTgt>
                                        </p:tgtEl>
                                      </p:cBhvr>
                                    </p:animEffect>
                                  </p:childTnLst>
                                </p:cTn>
                              </p:par>
                              <p:par>
                                <p:cTn id="3053" presetID="10" presetClass="entr" presetSubtype="0" fill="hold" grpId="0" nodeType="withEffect">
                                  <p:stCondLst>
                                    <p:cond delay="0"/>
                                  </p:stCondLst>
                                  <p:childTnLst>
                                    <p:set>
                                      <p:cBhvr>
                                        <p:cTn id="3054" dur="1" fill="hold">
                                          <p:stCondLst>
                                            <p:cond delay="0"/>
                                          </p:stCondLst>
                                        </p:cTn>
                                        <p:tgtEl>
                                          <p:spTgt spid="123907">
                                            <p:txEl>
                                              <p:pRg st="10" end="10"/>
                                            </p:txEl>
                                          </p:spTgt>
                                        </p:tgtEl>
                                        <p:attrNameLst>
                                          <p:attrName>style.visibility</p:attrName>
                                        </p:attrNameLst>
                                      </p:cBhvr>
                                      <p:to>
                                        <p:strVal val="visible"/>
                                      </p:to>
                                    </p:set>
                                    <p:animEffect transition="in" filter="fade">
                                      <p:cBhvr>
                                        <p:cTn id="3055" dur="750"/>
                                        <p:tgtEl>
                                          <p:spTgt spid="123907">
                                            <p:txEl>
                                              <p:pRg st="10" end="10"/>
                                            </p:txEl>
                                          </p:spTgt>
                                        </p:tgtEl>
                                      </p:cBhvr>
                                    </p:animEffect>
                                  </p:childTnLst>
                                </p:cTn>
                              </p:par>
                              <p:par>
                                <p:cTn id="3056" presetID="10" presetClass="entr" presetSubtype="0" fill="hold" grpId="0" nodeType="withEffect">
                                  <p:stCondLst>
                                    <p:cond delay="0"/>
                                  </p:stCondLst>
                                  <p:childTnLst>
                                    <p:set>
                                      <p:cBhvr>
                                        <p:cTn id="3057" dur="1" fill="hold">
                                          <p:stCondLst>
                                            <p:cond delay="0"/>
                                          </p:stCondLst>
                                        </p:cTn>
                                        <p:tgtEl>
                                          <p:spTgt spid="123907">
                                            <p:txEl>
                                              <p:pRg st="10" end="10"/>
                                            </p:txEl>
                                          </p:spTgt>
                                        </p:tgtEl>
                                        <p:attrNameLst>
                                          <p:attrName>style.visibility</p:attrName>
                                        </p:attrNameLst>
                                      </p:cBhvr>
                                      <p:to>
                                        <p:strVal val="visible"/>
                                      </p:to>
                                    </p:set>
                                    <p:animEffect transition="in" filter="fade">
                                      <p:cBhvr>
                                        <p:cTn id="3058" dur="750"/>
                                        <p:tgtEl>
                                          <p:spTgt spid="123907">
                                            <p:txEl>
                                              <p:pRg st="10" end="10"/>
                                            </p:txEl>
                                          </p:spTgt>
                                        </p:tgtEl>
                                      </p:cBhvr>
                                    </p:animEffect>
                                  </p:childTnLst>
                                </p:cTn>
                              </p:par>
                              <p:par>
                                <p:cTn id="3059" presetID="10" presetClass="entr" presetSubtype="0" fill="hold" grpId="0" nodeType="withEffect">
                                  <p:stCondLst>
                                    <p:cond delay="0"/>
                                  </p:stCondLst>
                                  <p:childTnLst>
                                    <p:set>
                                      <p:cBhvr>
                                        <p:cTn id="3060" dur="1" fill="hold">
                                          <p:stCondLst>
                                            <p:cond delay="0"/>
                                          </p:stCondLst>
                                        </p:cTn>
                                        <p:tgtEl>
                                          <p:spTgt spid="123907">
                                            <p:txEl>
                                              <p:pRg st="9" end="9"/>
                                            </p:txEl>
                                          </p:spTgt>
                                        </p:tgtEl>
                                        <p:attrNameLst>
                                          <p:attrName>style.visibility</p:attrName>
                                        </p:attrNameLst>
                                      </p:cBhvr>
                                      <p:to>
                                        <p:strVal val="visible"/>
                                      </p:to>
                                    </p:set>
                                    <p:animEffect transition="in" filter="fade">
                                      <p:cBhvr>
                                        <p:cTn id="3061" dur="750"/>
                                        <p:tgtEl>
                                          <p:spTgt spid="123907">
                                            <p:txEl>
                                              <p:pRg st="9" end="9"/>
                                            </p:txEl>
                                          </p:spTgt>
                                        </p:tgtEl>
                                      </p:cBhvr>
                                    </p:animEffect>
                                  </p:childTnLst>
                                </p:cTn>
                              </p:par>
                              <p:par>
                                <p:cTn id="3062" presetID="10" presetClass="entr" presetSubtype="0" fill="hold" grpId="0" nodeType="withEffect">
                                  <p:stCondLst>
                                    <p:cond delay="0"/>
                                  </p:stCondLst>
                                  <p:childTnLst>
                                    <p:set>
                                      <p:cBhvr>
                                        <p:cTn id="3063" dur="1" fill="hold">
                                          <p:stCondLst>
                                            <p:cond delay="0"/>
                                          </p:stCondLst>
                                        </p:cTn>
                                        <p:tgtEl>
                                          <p:spTgt spid="123907">
                                            <p:txEl>
                                              <p:pRg st="10" end="10"/>
                                            </p:txEl>
                                          </p:spTgt>
                                        </p:tgtEl>
                                        <p:attrNameLst>
                                          <p:attrName>style.visibility</p:attrName>
                                        </p:attrNameLst>
                                      </p:cBhvr>
                                      <p:to>
                                        <p:strVal val="visible"/>
                                      </p:to>
                                    </p:set>
                                    <p:animEffect transition="in" filter="fade">
                                      <p:cBhvr>
                                        <p:cTn id="3064" dur="750"/>
                                        <p:tgtEl>
                                          <p:spTgt spid="123907">
                                            <p:txEl>
                                              <p:pRg st="10" end="10"/>
                                            </p:txEl>
                                          </p:spTgt>
                                        </p:tgtEl>
                                      </p:cBhvr>
                                    </p:animEffect>
                                  </p:childTnLst>
                                </p:cTn>
                              </p:par>
                              <p:par>
                                <p:cTn id="3065" presetID="10" presetClass="entr" presetSubtype="0" fill="hold" grpId="0" nodeType="withEffect">
                                  <p:stCondLst>
                                    <p:cond delay="0"/>
                                  </p:stCondLst>
                                  <p:childTnLst>
                                    <p:set>
                                      <p:cBhvr>
                                        <p:cTn id="3066" dur="1" fill="hold">
                                          <p:stCondLst>
                                            <p:cond delay="0"/>
                                          </p:stCondLst>
                                        </p:cTn>
                                        <p:tgtEl>
                                          <p:spTgt spid="123907">
                                            <p:txEl>
                                              <p:pRg st="10" end="10"/>
                                            </p:txEl>
                                          </p:spTgt>
                                        </p:tgtEl>
                                        <p:attrNameLst>
                                          <p:attrName>style.visibility</p:attrName>
                                        </p:attrNameLst>
                                      </p:cBhvr>
                                      <p:to>
                                        <p:strVal val="visible"/>
                                      </p:to>
                                    </p:set>
                                    <p:animEffect transition="in" filter="fade">
                                      <p:cBhvr>
                                        <p:cTn id="3067" dur="750"/>
                                        <p:tgtEl>
                                          <p:spTgt spid="123907">
                                            <p:txEl>
                                              <p:pRg st="10" end="10"/>
                                            </p:txEl>
                                          </p:spTgt>
                                        </p:tgtEl>
                                      </p:cBhvr>
                                    </p:animEffect>
                                  </p:childTnLst>
                                </p:cTn>
                              </p:par>
                              <p:par>
                                <p:cTn id="3068" presetID="10" presetClass="entr" presetSubtype="0" fill="hold" grpId="0" nodeType="withEffect">
                                  <p:stCondLst>
                                    <p:cond delay="0"/>
                                  </p:stCondLst>
                                  <p:childTnLst>
                                    <p:set>
                                      <p:cBhvr>
                                        <p:cTn id="3069" dur="1" fill="hold">
                                          <p:stCondLst>
                                            <p:cond delay="0"/>
                                          </p:stCondLst>
                                        </p:cTn>
                                        <p:tgtEl>
                                          <p:spTgt spid="123907">
                                            <p:txEl>
                                              <p:pRg st="11" end="11"/>
                                            </p:txEl>
                                          </p:spTgt>
                                        </p:tgtEl>
                                        <p:attrNameLst>
                                          <p:attrName>style.visibility</p:attrName>
                                        </p:attrNameLst>
                                      </p:cBhvr>
                                      <p:to>
                                        <p:strVal val="visible"/>
                                      </p:to>
                                    </p:set>
                                    <p:animEffect transition="in" filter="fade">
                                      <p:cBhvr>
                                        <p:cTn id="3070" dur="750"/>
                                        <p:tgtEl>
                                          <p:spTgt spid="123907">
                                            <p:txEl>
                                              <p:pRg st="11" end="11"/>
                                            </p:txEl>
                                          </p:spTgt>
                                        </p:tgtEl>
                                      </p:cBhvr>
                                    </p:animEffect>
                                  </p:childTnLst>
                                </p:cTn>
                              </p:par>
                              <p:par>
                                <p:cTn id="3071" presetID="10" presetClass="entr" presetSubtype="0" fill="hold" grpId="0" nodeType="withEffect">
                                  <p:stCondLst>
                                    <p:cond delay="0"/>
                                  </p:stCondLst>
                                  <p:childTnLst>
                                    <p:set>
                                      <p:cBhvr>
                                        <p:cTn id="3072" dur="1" fill="hold">
                                          <p:stCondLst>
                                            <p:cond delay="0"/>
                                          </p:stCondLst>
                                        </p:cTn>
                                        <p:tgtEl>
                                          <p:spTgt spid="123907">
                                            <p:txEl>
                                              <p:pRg st="6" end="6"/>
                                            </p:txEl>
                                          </p:spTgt>
                                        </p:tgtEl>
                                        <p:attrNameLst>
                                          <p:attrName>style.visibility</p:attrName>
                                        </p:attrNameLst>
                                      </p:cBhvr>
                                      <p:to>
                                        <p:strVal val="visible"/>
                                      </p:to>
                                    </p:set>
                                    <p:animEffect transition="in" filter="fade">
                                      <p:cBhvr>
                                        <p:cTn id="3073" dur="750"/>
                                        <p:tgtEl>
                                          <p:spTgt spid="123907">
                                            <p:txEl>
                                              <p:pRg st="6" end="6"/>
                                            </p:txEl>
                                          </p:spTgt>
                                        </p:tgtEl>
                                      </p:cBhvr>
                                    </p:animEffect>
                                  </p:childTnLst>
                                </p:cTn>
                              </p:par>
                              <p:par>
                                <p:cTn id="3074" presetID="10" presetClass="entr" presetSubtype="0" fill="hold" grpId="0" nodeType="withEffect">
                                  <p:stCondLst>
                                    <p:cond delay="0"/>
                                  </p:stCondLst>
                                  <p:childTnLst>
                                    <p:set>
                                      <p:cBhvr>
                                        <p:cTn id="3075" dur="1" fill="hold">
                                          <p:stCondLst>
                                            <p:cond delay="0"/>
                                          </p:stCondLst>
                                        </p:cTn>
                                        <p:tgtEl>
                                          <p:spTgt spid="123907">
                                            <p:txEl>
                                              <p:pRg st="7" end="7"/>
                                            </p:txEl>
                                          </p:spTgt>
                                        </p:tgtEl>
                                        <p:attrNameLst>
                                          <p:attrName>style.visibility</p:attrName>
                                        </p:attrNameLst>
                                      </p:cBhvr>
                                      <p:to>
                                        <p:strVal val="visible"/>
                                      </p:to>
                                    </p:set>
                                    <p:animEffect transition="in" filter="fade">
                                      <p:cBhvr>
                                        <p:cTn id="3076" dur="750"/>
                                        <p:tgtEl>
                                          <p:spTgt spid="123907">
                                            <p:txEl>
                                              <p:pRg st="7" end="7"/>
                                            </p:txEl>
                                          </p:spTgt>
                                        </p:tgtEl>
                                      </p:cBhvr>
                                    </p:animEffect>
                                  </p:childTnLst>
                                </p:cTn>
                              </p:par>
                              <p:par>
                                <p:cTn id="3077" presetID="10" presetClass="entr" presetSubtype="0" fill="hold" grpId="0" nodeType="withEffect">
                                  <p:stCondLst>
                                    <p:cond delay="0"/>
                                  </p:stCondLst>
                                  <p:childTnLst>
                                    <p:set>
                                      <p:cBhvr>
                                        <p:cTn id="3078" dur="1" fill="hold">
                                          <p:stCondLst>
                                            <p:cond delay="0"/>
                                          </p:stCondLst>
                                        </p:cTn>
                                        <p:tgtEl>
                                          <p:spTgt spid="123907">
                                            <p:txEl>
                                              <p:pRg st="8" end="8"/>
                                            </p:txEl>
                                          </p:spTgt>
                                        </p:tgtEl>
                                        <p:attrNameLst>
                                          <p:attrName>style.visibility</p:attrName>
                                        </p:attrNameLst>
                                      </p:cBhvr>
                                      <p:to>
                                        <p:strVal val="visible"/>
                                      </p:to>
                                    </p:set>
                                    <p:animEffect transition="in" filter="fade">
                                      <p:cBhvr>
                                        <p:cTn id="3079" dur="750"/>
                                        <p:tgtEl>
                                          <p:spTgt spid="123907">
                                            <p:txEl>
                                              <p:pRg st="8" end="8"/>
                                            </p:txEl>
                                          </p:spTgt>
                                        </p:tgtEl>
                                      </p:cBhvr>
                                    </p:animEffect>
                                  </p:childTnLst>
                                </p:cTn>
                              </p:par>
                              <p:par>
                                <p:cTn id="3080" presetID="10" presetClass="entr" presetSubtype="0" fill="hold" grpId="0" nodeType="withEffect">
                                  <p:stCondLst>
                                    <p:cond delay="0"/>
                                  </p:stCondLst>
                                  <p:childTnLst>
                                    <p:set>
                                      <p:cBhvr>
                                        <p:cTn id="3081" dur="1" fill="hold">
                                          <p:stCondLst>
                                            <p:cond delay="0"/>
                                          </p:stCondLst>
                                        </p:cTn>
                                        <p:tgtEl>
                                          <p:spTgt spid="123907">
                                            <p:txEl>
                                              <p:pRg st="9" end="9"/>
                                            </p:txEl>
                                          </p:spTgt>
                                        </p:tgtEl>
                                        <p:attrNameLst>
                                          <p:attrName>style.visibility</p:attrName>
                                        </p:attrNameLst>
                                      </p:cBhvr>
                                      <p:to>
                                        <p:strVal val="visible"/>
                                      </p:to>
                                    </p:set>
                                    <p:animEffect transition="in" filter="fade">
                                      <p:cBhvr>
                                        <p:cTn id="3082" dur="750"/>
                                        <p:tgtEl>
                                          <p:spTgt spid="123907">
                                            <p:txEl>
                                              <p:pRg st="9" end="9"/>
                                            </p:txEl>
                                          </p:spTgt>
                                        </p:tgtEl>
                                      </p:cBhvr>
                                    </p:animEffect>
                                  </p:childTnLst>
                                </p:cTn>
                              </p:par>
                              <p:par>
                                <p:cTn id="3083" presetID="10" presetClass="entr" presetSubtype="0" fill="hold" grpId="0" nodeType="withEffect">
                                  <p:stCondLst>
                                    <p:cond delay="0"/>
                                  </p:stCondLst>
                                  <p:childTnLst>
                                    <p:set>
                                      <p:cBhvr>
                                        <p:cTn id="3084" dur="1" fill="hold">
                                          <p:stCondLst>
                                            <p:cond delay="0"/>
                                          </p:stCondLst>
                                        </p:cTn>
                                        <p:tgtEl>
                                          <p:spTgt spid="123907">
                                            <p:txEl>
                                              <p:pRg st="10" end="10"/>
                                            </p:txEl>
                                          </p:spTgt>
                                        </p:tgtEl>
                                        <p:attrNameLst>
                                          <p:attrName>style.visibility</p:attrName>
                                        </p:attrNameLst>
                                      </p:cBhvr>
                                      <p:to>
                                        <p:strVal val="visible"/>
                                      </p:to>
                                    </p:set>
                                    <p:animEffect transition="in" filter="fade">
                                      <p:cBhvr>
                                        <p:cTn id="3085" dur="750"/>
                                        <p:tgtEl>
                                          <p:spTgt spid="123907">
                                            <p:txEl>
                                              <p:pRg st="10" end="10"/>
                                            </p:txEl>
                                          </p:spTgt>
                                        </p:tgtEl>
                                      </p:cBhvr>
                                    </p:animEffect>
                                  </p:childTnLst>
                                </p:cTn>
                              </p:par>
                              <p:par>
                                <p:cTn id="3086" presetID="10" presetClass="entr" presetSubtype="0" fill="hold" grpId="0" nodeType="withEffect">
                                  <p:stCondLst>
                                    <p:cond delay="0"/>
                                  </p:stCondLst>
                                  <p:childTnLst>
                                    <p:set>
                                      <p:cBhvr>
                                        <p:cTn id="3087" dur="1" fill="hold">
                                          <p:stCondLst>
                                            <p:cond delay="0"/>
                                          </p:stCondLst>
                                        </p:cTn>
                                        <p:tgtEl>
                                          <p:spTgt spid="123907">
                                            <p:txEl>
                                              <p:pRg st="10" end="10"/>
                                            </p:txEl>
                                          </p:spTgt>
                                        </p:tgtEl>
                                        <p:attrNameLst>
                                          <p:attrName>style.visibility</p:attrName>
                                        </p:attrNameLst>
                                      </p:cBhvr>
                                      <p:to>
                                        <p:strVal val="visible"/>
                                      </p:to>
                                    </p:set>
                                    <p:animEffect transition="in" filter="fade">
                                      <p:cBhvr>
                                        <p:cTn id="3088" dur="750"/>
                                        <p:tgtEl>
                                          <p:spTgt spid="123907">
                                            <p:txEl>
                                              <p:pRg st="10" end="10"/>
                                            </p:txEl>
                                          </p:spTgt>
                                        </p:tgtEl>
                                      </p:cBhvr>
                                    </p:animEffect>
                                  </p:childTnLst>
                                </p:cTn>
                              </p:par>
                              <p:par>
                                <p:cTn id="3089" presetID="10" presetClass="entr" presetSubtype="0" fill="hold" grpId="0" nodeType="withEffect">
                                  <p:stCondLst>
                                    <p:cond delay="0"/>
                                  </p:stCondLst>
                                  <p:childTnLst>
                                    <p:set>
                                      <p:cBhvr>
                                        <p:cTn id="3090" dur="1" fill="hold">
                                          <p:stCondLst>
                                            <p:cond delay="0"/>
                                          </p:stCondLst>
                                        </p:cTn>
                                        <p:tgtEl>
                                          <p:spTgt spid="123907">
                                            <p:txEl>
                                              <p:pRg st="9" end="9"/>
                                            </p:txEl>
                                          </p:spTgt>
                                        </p:tgtEl>
                                        <p:attrNameLst>
                                          <p:attrName>style.visibility</p:attrName>
                                        </p:attrNameLst>
                                      </p:cBhvr>
                                      <p:to>
                                        <p:strVal val="visible"/>
                                      </p:to>
                                    </p:set>
                                    <p:animEffect transition="in" filter="fade">
                                      <p:cBhvr>
                                        <p:cTn id="3091" dur="750"/>
                                        <p:tgtEl>
                                          <p:spTgt spid="123907">
                                            <p:txEl>
                                              <p:pRg st="9" end="9"/>
                                            </p:txEl>
                                          </p:spTgt>
                                        </p:tgtEl>
                                      </p:cBhvr>
                                    </p:animEffect>
                                  </p:childTnLst>
                                </p:cTn>
                              </p:par>
                              <p:par>
                                <p:cTn id="3092" presetID="10" presetClass="entr" presetSubtype="0" fill="hold" grpId="0" nodeType="withEffect">
                                  <p:stCondLst>
                                    <p:cond delay="0"/>
                                  </p:stCondLst>
                                  <p:childTnLst>
                                    <p:set>
                                      <p:cBhvr>
                                        <p:cTn id="3093" dur="1" fill="hold">
                                          <p:stCondLst>
                                            <p:cond delay="0"/>
                                          </p:stCondLst>
                                        </p:cTn>
                                        <p:tgtEl>
                                          <p:spTgt spid="123907">
                                            <p:txEl>
                                              <p:pRg st="10" end="10"/>
                                            </p:txEl>
                                          </p:spTgt>
                                        </p:tgtEl>
                                        <p:attrNameLst>
                                          <p:attrName>style.visibility</p:attrName>
                                        </p:attrNameLst>
                                      </p:cBhvr>
                                      <p:to>
                                        <p:strVal val="visible"/>
                                      </p:to>
                                    </p:set>
                                    <p:animEffect transition="in" filter="fade">
                                      <p:cBhvr>
                                        <p:cTn id="3094" dur="750"/>
                                        <p:tgtEl>
                                          <p:spTgt spid="123907">
                                            <p:txEl>
                                              <p:pRg st="10" end="10"/>
                                            </p:txEl>
                                          </p:spTgt>
                                        </p:tgtEl>
                                      </p:cBhvr>
                                    </p:animEffect>
                                  </p:childTnLst>
                                </p:cTn>
                              </p:par>
                              <p:par>
                                <p:cTn id="3095" presetID="10" presetClass="entr" presetSubtype="0" fill="hold" grpId="0" nodeType="withEffect">
                                  <p:stCondLst>
                                    <p:cond delay="0"/>
                                  </p:stCondLst>
                                  <p:childTnLst>
                                    <p:set>
                                      <p:cBhvr>
                                        <p:cTn id="3096" dur="1" fill="hold">
                                          <p:stCondLst>
                                            <p:cond delay="0"/>
                                          </p:stCondLst>
                                        </p:cTn>
                                        <p:tgtEl>
                                          <p:spTgt spid="123907">
                                            <p:txEl>
                                              <p:pRg st="10" end="10"/>
                                            </p:txEl>
                                          </p:spTgt>
                                        </p:tgtEl>
                                        <p:attrNameLst>
                                          <p:attrName>style.visibility</p:attrName>
                                        </p:attrNameLst>
                                      </p:cBhvr>
                                      <p:to>
                                        <p:strVal val="visible"/>
                                      </p:to>
                                    </p:set>
                                    <p:animEffect transition="in" filter="fade">
                                      <p:cBhvr>
                                        <p:cTn id="3097" dur="750"/>
                                        <p:tgtEl>
                                          <p:spTgt spid="123907">
                                            <p:txEl>
                                              <p:pRg st="10" end="10"/>
                                            </p:txEl>
                                          </p:spTgt>
                                        </p:tgtEl>
                                      </p:cBhvr>
                                    </p:animEffect>
                                  </p:childTnLst>
                                </p:cTn>
                              </p:par>
                              <p:par>
                                <p:cTn id="3098" presetID="10" presetClass="entr" presetSubtype="0" fill="hold" grpId="0" nodeType="withEffect">
                                  <p:stCondLst>
                                    <p:cond delay="0"/>
                                  </p:stCondLst>
                                  <p:childTnLst>
                                    <p:set>
                                      <p:cBhvr>
                                        <p:cTn id="3099" dur="1" fill="hold">
                                          <p:stCondLst>
                                            <p:cond delay="0"/>
                                          </p:stCondLst>
                                        </p:cTn>
                                        <p:tgtEl>
                                          <p:spTgt spid="123907">
                                            <p:txEl>
                                              <p:pRg st="11" end="11"/>
                                            </p:txEl>
                                          </p:spTgt>
                                        </p:tgtEl>
                                        <p:attrNameLst>
                                          <p:attrName>style.visibility</p:attrName>
                                        </p:attrNameLst>
                                      </p:cBhvr>
                                      <p:to>
                                        <p:strVal val="visible"/>
                                      </p:to>
                                    </p:set>
                                    <p:animEffect transition="in" filter="fade">
                                      <p:cBhvr>
                                        <p:cTn id="3100" dur="750"/>
                                        <p:tgtEl>
                                          <p:spTgt spid="123907">
                                            <p:txEl>
                                              <p:pRg st="11" end="11"/>
                                            </p:txEl>
                                          </p:spTgt>
                                        </p:tgtEl>
                                      </p:cBhvr>
                                    </p:animEffect>
                                  </p:childTnLst>
                                </p:cTn>
                              </p:par>
                              <p:par>
                                <p:cTn id="3101" presetID="10" presetClass="entr" presetSubtype="0" fill="hold" grpId="0" nodeType="withEffect">
                                  <p:stCondLst>
                                    <p:cond delay="0"/>
                                  </p:stCondLst>
                                  <p:childTnLst>
                                    <p:set>
                                      <p:cBhvr>
                                        <p:cTn id="3102" dur="1" fill="hold">
                                          <p:stCondLst>
                                            <p:cond delay="0"/>
                                          </p:stCondLst>
                                        </p:cTn>
                                        <p:tgtEl>
                                          <p:spTgt spid="123907">
                                            <p:txEl>
                                              <p:pRg st="7" end="7"/>
                                            </p:txEl>
                                          </p:spTgt>
                                        </p:tgtEl>
                                        <p:attrNameLst>
                                          <p:attrName>style.visibility</p:attrName>
                                        </p:attrNameLst>
                                      </p:cBhvr>
                                      <p:to>
                                        <p:strVal val="visible"/>
                                      </p:to>
                                    </p:set>
                                    <p:animEffect transition="in" filter="fade">
                                      <p:cBhvr>
                                        <p:cTn id="3103" dur="750"/>
                                        <p:tgtEl>
                                          <p:spTgt spid="123907">
                                            <p:txEl>
                                              <p:pRg st="7" end="7"/>
                                            </p:txEl>
                                          </p:spTgt>
                                        </p:tgtEl>
                                      </p:cBhvr>
                                    </p:animEffect>
                                  </p:childTnLst>
                                </p:cTn>
                              </p:par>
                              <p:par>
                                <p:cTn id="3104" presetID="10" presetClass="entr" presetSubtype="0" fill="hold" grpId="0" nodeType="withEffect">
                                  <p:stCondLst>
                                    <p:cond delay="0"/>
                                  </p:stCondLst>
                                  <p:childTnLst>
                                    <p:set>
                                      <p:cBhvr>
                                        <p:cTn id="3105" dur="1" fill="hold">
                                          <p:stCondLst>
                                            <p:cond delay="0"/>
                                          </p:stCondLst>
                                        </p:cTn>
                                        <p:tgtEl>
                                          <p:spTgt spid="123907">
                                            <p:txEl>
                                              <p:pRg st="8" end="8"/>
                                            </p:txEl>
                                          </p:spTgt>
                                        </p:tgtEl>
                                        <p:attrNameLst>
                                          <p:attrName>style.visibility</p:attrName>
                                        </p:attrNameLst>
                                      </p:cBhvr>
                                      <p:to>
                                        <p:strVal val="visible"/>
                                      </p:to>
                                    </p:set>
                                    <p:animEffect transition="in" filter="fade">
                                      <p:cBhvr>
                                        <p:cTn id="3106" dur="750"/>
                                        <p:tgtEl>
                                          <p:spTgt spid="123907">
                                            <p:txEl>
                                              <p:pRg st="8" end="8"/>
                                            </p:txEl>
                                          </p:spTgt>
                                        </p:tgtEl>
                                      </p:cBhvr>
                                    </p:animEffect>
                                  </p:childTnLst>
                                </p:cTn>
                              </p:par>
                              <p:par>
                                <p:cTn id="3107" presetID="10" presetClass="entr" presetSubtype="0" fill="hold" grpId="0" nodeType="withEffect">
                                  <p:stCondLst>
                                    <p:cond delay="0"/>
                                  </p:stCondLst>
                                  <p:childTnLst>
                                    <p:set>
                                      <p:cBhvr>
                                        <p:cTn id="3108" dur="1" fill="hold">
                                          <p:stCondLst>
                                            <p:cond delay="0"/>
                                          </p:stCondLst>
                                        </p:cTn>
                                        <p:tgtEl>
                                          <p:spTgt spid="123907">
                                            <p:txEl>
                                              <p:pRg st="9" end="9"/>
                                            </p:txEl>
                                          </p:spTgt>
                                        </p:tgtEl>
                                        <p:attrNameLst>
                                          <p:attrName>style.visibility</p:attrName>
                                        </p:attrNameLst>
                                      </p:cBhvr>
                                      <p:to>
                                        <p:strVal val="visible"/>
                                      </p:to>
                                    </p:set>
                                    <p:animEffect transition="in" filter="fade">
                                      <p:cBhvr>
                                        <p:cTn id="3109" dur="750"/>
                                        <p:tgtEl>
                                          <p:spTgt spid="123907">
                                            <p:txEl>
                                              <p:pRg st="9" end="9"/>
                                            </p:txEl>
                                          </p:spTgt>
                                        </p:tgtEl>
                                      </p:cBhvr>
                                    </p:animEffect>
                                  </p:childTnLst>
                                </p:cTn>
                              </p:par>
                              <p:par>
                                <p:cTn id="3110" presetID="10" presetClass="entr" presetSubtype="0" fill="hold" grpId="0" nodeType="withEffect">
                                  <p:stCondLst>
                                    <p:cond delay="0"/>
                                  </p:stCondLst>
                                  <p:childTnLst>
                                    <p:set>
                                      <p:cBhvr>
                                        <p:cTn id="3111" dur="1" fill="hold">
                                          <p:stCondLst>
                                            <p:cond delay="0"/>
                                          </p:stCondLst>
                                        </p:cTn>
                                        <p:tgtEl>
                                          <p:spTgt spid="123907">
                                            <p:txEl>
                                              <p:pRg st="10" end="10"/>
                                            </p:txEl>
                                          </p:spTgt>
                                        </p:tgtEl>
                                        <p:attrNameLst>
                                          <p:attrName>style.visibility</p:attrName>
                                        </p:attrNameLst>
                                      </p:cBhvr>
                                      <p:to>
                                        <p:strVal val="visible"/>
                                      </p:to>
                                    </p:set>
                                    <p:animEffect transition="in" filter="fade">
                                      <p:cBhvr>
                                        <p:cTn id="3112" dur="750"/>
                                        <p:tgtEl>
                                          <p:spTgt spid="123907">
                                            <p:txEl>
                                              <p:pRg st="10" end="10"/>
                                            </p:txEl>
                                          </p:spTgt>
                                        </p:tgtEl>
                                      </p:cBhvr>
                                    </p:animEffect>
                                  </p:childTnLst>
                                </p:cTn>
                              </p:par>
                              <p:par>
                                <p:cTn id="3113" presetID="10" presetClass="entr" presetSubtype="0" fill="hold" grpId="0" nodeType="withEffect">
                                  <p:stCondLst>
                                    <p:cond delay="0"/>
                                  </p:stCondLst>
                                  <p:childTnLst>
                                    <p:set>
                                      <p:cBhvr>
                                        <p:cTn id="3114" dur="1" fill="hold">
                                          <p:stCondLst>
                                            <p:cond delay="0"/>
                                          </p:stCondLst>
                                        </p:cTn>
                                        <p:tgtEl>
                                          <p:spTgt spid="123907">
                                            <p:txEl>
                                              <p:pRg st="10" end="10"/>
                                            </p:txEl>
                                          </p:spTgt>
                                        </p:tgtEl>
                                        <p:attrNameLst>
                                          <p:attrName>style.visibility</p:attrName>
                                        </p:attrNameLst>
                                      </p:cBhvr>
                                      <p:to>
                                        <p:strVal val="visible"/>
                                      </p:to>
                                    </p:set>
                                    <p:animEffect transition="in" filter="fade">
                                      <p:cBhvr>
                                        <p:cTn id="3115" dur="750"/>
                                        <p:tgtEl>
                                          <p:spTgt spid="123907">
                                            <p:txEl>
                                              <p:pRg st="10" end="10"/>
                                            </p:txEl>
                                          </p:spTgt>
                                        </p:tgtEl>
                                      </p:cBhvr>
                                    </p:animEffect>
                                  </p:childTnLst>
                                </p:cTn>
                              </p:par>
                              <p:par>
                                <p:cTn id="3116" presetID="10" presetClass="entr" presetSubtype="0" fill="hold" grpId="0" nodeType="withEffect">
                                  <p:stCondLst>
                                    <p:cond delay="0"/>
                                  </p:stCondLst>
                                  <p:childTnLst>
                                    <p:set>
                                      <p:cBhvr>
                                        <p:cTn id="3117" dur="1" fill="hold">
                                          <p:stCondLst>
                                            <p:cond delay="0"/>
                                          </p:stCondLst>
                                        </p:cTn>
                                        <p:tgtEl>
                                          <p:spTgt spid="123907">
                                            <p:txEl>
                                              <p:pRg st="9" end="9"/>
                                            </p:txEl>
                                          </p:spTgt>
                                        </p:tgtEl>
                                        <p:attrNameLst>
                                          <p:attrName>style.visibility</p:attrName>
                                        </p:attrNameLst>
                                      </p:cBhvr>
                                      <p:to>
                                        <p:strVal val="visible"/>
                                      </p:to>
                                    </p:set>
                                    <p:animEffect transition="in" filter="fade">
                                      <p:cBhvr>
                                        <p:cTn id="3118" dur="750"/>
                                        <p:tgtEl>
                                          <p:spTgt spid="123907">
                                            <p:txEl>
                                              <p:pRg st="9" end="9"/>
                                            </p:txEl>
                                          </p:spTgt>
                                        </p:tgtEl>
                                      </p:cBhvr>
                                    </p:animEffect>
                                  </p:childTnLst>
                                </p:cTn>
                              </p:par>
                              <p:par>
                                <p:cTn id="3119" presetID="10" presetClass="entr" presetSubtype="0" fill="hold" grpId="0" nodeType="withEffect">
                                  <p:stCondLst>
                                    <p:cond delay="0"/>
                                  </p:stCondLst>
                                  <p:childTnLst>
                                    <p:set>
                                      <p:cBhvr>
                                        <p:cTn id="3120" dur="1" fill="hold">
                                          <p:stCondLst>
                                            <p:cond delay="0"/>
                                          </p:stCondLst>
                                        </p:cTn>
                                        <p:tgtEl>
                                          <p:spTgt spid="123907">
                                            <p:txEl>
                                              <p:pRg st="10" end="10"/>
                                            </p:txEl>
                                          </p:spTgt>
                                        </p:tgtEl>
                                        <p:attrNameLst>
                                          <p:attrName>style.visibility</p:attrName>
                                        </p:attrNameLst>
                                      </p:cBhvr>
                                      <p:to>
                                        <p:strVal val="visible"/>
                                      </p:to>
                                    </p:set>
                                    <p:animEffect transition="in" filter="fade">
                                      <p:cBhvr>
                                        <p:cTn id="3121" dur="750"/>
                                        <p:tgtEl>
                                          <p:spTgt spid="123907">
                                            <p:txEl>
                                              <p:pRg st="10" end="10"/>
                                            </p:txEl>
                                          </p:spTgt>
                                        </p:tgtEl>
                                      </p:cBhvr>
                                    </p:animEffect>
                                  </p:childTnLst>
                                </p:cTn>
                              </p:par>
                              <p:par>
                                <p:cTn id="3122" presetID="10" presetClass="entr" presetSubtype="0" fill="hold" grpId="0" nodeType="withEffect">
                                  <p:stCondLst>
                                    <p:cond delay="0"/>
                                  </p:stCondLst>
                                  <p:childTnLst>
                                    <p:set>
                                      <p:cBhvr>
                                        <p:cTn id="3123" dur="1" fill="hold">
                                          <p:stCondLst>
                                            <p:cond delay="0"/>
                                          </p:stCondLst>
                                        </p:cTn>
                                        <p:tgtEl>
                                          <p:spTgt spid="123907">
                                            <p:txEl>
                                              <p:pRg st="10" end="10"/>
                                            </p:txEl>
                                          </p:spTgt>
                                        </p:tgtEl>
                                        <p:attrNameLst>
                                          <p:attrName>style.visibility</p:attrName>
                                        </p:attrNameLst>
                                      </p:cBhvr>
                                      <p:to>
                                        <p:strVal val="visible"/>
                                      </p:to>
                                    </p:set>
                                    <p:animEffect transition="in" filter="fade">
                                      <p:cBhvr>
                                        <p:cTn id="3124" dur="750"/>
                                        <p:tgtEl>
                                          <p:spTgt spid="123907">
                                            <p:txEl>
                                              <p:pRg st="10" end="10"/>
                                            </p:txEl>
                                          </p:spTgt>
                                        </p:tgtEl>
                                      </p:cBhvr>
                                    </p:animEffect>
                                  </p:childTnLst>
                                </p:cTn>
                              </p:par>
                              <p:par>
                                <p:cTn id="3125" presetID="10" presetClass="entr" presetSubtype="0" fill="hold" grpId="0" nodeType="withEffect">
                                  <p:stCondLst>
                                    <p:cond delay="0"/>
                                  </p:stCondLst>
                                  <p:childTnLst>
                                    <p:set>
                                      <p:cBhvr>
                                        <p:cTn id="3126" dur="1" fill="hold">
                                          <p:stCondLst>
                                            <p:cond delay="0"/>
                                          </p:stCondLst>
                                        </p:cTn>
                                        <p:tgtEl>
                                          <p:spTgt spid="123907">
                                            <p:txEl>
                                              <p:pRg st="11" end="11"/>
                                            </p:txEl>
                                          </p:spTgt>
                                        </p:tgtEl>
                                        <p:attrNameLst>
                                          <p:attrName>style.visibility</p:attrName>
                                        </p:attrNameLst>
                                      </p:cBhvr>
                                      <p:to>
                                        <p:strVal val="visible"/>
                                      </p:to>
                                    </p:set>
                                    <p:animEffect transition="in" filter="fade">
                                      <p:cBhvr>
                                        <p:cTn id="3127" dur="750"/>
                                        <p:tgtEl>
                                          <p:spTgt spid="123907">
                                            <p:txEl>
                                              <p:pRg st="11" end="11"/>
                                            </p:txEl>
                                          </p:spTgt>
                                        </p:tgtEl>
                                      </p:cBhvr>
                                    </p:animEffect>
                                  </p:childTnLst>
                                </p:cTn>
                              </p:par>
                              <p:par>
                                <p:cTn id="3128" presetID="10" presetClass="entr" presetSubtype="0" fill="hold" grpId="0" nodeType="withEffect">
                                  <p:stCondLst>
                                    <p:cond delay="0"/>
                                  </p:stCondLst>
                                  <p:childTnLst>
                                    <p:set>
                                      <p:cBhvr>
                                        <p:cTn id="3129" dur="1" fill="hold">
                                          <p:stCondLst>
                                            <p:cond delay="0"/>
                                          </p:stCondLst>
                                        </p:cTn>
                                        <p:tgtEl>
                                          <p:spTgt spid="123907">
                                            <p:txEl>
                                              <p:pRg st="4" end="4"/>
                                            </p:txEl>
                                          </p:spTgt>
                                        </p:tgtEl>
                                        <p:attrNameLst>
                                          <p:attrName>style.visibility</p:attrName>
                                        </p:attrNameLst>
                                      </p:cBhvr>
                                      <p:to>
                                        <p:strVal val="visible"/>
                                      </p:to>
                                    </p:set>
                                    <p:animEffect transition="in" filter="fade">
                                      <p:cBhvr>
                                        <p:cTn id="3130" dur="750"/>
                                        <p:tgtEl>
                                          <p:spTgt spid="123907">
                                            <p:txEl>
                                              <p:pRg st="4" end="4"/>
                                            </p:txEl>
                                          </p:spTgt>
                                        </p:tgtEl>
                                      </p:cBhvr>
                                    </p:animEffect>
                                  </p:childTnLst>
                                </p:cTn>
                              </p:par>
                              <p:par>
                                <p:cTn id="3131" presetID="10" presetClass="entr" presetSubtype="0" fill="hold" grpId="0" nodeType="withEffect">
                                  <p:stCondLst>
                                    <p:cond delay="0"/>
                                  </p:stCondLst>
                                  <p:childTnLst>
                                    <p:set>
                                      <p:cBhvr>
                                        <p:cTn id="3132" dur="1" fill="hold">
                                          <p:stCondLst>
                                            <p:cond delay="0"/>
                                          </p:stCondLst>
                                        </p:cTn>
                                        <p:tgtEl>
                                          <p:spTgt spid="123907">
                                            <p:txEl>
                                              <p:pRg st="5" end="5"/>
                                            </p:txEl>
                                          </p:spTgt>
                                        </p:tgtEl>
                                        <p:attrNameLst>
                                          <p:attrName>style.visibility</p:attrName>
                                        </p:attrNameLst>
                                      </p:cBhvr>
                                      <p:to>
                                        <p:strVal val="visible"/>
                                      </p:to>
                                    </p:set>
                                    <p:animEffect transition="in" filter="fade">
                                      <p:cBhvr>
                                        <p:cTn id="3133" dur="750"/>
                                        <p:tgtEl>
                                          <p:spTgt spid="123907">
                                            <p:txEl>
                                              <p:pRg st="5" end="5"/>
                                            </p:txEl>
                                          </p:spTgt>
                                        </p:tgtEl>
                                      </p:cBhvr>
                                    </p:animEffect>
                                  </p:childTnLst>
                                </p:cTn>
                              </p:par>
                              <p:par>
                                <p:cTn id="3134" presetID="10" presetClass="entr" presetSubtype="0" fill="hold" grpId="0" nodeType="withEffect">
                                  <p:stCondLst>
                                    <p:cond delay="0"/>
                                  </p:stCondLst>
                                  <p:childTnLst>
                                    <p:set>
                                      <p:cBhvr>
                                        <p:cTn id="3135" dur="1" fill="hold">
                                          <p:stCondLst>
                                            <p:cond delay="0"/>
                                          </p:stCondLst>
                                        </p:cTn>
                                        <p:tgtEl>
                                          <p:spTgt spid="123907">
                                            <p:txEl>
                                              <p:pRg st="6" end="6"/>
                                            </p:txEl>
                                          </p:spTgt>
                                        </p:tgtEl>
                                        <p:attrNameLst>
                                          <p:attrName>style.visibility</p:attrName>
                                        </p:attrNameLst>
                                      </p:cBhvr>
                                      <p:to>
                                        <p:strVal val="visible"/>
                                      </p:to>
                                    </p:set>
                                    <p:animEffect transition="in" filter="fade">
                                      <p:cBhvr>
                                        <p:cTn id="3136" dur="750"/>
                                        <p:tgtEl>
                                          <p:spTgt spid="123907">
                                            <p:txEl>
                                              <p:pRg st="6" end="6"/>
                                            </p:txEl>
                                          </p:spTgt>
                                        </p:tgtEl>
                                      </p:cBhvr>
                                    </p:animEffect>
                                  </p:childTnLst>
                                </p:cTn>
                              </p:par>
                              <p:par>
                                <p:cTn id="3137" presetID="10" presetClass="entr" presetSubtype="0" fill="hold" grpId="0" nodeType="withEffect">
                                  <p:stCondLst>
                                    <p:cond delay="0"/>
                                  </p:stCondLst>
                                  <p:childTnLst>
                                    <p:set>
                                      <p:cBhvr>
                                        <p:cTn id="3138" dur="1" fill="hold">
                                          <p:stCondLst>
                                            <p:cond delay="0"/>
                                          </p:stCondLst>
                                        </p:cTn>
                                        <p:tgtEl>
                                          <p:spTgt spid="123907">
                                            <p:txEl>
                                              <p:pRg st="7" end="7"/>
                                            </p:txEl>
                                          </p:spTgt>
                                        </p:tgtEl>
                                        <p:attrNameLst>
                                          <p:attrName>style.visibility</p:attrName>
                                        </p:attrNameLst>
                                      </p:cBhvr>
                                      <p:to>
                                        <p:strVal val="visible"/>
                                      </p:to>
                                    </p:set>
                                    <p:animEffect transition="in" filter="fade">
                                      <p:cBhvr>
                                        <p:cTn id="3139" dur="750"/>
                                        <p:tgtEl>
                                          <p:spTgt spid="123907">
                                            <p:txEl>
                                              <p:pRg st="7" end="7"/>
                                            </p:txEl>
                                          </p:spTgt>
                                        </p:tgtEl>
                                      </p:cBhvr>
                                    </p:animEffect>
                                  </p:childTnLst>
                                </p:cTn>
                              </p:par>
                              <p:par>
                                <p:cTn id="3140" presetID="10" presetClass="entr" presetSubtype="0" fill="hold" grpId="0" nodeType="withEffect">
                                  <p:stCondLst>
                                    <p:cond delay="0"/>
                                  </p:stCondLst>
                                  <p:childTnLst>
                                    <p:set>
                                      <p:cBhvr>
                                        <p:cTn id="3141" dur="1" fill="hold">
                                          <p:stCondLst>
                                            <p:cond delay="0"/>
                                          </p:stCondLst>
                                        </p:cTn>
                                        <p:tgtEl>
                                          <p:spTgt spid="123907">
                                            <p:txEl>
                                              <p:pRg st="8" end="8"/>
                                            </p:txEl>
                                          </p:spTgt>
                                        </p:tgtEl>
                                        <p:attrNameLst>
                                          <p:attrName>style.visibility</p:attrName>
                                        </p:attrNameLst>
                                      </p:cBhvr>
                                      <p:to>
                                        <p:strVal val="visible"/>
                                      </p:to>
                                    </p:set>
                                    <p:animEffect transition="in" filter="fade">
                                      <p:cBhvr>
                                        <p:cTn id="3142" dur="750"/>
                                        <p:tgtEl>
                                          <p:spTgt spid="123907">
                                            <p:txEl>
                                              <p:pRg st="8" end="8"/>
                                            </p:txEl>
                                          </p:spTgt>
                                        </p:tgtEl>
                                      </p:cBhvr>
                                    </p:animEffect>
                                  </p:childTnLst>
                                </p:cTn>
                              </p:par>
                              <p:par>
                                <p:cTn id="3143" presetID="10" presetClass="entr" presetSubtype="0" fill="hold" grpId="0" nodeType="withEffect">
                                  <p:stCondLst>
                                    <p:cond delay="0"/>
                                  </p:stCondLst>
                                  <p:childTnLst>
                                    <p:set>
                                      <p:cBhvr>
                                        <p:cTn id="3144" dur="1" fill="hold">
                                          <p:stCondLst>
                                            <p:cond delay="0"/>
                                          </p:stCondLst>
                                        </p:cTn>
                                        <p:tgtEl>
                                          <p:spTgt spid="123907">
                                            <p:txEl>
                                              <p:pRg st="9" end="9"/>
                                            </p:txEl>
                                          </p:spTgt>
                                        </p:tgtEl>
                                        <p:attrNameLst>
                                          <p:attrName>style.visibility</p:attrName>
                                        </p:attrNameLst>
                                      </p:cBhvr>
                                      <p:to>
                                        <p:strVal val="visible"/>
                                      </p:to>
                                    </p:set>
                                    <p:animEffect transition="in" filter="fade">
                                      <p:cBhvr>
                                        <p:cTn id="3145" dur="750"/>
                                        <p:tgtEl>
                                          <p:spTgt spid="123907">
                                            <p:txEl>
                                              <p:pRg st="9" end="9"/>
                                            </p:txEl>
                                          </p:spTgt>
                                        </p:tgtEl>
                                      </p:cBhvr>
                                    </p:animEffect>
                                  </p:childTnLst>
                                </p:cTn>
                              </p:par>
                              <p:par>
                                <p:cTn id="3146" presetID="10" presetClass="entr" presetSubtype="0" fill="hold" grpId="0" nodeType="withEffect">
                                  <p:stCondLst>
                                    <p:cond delay="0"/>
                                  </p:stCondLst>
                                  <p:childTnLst>
                                    <p:set>
                                      <p:cBhvr>
                                        <p:cTn id="3147" dur="1" fill="hold">
                                          <p:stCondLst>
                                            <p:cond delay="0"/>
                                          </p:stCondLst>
                                        </p:cTn>
                                        <p:tgtEl>
                                          <p:spTgt spid="123907">
                                            <p:txEl>
                                              <p:pRg st="10" end="10"/>
                                            </p:txEl>
                                          </p:spTgt>
                                        </p:tgtEl>
                                        <p:attrNameLst>
                                          <p:attrName>style.visibility</p:attrName>
                                        </p:attrNameLst>
                                      </p:cBhvr>
                                      <p:to>
                                        <p:strVal val="visible"/>
                                      </p:to>
                                    </p:set>
                                    <p:animEffect transition="in" filter="fade">
                                      <p:cBhvr>
                                        <p:cTn id="3148" dur="750"/>
                                        <p:tgtEl>
                                          <p:spTgt spid="123907">
                                            <p:txEl>
                                              <p:pRg st="10" end="10"/>
                                            </p:txEl>
                                          </p:spTgt>
                                        </p:tgtEl>
                                      </p:cBhvr>
                                    </p:animEffect>
                                  </p:childTnLst>
                                </p:cTn>
                              </p:par>
                              <p:par>
                                <p:cTn id="3149" presetID="10" presetClass="entr" presetSubtype="0" fill="hold" grpId="0" nodeType="withEffect">
                                  <p:stCondLst>
                                    <p:cond delay="0"/>
                                  </p:stCondLst>
                                  <p:childTnLst>
                                    <p:set>
                                      <p:cBhvr>
                                        <p:cTn id="3150" dur="1" fill="hold">
                                          <p:stCondLst>
                                            <p:cond delay="0"/>
                                          </p:stCondLst>
                                        </p:cTn>
                                        <p:tgtEl>
                                          <p:spTgt spid="123907">
                                            <p:txEl>
                                              <p:pRg st="10" end="10"/>
                                            </p:txEl>
                                          </p:spTgt>
                                        </p:tgtEl>
                                        <p:attrNameLst>
                                          <p:attrName>style.visibility</p:attrName>
                                        </p:attrNameLst>
                                      </p:cBhvr>
                                      <p:to>
                                        <p:strVal val="visible"/>
                                      </p:to>
                                    </p:set>
                                    <p:animEffect transition="in" filter="fade">
                                      <p:cBhvr>
                                        <p:cTn id="3151" dur="750"/>
                                        <p:tgtEl>
                                          <p:spTgt spid="123907">
                                            <p:txEl>
                                              <p:pRg st="10" end="10"/>
                                            </p:txEl>
                                          </p:spTgt>
                                        </p:tgtEl>
                                      </p:cBhvr>
                                    </p:animEffect>
                                  </p:childTnLst>
                                </p:cTn>
                              </p:par>
                              <p:par>
                                <p:cTn id="3152" presetID="10" presetClass="entr" presetSubtype="0" fill="hold" grpId="0" nodeType="withEffect">
                                  <p:stCondLst>
                                    <p:cond delay="0"/>
                                  </p:stCondLst>
                                  <p:childTnLst>
                                    <p:set>
                                      <p:cBhvr>
                                        <p:cTn id="3153" dur="1" fill="hold">
                                          <p:stCondLst>
                                            <p:cond delay="0"/>
                                          </p:stCondLst>
                                        </p:cTn>
                                        <p:tgtEl>
                                          <p:spTgt spid="123907">
                                            <p:txEl>
                                              <p:pRg st="9" end="9"/>
                                            </p:txEl>
                                          </p:spTgt>
                                        </p:tgtEl>
                                        <p:attrNameLst>
                                          <p:attrName>style.visibility</p:attrName>
                                        </p:attrNameLst>
                                      </p:cBhvr>
                                      <p:to>
                                        <p:strVal val="visible"/>
                                      </p:to>
                                    </p:set>
                                    <p:animEffect transition="in" filter="fade">
                                      <p:cBhvr>
                                        <p:cTn id="3154" dur="750"/>
                                        <p:tgtEl>
                                          <p:spTgt spid="123907">
                                            <p:txEl>
                                              <p:pRg st="9" end="9"/>
                                            </p:txEl>
                                          </p:spTgt>
                                        </p:tgtEl>
                                      </p:cBhvr>
                                    </p:animEffect>
                                  </p:childTnLst>
                                </p:cTn>
                              </p:par>
                              <p:par>
                                <p:cTn id="3155" presetID="10" presetClass="entr" presetSubtype="0" fill="hold" grpId="0" nodeType="withEffect">
                                  <p:stCondLst>
                                    <p:cond delay="0"/>
                                  </p:stCondLst>
                                  <p:childTnLst>
                                    <p:set>
                                      <p:cBhvr>
                                        <p:cTn id="3156" dur="1" fill="hold">
                                          <p:stCondLst>
                                            <p:cond delay="0"/>
                                          </p:stCondLst>
                                        </p:cTn>
                                        <p:tgtEl>
                                          <p:spTgt spid="123907">
                                            <p:txEl>
                                              <p:pRg st="10" end="10"/>
                                            </p:txEl>
                                          </p:spTgt>
                                        </p:tgtEl>
                                        <p:attrNameLst>
                                          <p:attrName>style.visibility</p:attrName>
                                        </p:attrNameLst>
                                      </p:cBhvr>
                                      <p:to>
                                        <p:strVal val="visible"/>
                                      </p:to>
                                    </p:set>
                                    <p:animEffect transition="in" filter="fade">
                                      <p:cBhvr>
                                        <p:cTn id="3157" dur="750"/>
                                        <p:tgtEl>
                                          <p:spTgt spid="123907">
                                            <p:txEl>
                                              <p:pRg st="10" end="10"/>
                                            </p:txEl>
                                          </p:spTgt>
                                        </p:tgtEl>
                                      </p:cBhvr>
                                    </p:animEffect>
                                  </p:childTnLst>
                                </p:cTn>
                              </p:par>
                              <p:par>
                                <p:cTn id="3158" presetID="10" presetClass="entr" presetSubtype="0" fill="hold" grpId="0" nodeType="withEffect">
                                  <p:stCondLst>
                                    <p:cond delay="0"/>
                                  </p:stCondLst>
                                  <p:childTnLst>
                                    <p:set>
                                      <p:cBhvr>
                                        <p:cTn id="3159" dur="1" fill="hold">
                                          <p:stCondLst>
                                            <p:cond delay="0"/>
                                          </p:stCondLst>
                                        </p:cTn>
                                        <p:tgtEl>
                                          <p:spTgt spid="123907">
                                            <p:txEl>
                                              <p:pRg st="10" end="10"/>
                                            </p:txEl>
                                          </p:spTgt>
                                        </p:tgtEl>
                                        <p:attrNameLst>
                                          <p:attrName>style.visibility</p:attrName>
                                        </p:attrNameLst>
                                      </p:cBhvr>
                                      <p:to>
                                        <p:strVal val="visible"/>
                                      </p:to>
                                    </p:set>
                                    <p:animEffect transition="in" filter="fade">
                                      <p:cBhvr>
                                        <p:cTn id="3160" dur="750"/>
                                        <p:tgtEl>
                                          <p:spTgt spid="123907">
                                            <p:txEl>
                                              <p:pRg st="10" end="10"/>
                                            </p:txEl>
                                          </p:spTgt>
                                        </p:tgtEl>
                                      </p:cBhvr>
                                    </p:animEffect>
                                  </p:childTnLst>
                                </p:cTn>
                              </p:par>
                              <p:par>
                                <p:cTn id="3161" presetID="10" presetClass="entr" presetSubtype="0" fill="hold" grpId="0" nodeType="withEffect">
                                  <p:stCondLst>
                                    <p:cond delay="0"/>
                                  </p:stCondLst>
                                  <p:childTnLst>
                                    <p:set>
                                      <p:cBhvr>
                                        <p:cTn id="3162" dur="1" fill="hold">
                                          <p:stCondLst>
                                            <p:cond delay="0"/>
                                          </p:stCondLst>
                                        </p:cTn>
                                        <p:tgtEl>
                                          <p:spTgt spid="123907">
                                            <p:txEl>
                                              <p:pRg st="11" end="11"/>
                                            </p:txEl>
                                          </p:spTgt>
                                        </p:tgtEl>
                                        <p:attrNameLst>
                                          <p:attrName>style.visibility</p:attrName>
                                        </p:attrNameLst>
                                      </p:cBhvr>
                                      <p:to>
                                        <p:strVal val="visible"/>
                                      </p:to>
                                    </p:set>
                                    <p:animEffect transition="in" filter="fade">
                                      <p:cBhvr>
                                        <p:cTn id="3163" dur="750"/>
                                        <p:tgtEl>
                                          <p:spTgt spid="123907">
                                            <p:txEl>
                                              <p:pRg st="11" end="11"/>
                                            </p:txEl>
                                          </p:spTgt>
                                        </p:tgtEl>
                                      </p:cBhvr>
                                    </p:animEffect>
                                  </p:childTnLst>
                                </p:cTn>
                              </p:par>
                              <p:par>
                                <p:cTn id="3164" presetID="10" presetClass="entr" presetSubtype="0" fill="hold" grpId="0" nodeType="withEffect">
                                  <p:stCondLst>
                                    <p:cond delay="0"/>
                                  </p:stCondLst>
                                  <p:childTnLst>
                                    <p:set>
                                      <p:cBhvr>
                                        <p:cTn id="3165" dur="1" fill="hold">
                                          <p:stCondLst>
                                            <p:cond delay="0"/>
                                          </p:stCondLst>
                                        </p:cTn>
                                        <p:tgtEl>
                                          <p:spTgt spid="123907">
                                            <p:txEl>
                                              <p:pRg st="7" end="7"/>
                                            </p:txEl>
                                          </p:spTgt>
                                        </p:tgtEl>
                                        <p:attrNameLst>
                                          <p:attrName>style.visibility</p:attrName>
                                        </p:attrNameLst>
                                      </p:cBhvr>
                                      <p:to>
                                        <p:strVal val="visible"/>
                                      </p:to>
                                    </p:set>
                                    <p:animEffect transition="in" filter="fade">
                                      <p:cBhvr>
                                        <p:cTn id="3166" dur="750"/>
                                        <p:tgtEl>
                                          <p:spTgt spid="123907">
                                            <p:txEl>
                                              <p:pRg st="7" end="7"/>
                                            </p:txEl>
                                          </p:spTgt>
                                        </p:tgtEl>
                                      </p:cBhvr>
                                    </p:animEffect>
                                  </p:childTnLst>
                                </p:cTn>
                              </p:par>
                              <p:par>
                                <p:cTn id="3167" presetID="10" presetClass="entr" presetSubtype="0" fill="hold" grpId="0" nodeType="withEffect">
                                  <p:stCondLst>
                                    <p:cond delay="0"/>
                                  </p:stCondLst>
                                  <p:childTnLst>
                                    <p:set>
                                      <p:cBhvr>
                                        <p:cTn id="3168" dur="1" fill="hold">
                                          <p:stCondLst>
                                            <p:cond delay="0"/>
                                          </p:stCondLst>
                                        </p:cTn>
                                        <p:tgtEl>
                                          <p:spTgt spid="123907">
                                            <p:txEl>
                                              <p:pRg st="8" end="8"/>
                                            </p:txEl>
                                          </p:spTgt>
                                        </p:tgtEl>
                                        <p:attrNameLst>
                                          <p:attrName>style.visibility</p:attrName>
                                        </p:attrNameLst>
                                      </p:cBhvr>
                                      <p:to>
                                        <p:strVal val="visible"/>
                                      </p:to>
                                    </p:set>
                                    <p:animEffect transition="in" filter="fade">
                                      <p:cBhvr>
                                        <p:cTn id="3169" dur="750"/>
                                        <p:tgtEl>
                                          <p:spTgt spid="123907">
                                            <p:txEl>
                                              <p:pRg st="8" end="8"/>
                                            </p:txEl>
                                          </p:spTgt>
                                        </p:tgtEl>
                                      </p:cBhvr>
                                    </p:animEffect>
                                  </p:childTnLst>
                                </p:cTn>
                              </p:par>
                              <p:par>
                                <p:cTn id="3170" presetID="10" presetClass="entr" presetSubtype="0" fill="hold" grpId="0" nodeType="withEffect">
                                  <p:stCondLst>
                                    <p:cond delay="0"/>
                                  </p:stCondLst>
                                  <p:childTnLst>
                                    <p:set>
                                      <p:cBhvr>
                                        <p:cTn id="3171" dur="1" fill="hold">
                                          <p:stCondLst>
                                            <p:cond delay="0"/>
                                          </p:stCondLst>
                                        </p:cTn>
                                        <p:tgtEl>
                                          <p:spTgt spid="123907">
                                            <p:txEl>
                                              <p:pRg st="9" end="9"/>
                                            </p:txEl>
                                          </p:spTgt>
                                        </p:tgtEl>
                                        <p:attrNameLst>
                                          <p:attrName>style.visibility</p:attrName>
                                        </p:attrNameLst>
                                      </p:cBhvr>
                                      <p:to>
                                        <p:strVal val="visible"/>
                                      </p:to>
                                    </p:set>
                                    <p:animEffect transition="in" filter="fade">
                                      <p:cBhvr>
                                        <p:cTn id="3172" dur="750"/>
                                        <p:tgtEl>
                                          <p:spTgt spid="123907">
                                            <p:txEl>
                                              <p:pRg st="9" end="9"/>
                                            </p:txEl>
                                          </p:spTgt>
                                        </p:tgtEl>
                                      </p:cBhvr>
                                    </p:animEffect>
                                  </p:childTnLst>
                                </p:cTn>
                              </p:par>
                              <p:par>
                                <p:cTn id="3173" presetID="10" presetClass="entr" presetSubtype="0" fill="hold" grpId="0" nodeType="withEffect">
                                  <p:stCondLst>
                                    <p:cond delay="0"/>
                                  </p:stCondLst>
                                  <p:childTnLst>
                                    <p:set>
                                      <p:cBhvr>
                                        <p:cTn id="3174" dur="1" fill="hold">
                                          <p:stCondLst>
                                            <p:cond delay="0"/>
                                          </p:stCondLst>
                                        </p:cTn>
                                        <p:tgtEl>
                                          <p:spTgt spid="123907">
                                            <p:txEl>
                                              <p:pRg st="10" end="10"/>
                                            </p:txEl>
                                          </p:spTgt>
                                        </p:tgtEl>
                                        <p:attrNameLst>
                                          <p:attrName>style.visibility</p:attrName>
                                        </p:attrNameLst>
                                      </p:cBhvr>
                                      <p:to>
                                        <p:strVal val="visible"/>
                                      </p:to>
                                    </p:set>
                                    <p:animEffect transition="in" filter="fade">
                                      <p:cBhvr>
                                        <p:cTn id="3175" dur="750"/>
                                        <p:tgtEl>
                                          <p:spTgt spid="123907">
                                            <p:txEl>
                                              <p:pRg st="10" end="10"/>
                                            </p:txEl>
                                          </p:spTgt>
                                        </p:tgtEl>
                                      </p:cBhvr>
                                    </p:animEffect>
                                  </p:childTnLst>
                                </p:cTn>
                              </p:par>
                              <p:par>
                                <p:cTn id="3176" presetID="10" presetClass="entr" presetSubtype="0" fill="hold" grpId="0" nodeType="withEffect">
                                  <p:stCondLst>
                                    <p:cond delay="0"/>
                                  </p:stCondLst>
                                  <p:childTnLst>
                                    <p:set>
                                      <p:cBhvr>
                                        <p:cTn id="3177" dur="1" fill="hold">
                                          <p:stCondLst>
                                            <p:cond delay="0"/>
                                          </p:stCondLst>
                                        </p:cTn>
                                        <p:tgtEl>
                                          <p:spTgt spid="123907">
                                            <p:txEl>
                                              <p:pRg st="10" end="10"/>
                                            </p:txEl>
                                          </p:spTgt>
                                        </p:tgtEl>
                                        <p:attrNameLst>
                                          <p:attrName>style.visibility</p:attrName>
                                        </p:attrNameLst>
                                      </p:cBhvr>
                                      <p:to>
                                        <p:strVal val="visible"/>
                                      </p:to>
                                    </p:set>
                                    <p:animEffect transition="in" filter="fade">
                                      <p:cBhvr>
                                        <p:cTn id="3178" dur="750"/>
                                        <p:tgtEl>
                                          <p:spTgt spid="123907">
                                            <p:txEl>
                                              <p:pRg st="10" end="10"/>
                                            </p:txEl>
                                          </p:spTgt>
                                        </p:tgtEl>
                                      </p:cBhvr>
                                    </p:animEffect>
                                  </p:childTnLst>
                                </p:cTn>
                              </p:par>
                              <p:par>
                                <p:cTn id="3179" presetID="10" presetClass="entr" presetSubtype="0" fill="hold" grpId="0" nodeType="withEffect">
                                  <p:stCondLst>
                                    <p:cond delay="0"/>
                                  </p:stCondLst>
                                  <p:childTnLst>
                                    <p:set>
                                      <p:cBhvr>
                                        <p:cTn id="3180" dur="1" fill="hold">
                                          <p:stCondLst>
                                            <p:cond delay="0"/>
                                          </p:stCondLst>
                                        </p:cTn>
                                        <p:tgtEl>
                                          <p:spTgt spid="123907">
                                            <p:txEl>
                                              <p:pRg st="9" end="9"/>
                                            </p:txEl>
                                          </p:spTgt>
                                        </p:tgtEl>
                                        <p:attrNameLst>
                                          <p:attrName>style.visibility</p:attrName>
                                        </p:attrNameLst>
                                      </p:cBhvr>
                                      <p:to>
                                        <p:strVal val="visible"/>
                                      </p:to>
                                    </p:set>
                                    <p:animEffect transition="in" filter="fade">
                                      <p:cBhvr>
                                        <p:cTn id="3181" dur="750"/>
                                        <p:tgtEl>
                                          <p:spTgt spid="123907">
                                            <p:txEl>
                                              <p:pRg st="9" end="9"/>
                                            </p:txEl>
                                          </p:spTgt>
                                        </p:tgtEl>
                                      </p:cBhvr>
                                    </p:animEffect>
                                  </p:childTnLst>
                                </p:cTn>
                              </p:par>
                              <p:par>
                                <p:cTn id="3182" presetID="10" presetClass="entr" presetSubtype="0" fill="hold" grpId="0" nodeType="withEffect">
                                  <p:stCondLst>
                                    <p:cond delay="0"/>
                                  </p:stCondLst>
                                  <p:childTnLst>
                                    <p:set>
                                      <p:cBhvr>
                                        <p:cTn id="3183" dur="1" fill="hold">
                                          <p:stCondLst>
                                            <p:cond delay="0"/>
                                          </p:stCondLst>
                                        </p:cTn>
                                        <p:tgtEl>
                                          <p:spTgt spid="123907">
                                            <p:txEl>
                                              <p:pRg st="10" end="10"/>
                                            </p:txEl>
                                          </p:spTgt>
                                        </p:tgtEl>
                                        <p:attrNameLst>
                                          <p:attrName>style.visibility</p:attrName>
                                        </p:attrNameLst>
                                      </p:cBhvr>
                                      <p:to>
                                        <p:strVal val="visible"/>
                                      </p:to>
                                    </p:set>
                                    <p:animEffect transition="in" filter="fade">
                                      <p:cBhvr>
                                        <p:cTn id="3184" dur="750"/>
                                        <p:tgtEl>
                                          <p:spTgt spid="123907">
                                            <p:txEl>
                                              <p:pRg st="10" end="10"/>
                                            </p:txEl>
                                          </p:spTgt>
                                        </p:tgtEl>
                                      </p:cBhvr>
                                    </p:animEffect>
                                  </p:childTnLst>
                                </p:cTn>
                              </p:par>
                              <p:par>
                                <p:cTn id="3185" presetID="10" presetClass="entr" presetSubtype="0" fill="hold" grpId="0" nodeType="withEffect">
                                  <p:stCondLst>
                                    <p:cond delay="0"/>
                                  </p:stCondLst>
                                  <p:childTnLst>
                                    <p:set>
                                      <p:cBhvr>
                                        <p:cTn id="3186" dur="1" fill="hold">
                                          <p:stCondLst>
                                            <p:cond delay="0"/>
                                          </p:stCondLst>
                                        </p:cTn>
                                        <p:tgtEl>
                                          <p:spTgt spid="123907">
                                            <p:txEl>
                                              <p:pRg st="10" end="10"/>
                                            </p:txEl>
                                          </p:spTgt>
                                        </p:tgtEl>
                                        <p:attrNameLst>
                                          <p:attrName>style.visibility</p:attrName>
                                        </p:attrNameLst>
                                      </p:cBhvr>
                                      <p:to>
                                        <p:strVal val="visible"/>
                                      </p:to>
                                    </p:set>
                                    <p:animEffect transition="in" filter="fade">
                                      <p:cBhvr>
                                        <p:cTn id="3187" dur="750"/>
                                        <p:tgtEl>
                                          <p:spTgt spid="123907">
                                            <p:txEl>
                                              <p:pRg st="10" end="10"/>
                                            </p:txEl>
                                          </p:spTgt>
                                        </p:tgtEl>
                                      </p:cBhvr>
                                    </p:animEffect>
                                  </p:childTnLst>
                                </p:cTn>
                              </p:par>
                              <p:par>
                                <p:cTn id="3188" presetID="10" presetClass="entr" presetSubtype="0" fill="hold" grpId="0" nodeType="withEffect">
                                  <p:stCondLst>
                                    <p:cond delay="0"/>
                                  </p:stCondLst>
                                  <p:childTnLst>
                                    <p:set>
                                      <p:cBhvr>
                                        <p:cTn id="3189" dur="1" fill="hold">
                                          <p:stCondLst>
                                            <p:cond delay="0"/>
                                          </p:stCondLst>
                                        </p:cTn>
                                        <p:tgtEl>
                                          <p:spTgt spid="123907">
                                            <p:txEl>
                                              <p:pRg st="11" end="11"/>
                                            </p:txEl>
                                          </p:spTgt>
                                        </p:tgtEl>
                                        <p:attrNameLst>
                                          <p:attrName>style.visibility</p:attrName>
                                        </p:attrNameLst>
                                      </p:cBhvr>
                                      <p:to>
                                        <p:strVal val="visible"/>
                                      </p:to>
                                    </p:set>
                                    <p:animEffect transition="in" filter="fade">
                                      <p:cBhvr>
                                        <p:cTn id="3190" dur="750"/>
                                        <p:tgtEl>
                                          <p:spTgt spid="123907">
                                            <p:txEl>
                                              <p:pRg st="11" end="11"/>
                                            </p:txEl>
                                          </p:spTgt>
                                        </p:tgtEl>
                                      </p:cBhvr>
                                    </p:animEffect>
                                  </p:childTnLst>
                                </p:cTn>
                              </p:par>
                              <p:par>
                                <p:cTn id="3191" presetID="10" presetClass="entr" presetSubtype="0" fill="hold" grpId="0" nodeType="withEffect">
                                  <p:stCondLst>
                                    <p:cond delay="0"/>
                                  </p:stCondLst>
                                  <p:childTnLst>
                                    <p:set>
                                      <p:cBhvr>
                                        <p:cTn id="3192" dur="1" fill="hold">
                                          <p:stCondLst>
                                            <p:cond delay="0"/>
                                          </p:stCondLst>
                                        </p:cTn>
                                        <p:tgtEl>
                                          <p:spTgt spid="123907">
                                            <p:txEl>
                                              <p:pRg st="6" end="6"/>
                                            </p:txEl>
                                          </p:spTgt>
                                        </p:tgtEl>
                                        <p:attrNameLst>
                                          <p:attrName>style.visibility</p:attrName>
                                        </p:attrNameLst>
                                      </p:cBhvr>
                                      <p:to>
                                        <p:strVal val="visible"/>
                                      </p:to>
                                    </p:set>
                                    <p:animEffect transition="in" filter="fade">
                                      <p:cBhvr>
                                        <p:cTn id="3193" dur="750"/>
                                        <p:tgtEl>
                                          <p:spTgt spid="123907">
                                            <p:txEl>
                                              <p:pRg st="6" end="6"/>
                                            </p:txEl>
                                          </p:spTgt>
                                        </p:tgtEl>
                                      </p:cBhvr>
                                    </p:animEffect>
                                  </p:childTnLst>
                                </p:cTn>
                              </p:par>
                              <p:par>
                                <p:cTn id="3194" presetID="10" presetClass="entr" presetSubtype="0" fill="hold" grpId="0" nodeType="withEffect">
                                  <p:stCondLst>
                                    <p:cond delay="0"/>
                                  </p:stCondLst>
                                  <p:childTnLst>
                                    <p:set>
                                      <p:cBhvr>
                                        <p:cTn id="3195" dur="1" fill="hold">
                                          <p:stCondLst>
                                            <p:cond delay="0"/>
                                          </p:stCondLst>
                                        </p:cTn>
                                        <p:tgtEl>
                                          <p:spTgt spid="123907">
                                            <p:txEl>
                                              <p:pRg st="7" end="7"/>
                                            </p:txEl>
                                          </p:spTgt>
                                        </p:tgtEl>
                                        <p:attrNameLst>
                                          <p:attrName>style.visibility</p:attrName>
                                        </p:attrNameLst>
                                      </p:cBhvr>
                                      <p:to>
                                        <p:strVal val="visible"/>
                                      </p:to>
                                    </p:set>
                                    <p:animEffect transition="in" filter="fade">
                                      <p:cBhvr>
                                        <p:cTn id="3196" dur="750"/>
                                        <p:tgtEl>
                                          <p:spTgt spid="123907">
                                            <p:txEl>
                                              <p:pRg st="7" end="7"/>
                                            </p:txEl>
                                          </p:spTgt>
                                        </p:tgtEl>
                                      </p:cBhvr>
                                    </p:animEffect>
                                  </p:childTnLst>
                                </p:cTn>
                              </p:par>
                              <p:par>
                                <p:cTn id="3197" presetID="10" presetClass="entr" presetSubtype="0" fill="hold" grpId="0" nodeType="withEffect">
                                  <p:stCondLst>
                                    <p:cond delay="0"/>
                                  </p:stCondLst>
                                  <p:childTnLst>
                                    <p:set>
                                      <p:cBhvr>
                                        <p:cTn id="3198" dur="1" fill="hold">
                                          <p:stCondLst>
                                            <p:cond delay="0"/>
                                          </p:stCondLst>
                                        </p:cTn>
                                        <p:tgtEl>
                                          <p:spTgt spid="123907">
                                            <p:txEl>
                                              <p:pRg st="8" end="8"/>
                                            </p:txEl>
                                          </p:spTgt>
                                        </p:tgtEl>
                                        <p:attrNameLst>
                                          <p:attrName>style.visibility</p:attrName>
                                        </p:attrNameLst>
                                      </p:cBhvr>
                                      <p:to>
                                        <p:strVal val="visible"/>
                                      </p:to>
                                    </p:set>
                                    <p:animEffect transition="in" filter="fade">
                                      <p:cBhvr>
                                        <p:cTn id="3199" dur="750"/>
                                        <p:tgtEl>
                                          <p:spTgt spid="123907">
                                            <p:txEl>
                                              <p:pRg st="8" end="8"/>
                                            </p:txEl>
                                          </p:spTgt>
                                        </p:tgtEl>
                                      </p:cBhvr>
                                    </p:animEffect>
                                  </p:childTnLst>
                                </p:cTn>
                              </p:par>
                              <p:par>
                                <p:cTn id="3200" presetID="10" presetClass="entr" presetSubtype="0" fill="hold" grpId="0" nodeType="withEffect">
                                  <p:stCondLst>
                                    <p:cond delay="0"/>
                                  </p:stCondLst>
                                  <p:childTnLst>
                                    <p:set>
                                      <p:cBhvr>
                                        <p:cTn id="3201" dur="1" fill="hold">
                                          <p:stCondLst>
                                            <p:cond delay="0"/>
                                          </p:stCondLst>
                                        </p:cTn>
                                        <p:tgtEl>
                                          <p:spTgt spid="123907">
                                            <p:txEl>
                                              <p:pRg st="9" end="9"/>
                                            </p:txEl>
                                          </p:spTgt>
                                        </p:tgtEl>
                                        <p:attrNameLst>
                                          <p:attrName>style.visibility</p:attrName>
                                        </p:attrNameLst>
                                      </p:cBhvr>
                                      <p:to>
                                        <p:strVal val="visible"/>
                                      </p:to>
                                    </p:set>
                                    <p:animEffect transition="in" filter="fade">
                                      <p:cBhvr>
                                        <p:cTn id="3202" dur="750"/>
                                        <p:tgtEl>
                                          <p:spTgt spid="123907">
                                            <p:txEl>
                                              <p:pRg st="9" end="9"/>
                                            </p:txEl>
                                          </p:spTgt>
                                        </p:tgtEl>
                                      </p:cBhvr>
                                    </p:animEffect>
                                  </p:childTnLst>
                                </p:cTn>
                              </p:par>
                              <p:par>
                                <p:cTn id="3203" presetID="10" presetClass="entr" presetSubtype="0" fill="hold" grpId="0" nodeType="withEffect">
                                  <p:stCondLst>
                                    <p:cond delay="0"/>
                                  </p:stCondLst>
                                  <p:childTnLst>
                                    <p:set>
                                      <p:cBhvr>
                                        <p:cTn id="3204" dur="1" fill="hold">
                                          <p:stCondLst>
                                            <p:cond delay="0"/>
                                          </p:stCondLst>
                                        </p:cTn>
                                        <p:tgtEl>
                                          <p:spTgt spid="123907">
                                            <p:txEl>
                                              <p:pRg st="10" end="10"/>
                                            </p:txEl>
                                          </p:spTgt>
                                        </p:tgtEl>
                                        <p:attrNameLst>
                                          <p:attrName>style.visibility</p:attrName>
                                        </p:attrNameLst>
                                      </p:cBhvr>
                                      <p:to>
                                        <p:strVal val="visible"/>
                                      </p:to>
                                    </p:set>
                                    <p:animEffect transition="in" filter="fade">
                                      <p:cBhvr>
                                        <p:cTn id="3205" dur="750"/>
                                        <p:tgtEl>
                                          <p:spTgt spid="123907">
                                            <p:txEl>
                                              <p:pRg st="10" end="10"/>
                                            </p:txEl>
                                          </p:spTgt>
                                        </p:tgtEl>
                                      </p:cBhvr>
                                    </p:animEffect>
                                  </p:childTnLst>
                                </p:cTn>
                              </p:par>
                              <p:par>
                                <p:cTn id="3206" presetID="10" presetClass="entr" presetSubtype="0" fill="hold" grpId="0" nodeType="withEffect">
                                  <p:stCondLst>
                                    <p:cond delay="0"/>
                                  </p:stCondLst>
                                  <p:childTnLst>
                                    <p:set>
                                      <p:cBhvr>
                                        <p:cTn id="3207" dur="1" fill="hold">
                                          <p:stCondLst>
                                            <p:cond delay="0"/>
                                          </p:stCondLst>
                                        </p:cTn>
                                        <p:tgtEl>
                                          <p:spTgt spid="123907">
                                            <p:txEl>
                                              <p:pRg st="10" end="10"/>
                                            </p:txEl>
                                          </p:spTgt>
                                        </p:tgtEl>
                                        <p:attrNameLst>
                                          <p:attrName>style.visibility</p:attrName>
                                        </p:attrNameLst>
                                      </p:cBhvr>
                                      <p:to>
                                        <p:strVal val="visible"/>
                                      </p:to>
                                    </p:set>
                                    <p:animEffect transition="in" filter="fade">
                                      <p:cBhvr>
                                        <p:cTn id="3208" dur="750"/>
                                        <p:tgtEl>
                                          <p:spTgt spid="123907">
                                            <p:txEl>
                                              <p:pRg st="10" end="10"/>
                                            </p:txEl>
                                          </p:spTgt>
                                        </p:tgtEl>
                                      </p:cBhvr>
                                    </p:animEffect>
                                  </p:childTnLst>
                                </p:cTn>
                              </p:par>
                              <p:par>
                                <p:cTn id="3209" presetID="10" presetClass="entr" presetSubtype="0" fill="hold" grpId="0" nodeType="withEffect">
                                  <p:stCondLst>
                                    <p:cond delay="0"/>
                                  </p:stCondLst>
                                  <p:childTnLst>
                                    <p:set>
                                      <p:cBhvr>
                                        <p:cTn id="3210" dur="1" fill="hold">
                                          <p:stCondLst>
                                            <p:cond delay="0"/>
                                          </p:stCondLst>
                                        </p:cTn>
                                        <p:tgtEl>
                                          <p:spTgt spid="123907">
                                            <p:txEl>
                                              <p:pRg st="9" end="9"/>
                                            </p:txEl>
                                          </p:spTgt>
                                        </p:tgtEl>
                                        <p:attrNameLst>
                                          <p:attrName>style.visibility</p:attrName>
                                        </p:attrNameLst>
                                      </p:cBhvr>
                                      <p:to>
                                        <p:strVal val="visible"/>
                                      </p:to>
                                    </p:set>
                                    <p:animEffect transition="in" filter="fade">
                                      <p:cBhvr>
                                        <p:cTn id="3211" dur="750"/>
                                        <p:tgtEl>
                                          <p:spTgt spid="123907">
                                            <p:txEl>
                                              <p:pRg st="9" end="9"/>
                                            </p:txEl>
                                          </p:spTgt>
                                        </p:tgtEl>
                                      </p:cBhvr>
                                    </p:animEffect>
                                  </p:childTnLst>
                                </p:cTn>
                              </p:par>
                              <p:par>
                                <p:cTn id="3212" presetID="10" presetClass="entr" presetSubtype="0" fill="hold" grpId="0" nodeType="withEffect">
                                  <p:stCondLst>
                                    <p:cond delay="0"/>
                                  </p:stCondLst>
                                  <p:childTnLst>
                                    <p:set>
                                      <p:cBhvr>
                                        <p:cTn id="3213" dur="1" fill="hold">
                                          <p:stCondLst>
                                            <p:cond delay="0"/>
                                          </p:stCondLst>
                                        </p:cTn>
                                        <p:tgtEl>
                                          <p:spTgt spid="123907">
                                            <p:txEl>
                                              <p:pRg st="10" end="10"/>
                                            </p:txEl>
                                          </p:spTgt>
                                        </p:tgtEl>
                                        <p:attrNameLst>
                                          <p:attrName>style.visibility</p:attrName>
                                        </p:attrNameLst>
                                      </p:cBhvr>
                                      <p:to>
                                        <p:strVal val="visible"/>
                                      </p:to>
                                    </p:set>
                                    <p:animEffect transition="in" filter="fade">
                                      <p:cBhvr>
                                        <p:cTn id="3214" dur="750"/>
                                        <p:tgtEl>
                                          <p:spTgt spid="123907">
                                            <p:txEl>
                                              <p:pRg st="10" end="10"/>
                                            </p:txEl>
                                          </p:spTgt>
                                        </p:tgtEl>
                                      </p:cBhvr>
                                    </p:animEffect>
                                  </p:childTnLst>
                                </p:cTn>
                              </p:par>
                              <p:par>
                                <p:cTn id="3215" presetID="10" presetClass="entr" presetSubtype="0" fill="hold" grpId="0" nodeType="withEffect">
                                  <p:stCondLst>
                                    <p:cond delay="0"/>
                                  </p:stCondLst>
                                  <p:childTnLst>
                                    <p:set>
                                      <p:cBhvr>
                                        <p:cTn id="3216" dur="1" fill="hold">
                                          <p:stCondLst>
                                            <p:cond delay="0"/>
                                          </p:stCondLst>
                                        </p:cTn>
                                        <p:tgtEl>
                                          <p:spTgt spid="123907">
                                            <p:txEl>
                                              <p:pRg st="10" end="10"/>
                                            </p:txEl>
                                          </p:spTgt>
                                        </p:tgtEl>
                                        <p:attrNameLst>
                                          <p:attrName>style.visibility</p:attrName>
                                        </p:attrNameLst>
                                      </p:cBhvr>
                                      <p:to>
                                        <p:strVal val="visible"/>
                                      </p:to>
                                    </p:set>
                                    <p:animEffect transition="in" filter="fade">
                                      <p:cBhvr>
                                        <p:cTn id="3217" dur="750"/>
                                        <p:tgtEl>
                                          <p:spTgt spid="123907">
                                            <p:txEl>
                                              <p:pRg st="10" end="10"/>
                                            </p:txEl>
                                          </p:spTgt>
                                        </p:tgtEl>
                                      </p:cBhvr>
                                    </p:animEffect>
                                  </p:childTnLst>
                                </p:cTn>
                              </p:par>
                              <p:par>
                                <p:cTn id="3218" presetID="10" presetClass="entr" presetSubtype="0" fill="hold" grpId="0" nodeType="withEffect">
                                  <p:stCondLst>
                                    <p:cond delay="0"/>
                                  </p:stCondLst>
                                  <p:childTnLst>
                                    <p:set>
                                      <p:cBhvr>
                                        <p:cTn id="3219" dur="1" fill="hold">
                                          <p:stCondLst>
                                            <p:cond delay="0"/>
                                          </p:stCondLst>
                                        </p:cTn>
                                        <p:tgtEl>
                                          <p:spTgt spid="123907">
                                            <p:txEl>
                                              <p:pRg st="11" end="11"/>
                                            </p:txEl>
                                          </p:spTgt>
                                        </p:tgtEl>
                                        <p:attrNameLst>
                                          <p:attrName>style.visibility</p:attrName>
                                        </p:attrNameLst>
                                      </p:cBhvr>
                                      <p:to>
                                        <p:strVal val="visible"/>
                                      </p:to>
                                    </p:set>
                                    <p:animEffect transition="in" filter="fade">
                                      <p:cBhvr>
                                        <p:cTn id="3220" dur="750"/>
                                        <p:tgtEl>
                                          <p:spTgt spid="123907">
                                            <p:txEl>
                                              <p:pRg st="11" end="11"/>
                                            </p:txEl>
                                          </p:spTgt>
                                        </p:tgtEl>
                                      </p:cBhvr>
                                    </p:animEffect>
                                  </p:childTnLst>
                                </p:cTn>
                              </p:par>
                              <p:par>
                                <p:cTn id="3221" presetID="10" presetClass="entr" presetSubtype="0" fill="hold" grpId="0" nodeType="withEffect">
                                  <p:stCondLst>
                                    <p:cond delay="0"/>
                                  </p:stCondLst>
                                  <p:childTnLst>
                                    <p:set>
                                      <p:cBhvr>
                                        <p:cTn id="3222" dur="1" fill="hold">
                                          <p:stCondLst>
                                            <p:cond delay="0"/>
                                          </p:stCondLst>
                                        </p:cTn>
                                        <p:tgtEl>
                                          <p:spTgt spid="123907">
                                            <p:txEl>
                                              <p:pRg st="7" end="7"/>
                                            </p:txEl>
                                          </p:spTgt>
                                        </p:tgtEl>
                                        <p:attrNameLst>
                                          <p:attrName>style.visibility</p:attrName>
                                        </p:attrNameLst>
                                      </p:cBhvr>
                                      <p:to>
                                        <p:strVal val="visible"/>
                                      </p:to>
                                    </p:set>
                                    <p:animEffect transition="in" filter="fade">
                                      <p:cBhvr>
                                        <p:cTn id="3223" dur="750"/>
                                        <p:tgtEl>
                                          <p:spTgt spid="123907">
                                            <p:txEl>
                                              <p:pRg st="7" end="7"/>
                                            </p:txEl>
                                          </p:spTgt>
                                        </p:tgtEl>
                                      </p:cBhvr>
                                    </p:animEffect>
                                  </p:childTnLst>
                                </p:cTn>
                              </p:par>
                              <p:par>
                                <p:cTn id="3224" presetID="10" presetClass="entr" presetSubtype="0" fill="hold" grpId="0" nodeType="withEffect">
                                  <p:stCondLst>
                                    <p:cond delay="0"/>
                                  </p:stCondLst>
                                  <p:childTnLst>
                                    <p:set>
                                      <p:cBhvr>
                                        <p:cTn id="3225" dur="1" fill="hold">
                                          <p:stCondLst>
                                            <p:cond delay="0"/>
                                          </p:stCondLst>
                                        </p:cTn>
                                        <p:tgtEl>
                                          <p:spTgt spid="123907">
                                            <p:txEl>
                                              <p:pRg st="8" end="8"/>
                                            </p:txEl>
                                          </p:spTgt>
                                        </p:tgtEl>
                                        <p:attrNameLst>
                                          <p:attrName>style.visibility</p:attrName>
                                        </p:attrNameLst>
                                      </p:cBhvr>
                                      <p:to>
                                        <p:strVal val="visible"/>
                                      </p:to>
                                    </p:set>
                                    <p:animEffect transition="in" filter="fade">
                                      <p:cBhvr>
                                        <p:cTn id="3226" dur="750"/>
                                        <p:tgtEl>
                                          <p:spTgt spid="123907">
                                            <p:txEl>
                                              <p:pRg st="8" end="8"/>
                                            </p:txEl>
                                          </p:spTgt>
                                        </p:tgtEl>
                                      </p:cBhvr>
                                    </p:animEffect>
                                  </p:childTnLst>
                                </p:cTn>
                              </p:par>
                              <p:par>
                                <p:cTn id="3227" presetID="10" presetClass="entr" presetSubtype="0" fill="hold" grpId="0" nodeType="withEffect">
                                  <p:stCondLst>
                                    <p:cond delay="0"/>
                                  </p:stCondLst>
                                  <p:childTnLst>
                                    <p:set>
                                      <p:cBhvr>
                                        <p:cTn id="3228" dur="1" fill="hold">
                                          <p:stCondLst>
                                            <p:cond delay="0"/>
                                          </p:stCondLst>
                                        </p:cTn>
                                        <p:tgtEl>
                                          <p:spTgt spid="123907">
                                            <p:txEl>
                                              <p:pRg st="9" end="9"/>
                                            </p:txEl>
                                          </p:spTgt>
                                        </p:tgtEl>
                                        <p:attrNameLst>
                                          <p:attrName>style.visibility</p:attrName>
                                        </p:attrNameLst>
                                      </p:cBhvr>
                                      <p:to>
                                        <p:strVal val="visible"/>
                                      </p:to>
                                    </p:set>
                                    <p:animEffect transition="in" filter="fade">
                                      <p:cBhvr>
                                        <p:cTn id="3229" dur="750"/>
                                        <p:tgtEl>
                                          <p:spTgt spid="123907">
                                            <p:txEl>
                                              <p:pRg st="9" end="9"/>
                                            </p:txEl>
                                          </p:spTgt>
                                        </p:tgtEl>
                                      </p:cBhvr>
                                    </p:animEffect>
                                  </p:childTnLst>
                                </p:cTn>
                              </p:par>
                              <p:par>
                                <p:cTn id="3230" presetID="10" presetClass="entr" presetSubtype="0" fill="hold" grpId="0" nodeType="withEffect">
                                  <p:stCondLst>
                                    <p:cond delay="0"/>
                                  </p:stCondLst>
                                  <p:childTnLst>
                                    <p:set>
                                      <p:cBhvr>
                                        <p:cTn id="3231" dur="1" fill="hold">
                                          <p:stCondLst>
                                            <p:cond delay="0"/>
                                          </p:stCondLst>
                                        </p:cTn>
                                        <p:tgtEl>
                                          <p:spTgt spid="123907">
                                            <p:txEl>
                                              <p:pRg st="10" end="10"/>
                                            </p:txEl>
                                          </p:spTgt>
                                        </p:tgtEl>
                                        <p:attrNameLst>
                                          <p:attrName>style.visibility</p:attrName>
                                        </p:attrNameLst>
                                      </p:cBhvr>
                                      <p:to>
                                        <p:strVal val="visible"/>
                                      </p:to>
                                    </p:set>
                                    <p:animEffect transition="in" filter="fade">
                                      <p:cBhvr>
                                        <p:cTn id="3232" dur="750"/>
                                        <p:tgtEl>
                                          <p:spTgt spid="123907">
                                            <p:txEl>
                                              <p:pRg st="10" end="10"/>
                                            </p:txEl>
                                          </p:spTgt>
                                        </p:tgtEl>
                                      </p:cBhvr>
                                    </p:animEffect>
                                  </p:childTnLst>
                                </p:cTn>
                              </p:par>
                              <p:par>
                                <p:cTn id="3233" presetID="10" presetClass="entr" presetSubtype="0" fill="hold" grpId="0" nodeType="withEffect">
                                  <p:stCondLst>
                                    <p:cond delay="0"/>
                                  </p:stCondLst>
                                  <p:childTnLst>
                                    <p:set>
                                      <p:cBhvr>
                                        <p:cTn id="3234" dur="1" fill="hold">
                                          <p:stCondLst>
                                            <p:cond delay="0"/>
                                          </p:stCondLst>
                                        </p:cTn>
                                        <p:tgtEl>
                                          <p:spTgt spid="123907">
                                            <p:txEl>
                                              <p:pRg st="10" end="10"/>
                                            </p:txEl>
                                          </p:spTgt>
                                        </p:tgtEl>
                                        <p:attrNameLst>
                                          <p:attrName>style.visibility</p:attrName>
                                        </p:attrNameLst>
                                      </p:cBhvr>
                                      <p:to>
                                        <p:strVal val="visible"/>
                                      </p:to>
                                    </p:set>
                                    <p:animEffect transition="in" filter="fade">
                                      <p:cBhvr>
                                        <p:cTn id="3235" dur="750"/>
                                        <p:tgtEl>
                                          <p:spTgt spid="123907">
                                            <p:txEl>
                                              <p:pRg st="10" end="10"/>
                                            </p:txEl>
                                          </p:spTgt>
                                        </p:tgtEl>
                                      </p:cBhvr>
                                    </p:animEffect>
                                  </p:childTnLst>
                                </p:cTn>
                              </p:par>
                              <p:par>
                                <p:cTn id="3236" presetID="10" presetClass="entr" presetSubtype="0" fill="hold" grpId="0" nodeType="withEffect">
                                  <p:stCondLst>
                                    <p:cond delay="0"/>
                                  </p:stCondLst>
                                  <p:childTnLst>
                                    <p:set>
                                      <p:cBhvr>
                                        <p:cTn id="3237" dur="1" fill="hold">
                                          <p:stCondLst>
                                            <p:cond delay="0"/>
                                          </p:stCondLst>
                                        </p:cTn>
                                        <p:tgtEl>
                                          <p:spTgt spid="123907">
                                            <p:txEl>
                                              <p:pRg st="9" end="9"/>
                                            </p:txEl>
                                          </p:spTgt>
                                        </p:tgtEl>
                                        <p:attrNameLst>
                                          <p:attrName>style.visibility</p:attrName>
                                        </p:attrNameLst>
                                      </p:cBhvr>
                                      <p:to>
                                        <p:strVal val="visible"/>
                                      </p:to>
                                    </p:set>
                                    <p:animEffect transition="in" filter="fade">
                                      <p:cBhvr>
                                        <p:cTn id="3238" dur="750"/>
                                        <p:tgtEl>
                                          <p:spTgt spid="123907">
                                            <p:txEl>
                                              <p:pRg st="9" end="9"/>
                                            </p:txEl>
                                          </p:spTgt>
                                        </p:tgtEl>
                                      </p:cBhvr>
                                    </p:animEffect>
                                  </p:childTnLst>
                                </p:cTn>
                              </p:par>
                              <p:par>
                                <p:cTn id="3239" presetID="10" presetClass="entr" presetSubtype="0" fill="hold" grpId="0" nodeType="withEffect">
                                  <p:stCondLst>
                                    <p:cond delay="0"/>
                                  </p:stCondLst>
                                  <p:childTnLst>
                                    <p:set>
                                      <p:cBhvr>
                                        <p:cTn id="3240" dur="1" fill="hold">
                                          <p:stCondLst>
                                            <p:cond delay="0"/>
                                          </p:stCondLst>
                                        </p:cTn>
                                        <p:tgtEl>
                                          <p:spTgt spid="123907">
                                            <p:txEl>
                                              <p:pRg st="10" end="10"/>
                                            </p:txEl>
                                          </p:spTgt>
                                        </p:tgtEl>
                                        <p:attrNameLst>
                                          <p:attrName>style.visibility</p:attrName>
                                        </p:attrNameLst>
                                      </p:cBhvr>
                                      <p:to>
                                        <p:strVal val="visible"/>
                                      </p:to>
                                    </p:set>
                                    <p:animEffect transition="in" filter="fade">
                                      <p:cBhvr>
                                        <p:cTn id="3241" dur="750"/>
                                        <p:tgtEl>
                                          <p:spTgt spid="123907">
                                            <p:txEl>
                                              <p:pRg st="10" end="10"/>
                                            </p:txEl>
                                          </p:spTgt>
                                        </p:tgtEl>
                                      </p:cBhvr>
                                    </p:animEffect>
                                  </p:childTnLst>
                                </p:cTn>
                              </p:par>
                              <p:par>
                                <p:cTn id="3242" presetID="10" presetClass="entr" presetSubtype="0" fill="hold" grpId="0" nodeType="withEffect">
                                  <p:stCondLst>
                                    <p:cond delay="0"/>
                                  </p:stCondLst>
                                  <p:childTnLst>
                                    <p:set>
                                      <p:cBhvr>
                                        <p:cTn id="3243" dur="1" fill="hold">
                                          <p:stCondLst>
                                            <p:cond delay="0"/>
                                          </p:stCondLst>
                                        </p:cTn>
                                        <p:tgtEl>
                                          <p:spTgt spid="123907">
                                            <p:txEl>
                                              <p:pRg st="10" end="10"/>
                                            </p:txEl>
                                          </p:spTgt>
                                        </p:tgtEl>
                                        <p:attrNameLst>
                                          <p:attrName>style.visibility</p:attrName>
                                        </p:attrNameLst>
                                      </p:cBhvr>
                                      <p:to>
                                        <p:strVal val="visible"/>
                                      </p:to>
                                    </p:set>
                                    <p:animEffect transition="in" filter="fade">
                                      <p:cBhvr>
                                        <p:cTn id="3244" dur="750"/>
                                        <p:tgtEl>
                                          <p:spTgt spid="123907">
                                            <p:txEl>
                                              <p:pRg st="10" end="10"/>
                                            </p:txEl>
                                          </p:spTgt>
                                        </p:tgtEl>
                                      </p:cBhvr>
                                    </p:animEffect>
                                  </p:childTnLst>
                                </p:cTn>
                              </p:par>
                              <p:par>
                                <p:cTn id="3245" presetID="10" presetClass="entr" presetSubtype="0" fill="hold" grpId="0" nodeType="withEffect">
                                  <p:stCondLst>
                                    <p:cond delay="0"/>
                                  </p:stCondLst>
                                  <p:childTnLst>
                                    <p:set>
                                      <p:cBhvr>
                                        <p:cTn id="3246" dur="1" fill="hold">
                                          <p:stCondLst>
                                            <p:cond delay="0"/>
                                          </p:stCondLst>
                                        </p:cTn>
                                        <p:tgtEl>
                                          <p:spTgt spid="123907">
                                            <p:txEl>
                                              <p:pRg st="11" end="11"/>
                                            </p:txEl>
                                          </p:spTgt>
                                        </p:tgtEl>
                                        <p:attrNameLst>
                                          <p:attrName>style.visibility</p:attrName>
                                        </p:attrNameLst>
                                      </p:cBhvr>
                                      <p:to>
                                        <p:strVal val="visible"/>
                                      </p:to>
                                    </p:set>
                                    <p:animEffect transition="in" filter="fade">
                                      <p:cBhvr>
                                        <p:cTn id="3247" dur="750"/>
                                        <p:tgtEl>
                                          <p:spTgt spid="123907">
                                            <p:txEl>
                                              <p:pRg st="11" end="11"/>
                                            </p:txEl>
                                          </p:spTgt>
                                        </p:tgtEl>
                                      </p:cBhvr>
                                    </p:animEffect>
                                  </p:childTnLst>
                                </p:cTn>
                              </p:par>
                              <p:par>
                                <p:cTn id="3248" presetID="10" presetClass="entr" presetSubtype="0" fill="hold" grpId="0" nodeType="withEffect">
                                  <p:stCondLst>
                                    <p:cond delay="0"/>
                                  </p:stCondLst>
                                  <p:childTnLst>
                                    <p:set>
                                      <p:cBhvr>
                                        <p:cTn id="3249" dur="1" fill="hold">
                                          <p:stCondLst>
                                            <p:cond delay="0"/>
                                          </p:stCondLst>
                                        </p:cTn>
                                        <p:tgtEl>
                                          <p:spTgt spid="123907">
                                            <p:txEl>
                                              <p:pRg st="5" end="5"/>
                                            </p:txEl>
                                          </p:spTgt>
                                        </p:tgtEl>
                                        <p:attrNameLst>
                                          <p:attrName>style.visibility</p:attrName>
                                        </p:attrNameLst>
                                      </p:cBhvr>
                                      <p:to>
                                        <p:strVal val="visible"/>
                                      </p:to>
                                    </p:set>
                                    <p:animEffect transition="in" filter="fade">
                                      <p:cBhvr>
                                        <p:cTn id="3250" dur="750"/>
                                        <p:tgtEl>
                                          <p:spTgt spid="123907">
                                            <p:txEl>
                                              <p:pRg st="5" end="5"/>
                                            </p:txEl>
                                          </p:spTgt>
                                        </p:tgtEl>
                                      </p:cBhvr>
                                    </p:animEffect>
                                  </p:childTnLst>
                                </p:cTn>
                              </p:par>
                              <p:par>
                                <p:cTn id="3251" presetID="10" presetClass="entr" presetSubtype="0" fill="hold" grpId="0" nodeType="withEffect">
                                  <p:stCondLst>
                                    <p:cond delay="0"/>
                                  </p:stCondLst>
                                  <p:childTnLst>
                                    <p:set>
                                      <p:cBhvr>
                                        <p:cTn id="3252" dur="1" fill="hold">
                                          <p:stCondLst>
                                            <p:cond delay="0"/>
                                          </p:stCondLst>
                                        </p:cTn>
                                        <p:tgtEl>
                                          <p:spTgt spid="123907">
                                            <p:txEl>
                                              <p:pRg st="6" end="6"/>
                                            </p:txEl>
                                          </p:spTgt>
                                        </p:tgtEl>
                                        <p:attrNameLst>
                                          <p:attrName>style.visibility</p:attrName>
                                        </p:attrNameLst>
                                      </p:cBhvr>
                                      <p:to>
                                        <p:strVal val="visible"/>
                                      </p:to>
                                    </p:set>
                                    <p:animEffect transition="in" filter="fade">
                                      <p:cBhvr>
                                        <p:cTn id="3253" dur="750"/>
                                        <p:tgtEl>
                                          <p:spTgt spid="123907">
                                            <p:txEl>
                                              <p:pRg st="6" end="6"/>
                                            </p:txEl>
                                          </p:spTgt>
                                        </p:tgtEl>
                                      </p:cBhvr>
                                    </p:animEffect>
                                  </p:childTnLst>
                                </p:cTn>
                              </p:par>
                              <p:par>
                                <p:cTn id="3254" presetID="10" presetClass="entr" presetSubtype="0" fill="hold" grpId="0" nodeType="withEffect">
                                  <p:stCondLst>
                                    <p:cond delay="0"/>
                                  </p:stCondLst>
                                  <p:childTnLst>
                                    <p:set>
                                      <p:cBhvr>
                                        <p:cTn id="3255" dur="1" fill="hold">
                                          <p:stCondLst>
                                            <p:cond delay="0"/>
                                          </p:stCondLst>
                                        </p:cTn>
                                        <p:tgtEl>
                                          <p:spTgt spid="123907">
                                            <p:txEl>
                                              <p:pRg st="7" end="7"/>
                                            </p:txEl>
                                          </p:spTgt>
                                        </p:tgtEl>
                                        <p:attrNameLst>
                                          <p:attrName>style.visibility</p:attrName>
                                        </p:attrNameLst>
                                      </p:cBhvr>
                                      <p:to>
                                        <p:strVal val="visible"/>
                                      </p:to>
                                    </p:set>
                                    <p:animEffect transition="in" filter="fade">
                                      <p:cBhvr>
                                        <p:cTn id="3256" dur="750"/>
                                        <p:tgtEl>
                                          <p:spTgt spid="123907">
                                            <p:txEl>
                                              <p:pRg st="7" end="7"/>
                                            </p:txEl>
                                          </p:spTgt>
                                        </p:tgtEl>
                                      </p:cBhvr>
                                    </p:animEffect>
                                  </p:childTnLst>
                                </p:cTn>
                              </p:par>
                              <p:par>
                                <p:cTn id="3257" presetID="10" presetClass="entr" presetSubtype="0" fill="hold" grpId="0" nodeType="withEffect">
                                  <p:stCondLst>
                                    <p:cond delay="0"/>
                                  </p:stCondLst>
                                  <p:childTnLst>
                                    <p:set>
                                      <p:cBhvr>
                                        <p:cTn id="3258" dur="1" fill="hold">
                                          <p:stCondLst>
                                            <p:cond delay="0"/>
                                          </p:stCondLst>
                                        </p:cTn>
                                        <p:tgtEl>
                                          <p:spTgt spid="123907">
                                            <p:txEl>
                                              <p:pRg st="8" end="8"/>
                                            </p:txEl>
                                          </p:spTgt>
                                        </p:tgtEl>
                                        <p:attrNameLst>
                                          <p:attrName>style.visibility</p:attrName>
                                        </p:attrNameLst>
                                      </p:cBhvr>
                                      <p:to>
                                        <p:strVal val="visible"/>
                                      </p:to>
                                    </p:set>
                                    <p:animEffect transition="in" filter="fade">
                                      <p:cBhvr>
                                        <p:cTn id="3259" dur="750"/>
                                        <p:tgtEl>
                                          <p:spTgt spid="123907">
                                            <p:txEl>
                                              <p:pRg st="8" end="8"/>
                                            </p:txEl>
                                          </p:spTgt>
                                        </p:tgtEl>
                                      </p:cBhvr>
                                    </p:animEffect>
                                  </p:childTnLst>
                                </p:cTn>
                              </p:par>
                              <p:par>
                                <p:cTn id="3260" presetID="10" presetClass="entr" presetSubtype="0" fill="hold" grpId="0" nodeType="withEffect">
                                  <p:stCondLst>
                                    <p:cond delay="0"/>
                                  </p:stCondLst>
                                  <p:childTnLst>
                                    <p:set>
                                      <p:cBhvr>
                                        <p:cTn id="3261" dur="1" fill="hold">
                                          <p:stCondLst>
                                            <p:cond delay="0"/>
                                          </p:stCondLst>
                                        </p:cTn>
                                        <p:tgtEl>
                                          <p:spTgt spid="123907">
                                            <p:txEl>
                                              <p:pRg st="9" end="9"/>
                                            </p:txEl>
                                          </p:spTgt>
                                        </p:tgtEl>
                                        <p:attrNameLst>
                                          <p:attrName>style.visibility</p:attrName>
                                        </p:attrNameLst>
                                      </p:cBhvr>
                                      <p:to>
                                        <p:strVal val="visible"/>
                                      </p:to>
                                    </p:set>
                                    <p:animEffect transition="in" filter="fade">
                                      <p:cBhvr>
                                        <p:cTn id="3262" dur="750"/>
                                        <p:tgtEl>
                                          <p:spTgt spid="123907">
                                            <p:txEl>
                                              <p:pRg st="9" end="9"/>
                                            </p:txEl>
                                          </p:spTgt>
                                        </p:tgtEl>
                                      </p:cBhvr>
                                    </p:animEffect>
                                  </p:childTnLst>
                                </p:cTn>
                              </p:par>
                              <p:par>
                                <p:cTn id="3263" presetID="10" presetClass="entr" presetSubtype="0" fill="hold" grpId="0" nodeType="withEffect">
                                  <p:stCondLst>
                                    <p:cond delay="0"/>
                                  </p:stCondLst>
                                  <p:childTnLst>
                                    <p:set>
                                      <p:cBhvr>
                                        <p:cTn id="3264" dur="1" fill="hold">
                                          <p:stCondLst>
                                            <p:cond delay="0"/>
                                          </p:stCondLst>
                                        </p:cTn>
                                        <p:tgtEl>
                                          <p:spTgt spid="123907">
                                            <p:txEl>
                                              <p:pRg st="10" end="10"/>
                                            </p:txEl>
                                          </p:spTgt>
                                        </p:tgtEl>
                                        <p:attrNameLst>
                                          <p:attrName>style.visibility</p:attrName>
                                        </p:attrNameLst>
                                      </p:cBhvr>
                                      <p:to>
                                        <p:strVal val="visible"/>
                                      </p:to>
                                    </p:set>
                                    <p:animEffect transition="in" filter="fade">
                                      <p:cBhvr>
                                        <p:cTn id="3265" dur="750"/>
                                        <p:tgtEl>
                                          <p:spTgt spid="123907">
                                            <p:txEl>
                                              <p:pRg st="10" end="10"/>
                                            </p:txEl>
                                          </p:spTgt>
                                        </p:tgtEl>
                                      </p:cBhvr>
                                    </p:animEffect>
                                  </p:childTnLst>
                                </p:cTn>
                              </p:par>
                              <p:par>
                                <p:cTn id="3266" presetID="10" presetClass="entr" presetSubtype="0" fill="hold" grpId="0" nodeType="withEffect">
                                  <p:stCondLst>
                                    <p:cond delay="0"/>
                                  </p:stCondLst>
                                  <p:childTnLst>
                                    <p:set>
                                      <p:cBhvr>
                                        <p:cTn id="3267" dur="1" fill="hold">
                                          <p:stCondLst>
                                            <p:cond delay="0"/>
                                          </p:stCondLst>
                                        </p:cTn>
                                        <p:tgtEl>
                                          <p:spTgt spid="123907">
                                            <p:txEl>
                                              <p:pRg st="10" end="10"/>
                                            </p:txEl>
                                          </p:spTgt>
                                        </p:tgtEl>
                                        <p:attrNameLst>
                                          <p:attrName>style.visibility</p:attrName>
                                        </p:attrNameLst>
                                      </p:cBhvr>
                                      <p:to>
                                        <p:strVal val="visible"/>
                                      </p:to>
                                    </p:set>
                                    <p:animEffect transition="in" filter="fade">
                                      <p:cBhvr>
                                        <p:cTn id="3268" dur="750"/>
                                        <p:tgtEl>
                                          <p:spTgt spid="123907">
                                            <p:txEl>
                                              <p:pRg st="10" end="10"/>
                                            </p:txEl>
                                          </p:spTgt>
                                        </p:tgtEl>
                                      </p:cBhvr>
                                    </p:animEffect>
                                  </p:childTnLst>
                                </p:cTn>
                              </p:par>
                              <p:par>
                                <p:cTn id="3269" presetID="10" presetClass="entr" presetSubtype="0" fill="hold" grpId="0" nodeType="withEffect">
                                  <p:stCondLst>
                                    <p:cond delay="0"/>
                                  </p:stCondLst>
                                  <p:childTnLst>
                                    <p:set>
                                      <p:cBhvr>
                                        <p:cTn id="3270" dur="1" fill="hold">
                                          <p:stCondLst>
                                            <p:cond delay="0"/>
                                          </p:stCondLst>
                                        </p:cTn>
                                        <p:tgtEl>
                                          <p:spTgt spid="123907">
                                            <p:txEl>
                                              <p:pRg st="9" end="9"/>
                                            </p:txEl>
                                          </p:spTgt>
                                        </p:tgtEl>
                                        <p:attrNameLst>
                                          <p:attrName>style.visibility</p:attrName>
                                        </p:attrNameLst>
                                      </p:cBhvr>
                                      <p:to>
                                        <p:strVal val="visible"/>
                                      </p:to>
                                    </p:set>
                                    <p:animEffect transition="in" filter="fade">
                                      <p:cBhvr>
                                        <p:cTn id="3271" dur="750"/>
                                        <p:tgtEl>
                                          <p:spTgt spid="123907">
                                            <p:txEl>
                                              <p:pRg st="9" end="9"/>
                                            </p:txEl>
                                          </p:spTgt>
                                        </p:tgtEl>
                                      </p:cBhvr>
                                    </p:animEffect>
                                  </p:childTnLst>
                                </p:cTn>
                              </p:par>
                              <p:par>
                                <p:cTn id="3272" presetID="10" presetClass="entr" presetSubtype="0" fill="hold" grpId="0" nodeType="withEffect">
                                  <p:stCondLst>
                                    <p:cond delay="0"/>
                                  </p:stCondLst>
                                  <p:childTnLst>
                                    <p:set>
                                      <p:cBhvr>
                                        <p:cTn id="3273" dur="1" fill="hold">
                                          <p:stCondLst>
                                            <p:cond delay="0"/>
                                          </p:stCondLst>
                                        </p:cTn>
                                        <p:tgtEl>
                                          <p:spTgt spid="123907">
                                            <p:txEl>
                                              <p:pRg st="10" end="10"/>
                                            </p:txEl>
                                          </p:spTgt>
                                        </p:tgtEl>
                                        <p:attrNameLst>
                                          <p:attrName>style.visibility</p:attrName>
                                        </p:attrNameLst>
                                      </p:cBhvr>
                                      <p:to>
                                        <p:strVal val="visible"/>
                                      </p:to>
                                    </p:set>
                                    <p:animEffect transition="in" filter="fade">
                                      <p:cBhvr>
                                        <p:cTn id="3274" dur="750"/>
                                        <p:tgtEl>
                                          <p:spTgt spid="123907">
                                            <p:txEl>
                                              <p:pRg st="10" end="10"/>
                                            </p:txEl>
                                          </p:spTgt>
                                        </p:tgtEl>
                                      </p:cBhvr>
                                    </p:animEffect>
                                  </p:childTnLst>
                                </p:cTn>
                              </p:par>
                              <p:par>
                                <p:cTn id="3275" presetID="10" presetClass="entr" presetSubtype="0" fill="hold" grpId="0" nodeType="withEffect">
                                  <p:stCondLst>
                                    <p:cond delay="0"/>
                                  </p:stCondLst>
                                  <p:childTnLst>
                                    <p:set>
                                      <p:cBhvr>
                                        <p:cTn id="3276" dur="1" fill="hold">
                                          <p:stCondLst>
                                            <p:cond delay="0"/>
                                          </p:stCondLst>
                                        </p:cTn>
                                        <p:tgtEl>
                                          <p:spTgt spid="123907">
                                            <p:txEl>
                                              <p:pRg st="10" end="10"/>
                                            </p:txEl>
                                          </p:spTgt>
                                        </p:tgtEl>
                                        <p:attrNameLst>
                                          <p:attrName>style.visibility</p:attrName>
                                        </p:attrNameLst>
                                      </p:cBhvr>
                                      <p:to>
                                        <p:strVal val="visible"/>
                                      </p:to>
                                    </p:set>
                                    <p:animEffect transition="in" filter="fade">
                                      <p:cBhvr>
                                        <p:cTn id="3277" dur="750"/>
                                        <p:tgtEl>
                                          <p:spTgt spid="123907">
                                            <p:txEl>
                                              <p:pRg st="10" end="10"/>
                                            </p:txEl>
                                          </p:spTgt>
                                        </p:tgtEl>
                                      </p:cBhvr>
                                    </p:animEffect>
                                  </p:childTnLst>
                                </p:cTn>
                              </p:par>
                              <p:par>
                                <p:cTn id="3278" presetID="10" presetClass="entr" presetSubtype="0" fill="hold" grpId="0" nodeType="withEffect">
                                  <p:stCondLst>
                                    <p:cond delay="0"/>
                                  </p:stCondLst>
                                  <p:childTnLst>
                                    <p:set>
                                      <p:cBhvr>
                                        <p:cTn id="3279" dur="1" fill="hold">
                                          <p:stCondLst>
                                            <p:cond delay="0"/>
                                          </p:stCondLst>
                                        </p:cTn>
                                        <p:tgtEl>
                                          <p:spTgt spid="123907">
                                            <p:txEl>
                                              <p:pRg st="11" end="11"/>
                                            </p:txEl>
                                          </p:spTgt>
                                        </p:tgtEl>
                                        <p:attrNameLst>
                                          <p:attrName>style.visibility</p:attrName>
                                        </p:attrNameLst>
                                      </p:cBhvr>
                                      <p:to>
                                        <p:strVal val="visible"/>
                                      </p:to>
                                    </p:set>
                                    <p:animEffect transition="in" filter="fade">
                                      <p:cBhvr>
                                        <p:cTn id="3280" dur="750"/>
                                        <p:tgtEl>
                                          <p:spTgt spid="123907">
                                            <p:txEl>
                                              <p:pRg st="11" end="11"/>
                                            </p:txEl>
                                          </p:spTgt>
                                        </p:tgtEl>
                                      </p:cBhvr>
                                    </p:animEffect>
                                  </p:childTnLst>
                                </p:cTn>
                              </p:par>
                              <p:par>
                                <p:cTn id="3281" presetID="10" presetClass="entr" presetSubtype="0" fill="hold" grpId="0" nodeType="withEffect">
                                  <p:stCondLst>
                                    <p:cond delay="0"/>
                                  </p:stCondLst>
                                  <p:childTnLst>
                                    <p:set>
                                      <p:cBhvr>
                                        <p:cTn id="3282" dur="1" fill="hold">
                                          <p:stCondLst>
                                            <p:cond delay="0"/>
                                          </p:stCondLst>
                                        </p:cTn>
                                        <p:tgtEl>
                                          <p:spTgt spid="123907">
                                            <p:txEl>
                                              <p:pRg st="7" end="7"/>
                                            </p:txEl>
                                          </p:spTgt>
                                        </p:tgtEl>
                                        <p:attrNameLst>
                                          <p:attrName>style.visibility</p:attrName>
                                        </p:attrNameLst>
                                      </p:cBhvr>
                                      <p:to>
                                        <p:strVal val="visible"/>
                                      </p:to>
                                    </p:set>
                                    <p:animEffect transition="in" filter="fade">
                                      <p:cBhvr>
                                        <p:cTn id="3283" dur="750"/>
                                        <p:tgtEl>
                                          <p:spTgt spid="123907">
                                            <p:txEl>
                                              <p:pRg st="7" end="7"/>
                                            </p:txEl>
                                          </p:spTgt>
                                        </p:tgtEl>
                                      </p:cBhvr>
                                    </p:animEffect>
                                  </p:childTnLst>
                                </p:cTn>
                              </p:par>
                              <p:par>
                                <p:cTn id="3284" presetID="10" presetClass="entr" presetSubtype="0" fill="hold" grpId="0" nodeType="withEffect">
                                  <p:stCondLst>
                                    <p:cond delay="0"/>
                                  </p:stCondLst>
                                  <p:childTnLst>
                                    <p:set>
                                      <p:cBhvr>
                                        <p:cTn id="3285" dur="1" fill="hold">
                                          <p:stCondLst>
                                            <p:cond delay="0"/>
                                          </p:stCondLst>
                                        </p:cTn>
                                        <p:tgtEl>
                                          <p:spTgt spid="123907">
                                            <p:txEl>
                                              <p:pRg st="8" end="8"/>
                                            </p:txEl>
                                          </p:spTgt>
                                        </p:tgtEl>
                                        <p:attrNameLst>
                                          <p:attrName>style.visibility</p:attrName>
                                        </p:attrNameLst>
                                      </p:cBhvr>
                                      <p:to>
                                        <p:strVal val="visible"/>
                                      </p:to>
                                    </p:set>
                                    <p:animEffect transition="in" filter="fade">
                                      <p:cBhvr>
                                        <p:cTn id="3286" dur="750"/>
                                        <p:tgtEl>
                                          <p:spTgt spid="123907">
                                            <p:txEl>
                                              <p:pRg st="8" end="8"/>
                                            </p:txEl>
                                          </p:spTgt>
                                        </p:tgtEl>
                                      </p:cBhvr>
                                    </p:animEffect>
                                  </p:childTnLst>
                                </p:cTn>
                              </p:par>
                              <p:par>
                                <p:cTn id="3287" presetID="10" presetClass="entr" presetSubtype="0" fill="hold" grpId="0" nodeType="withEffect">
                                  <p:stCondLst>
                                    <p:cond delay="0"/>
                                  </p:stCondLst>
                                  <p:childTnLst>
                                    <p:set>
                                      <p:cBhvr>
                                        <p:cTn id="3288" dur="1" fill="hold">
                                          <p:stCondLst>
                                            <p:cond delay="0"/>
                                          </p:stCondLst>
                                        </p:cTn>
                                        <p:tgtEl>
                                          <p:spTgt spid="123907">
                                            <p:txEl>
                                              <p:pRg st="9" end="9"/>
                                            </p:txEl>
                                          </p:spTgt>
                                        </p:tgtEl>
                                        <p:attrNameLst>
                                          <p:attrName>style.visibility</p:attrName>
                                        </p:attrNameLst>
                                      </p:cBhvr>
                                      <p:to>
                                        <p:strVal val="visible"/>
                                      </p:to>
                                    </p:set>
                                    <p:animEffect transition="in" filter="fade">
                                      <p:cBhvr>
                                        <p:cTn id="3289" dur="750"/>
                                        <p:tgtEl>
                                          <p:spTgt spid="123907">
                                            <p:txEl>
                                              <p:pRg st="9" end="9"/>
                                            </p:txEl>
                                          </p:spTgt>
                                        </p:tgtEl>
                                      </p:cBhvr>
                                    </p:animEffect>
                                  </p:childTnLst>
                                </p:cTn>
                              </p:par>
                              <p:par>
                                <p:cTn id="3290" presetID="10" presetClass="entr" presetSubtype="0" fill="hold" grpId="0" nodeType="withEffect">
                                  <p:stCondLst>
                                    <p:cond delay="0"/>
                                  </p:stCondLst>
                                  <p:childTnLst>
                                    <p:set>
                                      <p:cBhvr>
                                        <p:cTn id="3291" dur="1" fill="hold">
                                          <p:stCondLst>
                                            <p:cond delay="0"/>
                                          </p:stCondLst>
                                        </p:cTn>
                                        <p:tgtEl>
                                          <p:spTgt spid="123907">
                                            <p:txEl>
                                              <p:pRg st="10" end="10"/>
                                            </p:txEl>
                                          </p:spTgt>
                                        </p:tgtEl>
                                        <p:attrNameLst>
                                          <p:attrName>style.visibility</p:attrName>
                                        </p:attrNameLst>
                                      </p:cBhvr>
                                      <p:to>
                                        <p:strVal val="visible"/>
                                      </p:to>
                                    </p:set>
                                    <p:animEffect transition="in" filter="fade">
                                      <p:cBhvr>
                                        <p:cTn id="3292" dur="750"/>
                                        <p:tgtEl>
                                          <p:spTgt spid="123907">
                                            <p:txEl>
                                              <p:pRg st="10" end="10"/>
                                            </p:txEl>
                                          </p:spTgt>
                                        </p:tgtEl>
                                      </p:cBhvr>
                                    </p:animEffect>
                                  </p:childTnLst>
                                </p:cTn>
                              </p:par>
                              <p:par>
                                <p:cTn id="3293" presetID="10" presetClass="entr" presetSubtype="0" fill="hold" grpId="0" nodeType="withEffect">
                                  <p:stCondLst>
                                    <p:cond delay="0"/>
                                  </p:stCondLst>
                                  <p:childTnLst>
                                    <p:set>
                                      <p:cBhvr>
                                        <p:cTn id="3294" dur="1" fill="hold">
                                          <p:stCondLst>
                                            <p:cond delay="0"/>
                                          </p:stCondLst>
                                        </p:cTn>
                                        <p:tgtEl>
                                          <p:spTgt spid="123907">
                                            <p:txEl>
                                              <p:pRg st="10" end="10"/>
                                            </p:txEl>
                                          </p:spTgt>
                                        </p:tgtEl>
                                        <p:attrNameLst>
                                          <p:attrName>style.visibility</p:attrName>
                                        </p:attrNameLst>
                                      </p:cBhvr>
                                      <p:to>
                                        <p:strVal val="visible"/>
                                      </p:to>
                                    </p:set>
                                    <p:animEffect transition="in" filter="fade">
                                      <p:cBhvr>
                                        <p:cTn id="3295" dur="750"/>
                                        <p:tgtEl>
                                          <p:spTgt spid="123907">
                                            <p:txEl>
                                              <p:pRg st="10" end="10"/>
                                            </p:txEl>
                                          </p:spTgt>
                                        </p:tgtEl>
                                      </p:cBhvr>
                                    </p:animEffect>
                                  </p:childTnLst>
                                </p:cTn>
                              </p:par>
                              <p:par>
                                <p:cTn id="3296" presetID="10" presetClass="entr" presetSubtype="0" fill="hold" grpId="0" nodeType="withEffect">
                                  <p:stCondLst>
                                    <p:cond delay="0"/>
                                  </p:stCondLst>
                                  <p:childTnLst>
                                    <p:set>
                                      <p:cBhvr>
                                        <p:cTn id="3297" dur="1" fill="hold">
                                          <p:stCondLst>
                                            <p:cond delay="0"/>
                                          </p:stCondLst>
                                        </p:cTn>
                                        <p:tgtEl>
                                          <p:spTgt spid="123907">
                                            <p:txEl>
                                              <p:pRg st="9" end="9"/>
                                            </p:txEl>
                                          </p:spTgt>
                                        </p:tgtEl>
                                        <p:attrNameLst>
                                          <p:attrName>style.visibility</p:attrName>
                                        </p:attrNameLst>
                                      </p:cBhvr>
                                      <p:to>
                                        <p:strVal val="visible"/>
                                      </p:to>
                                    </p:set>
                                    <p:animEffect transition="in" filter="fade">
                                      <p:cBhvr>
                                        <p:cTn id="3298" dur="750"/>
                                        <p:tgtEl>
                                          <p:spTgt spid="123907">
                                            <p:txEl>
                                              <p:pRg st="9" end="9"/>
                                            </p:txEl>
                                          </p:spTgt>
                                        </p:tgtEl>
                                      </p:cBhvr>
                                    </p:animEffect>
                                  </p:childTnLst>
                                </p:cTn>
                              </p:par>
                              <p:par>
                                <p:cTn id="3299" presetID="10" presetClass="entr" presetSubtype="0" fill="hold" grpId="0" nodeType="withEffect">
                                  <p:stCondLst>
                                    <p:cond delay="0"/>
                                  </p:stCondLst>
                                  <p:childTnLst>
                                    <p:set>
                                      <p:cBhvr>
                                        <p:cTn id="3300" dur="1" fill="hold">
                                          <p:stCondLst>
                                            <p:cond delay="0"/>
                                          </p:stCondLst>
                                        </p:cTn>
                                        <p:tgtEl>
                                          <p:spTgt spid="123907">
                                            <p:txEl>
                                              <p:pRg st="10" end="10"/>
                                            </p:txEl>
                                          </p:spTgt>
                                        </p:tgtEl>
                                        <p:attrNameLst>
                                          <p:attrName>style.visibility</p:attrName>
                                        </p:attrNameLst>
                                      </p:cBhvr>
                                      <p:to>
                                        <p:strVal val="visible"/>
                                      </p:to>
                                    </p:set>
                                    <p:animEffect transition="in" filter="fade">
                                      <p:cBhvr>
                                        <p:cTn id="3301" dur="750"/>
                                        <p:tgtEl>
                                          <p:spTgt spid="123907">
                                            <p:txEl>
                                              <p:pRg st="10" end="10"/>
                                            </p:txEl>
                                          </p:spTgt>
                                        </p:tgtEl>
                                      </p:cBhvr>
                                    </p:animEffect>
                                  </p:childTnLst>
                                </p:cTn>
                              </p:par>
                              <p:par>
                                <p:cTn id="3302" presetID="10" presetClass="entr" presetSubtype="0" fill="hold" grpId="0" nodeType="withEffect">
                                  <p:stCondLst>
                                    <p:cond delay="0"/>
                                  </p:stCondLst>
                                  <p:childTnLst>
                                    <p:set>
                                      <p:cBhvr>
                                        <p:cTn id="3303" dur="1" fill="hold">
                                          <p:stCondLst>
                                            <p:cond delay="0"/>
                                          </p:stCondLst>
                                        </p:cTn>
                                        <p:tgtEl>
                                          <p:spTgt spid="123907">
                                            <p:txEl>
                                              <p:pRg st="10" end="10"/>
                                            </p:txEl>
                                          </p:spTgt>
                                        </p:tgtEl>
                                        <p:attrNameLst>
                                          <p:attrName>style.visibility</p:attrName>
                                        </p:attrNameLst>
                                      </p:cBhvr>
                                      <p:to>
                                        <p:strVal val="visible"/>
                                      </p:to>
                                    </p:set>
                                    <p:animEffect transition="in" filter="fade">
                                      <p:cBhvr>
                                        <p:cTn id="3304" dur="750"/>
                                        <p:tgtEl>
                                          <p:spTgt spid="123907">
                                            <p:txEl>
                                              <p:pRg st="10" end="10"/>
                                            </p:txEl>
                                          </p:spTgt>
                                        </p:tgtEl>
                                      </p:cBhvr>
                                    </p:animEffect>
                                  </p:childTnLst>
                                </p:cTn>
                              </p:par>
                              <p:par>
                                <p:cTn id="3305" presetID="10" presetClass="entr" presetSubtype="0" fill="hold" grpId="0" nodeType="withEffect">
                                  <p:stCondLst>
                                    <p:cond delay="0"/>
                                  </p:stCondLst>
                                  <p:childTnLst>
                                    <p:set>
                                      <p:cBhvr>
                                        <p:cTn id="3306" dur="1" fill="hold">
                                          <p:stCondLst>
                                            <p:cond delay="0"/>
                                          </p:stCondLst>
                                        </p:cTn>
                                        <p:tgtEl>
                                          <p:spTgt spid="123907">
                                            <p:txEl>
                                              <p:pRg st="11" end="11"/>
                                            </p:txEl>
                                          </p:spTgt>
                                        </p:tgtEl>
                                        <p:attrNameLst>
                                          <p:attrName>style.visibility</p:attrName>
                                        </p:attrNameLst>
                                      </p:cBhvr>
                                      <p:to>
                                        <p:strVal val="visible"/>
                                      </p:to>
                                    </p:set>
                                    <p:animEffect transition="in" filter="fade">
                                      <p:cBhvr>
                                        <p:cTn id="3307" dur="750"/>
                                        <p:tgtEl>
                                          <p:spTgt spid="123907">
                                            <p:txEl>
                                              <p:pRg st="11" end="11"/>
                                            </p:txEl>
                                          </p:spTgt>
                                        </p:tgtEl>
                                      </p:cBhvr>
                                    </p:animEffect>
                                  </p:childTnLst>
                                </p:cTn>
                              </p:par>
                              <p:par>
                                <p:cTn id="3308" presetID="10" presetClass="entr" presetSubtype="0" fill="hold" grpId="0" nodeType="withEffect">
                                  <p:stCondLst>
                                    <p:cond delay="0"/>
                                  </p:stCondLst>
                                  <p:childTnLst>
                                    <p:set>
                                      <p:cBhvr>
                                        <p:cTn id="3309" dur="1" fill="hold">
                                          <p:stCondLst>
                                            <p:cond delay="0"/>
                                          </p:stCondLst>
                                        </p:cTn>
                                        <p:tgtEl>
                                          <p:spTgt spid="123907">
                                            <p:txEl>
                                              <p:pRg st="6" end="6"/>
                                            </p:txEl>
                                          </p:spTgt>
                                        </p:tgtEl>
                                        <p:attrNameLst>
                                          <p:attrName>style.visibility</p:attrName>
                                        </p:attrNameLst>
                                      </p:cBhvr>
                                      <p:to>
                                        <p:strVal val="visible"/>
                                      </p:to>
                                    </p:set>
                                    <p:animEffect transition="in" filter="fade">
                                      <p:cBhvr>
                                        <p:cTn id="3310" dur="750"/>
                                        <p:tgtEl>
                                          <p:spTgt spid="123907">
                                            <p:txEl>
                                              <p:pRg st="6" end="6"/>
                                            </p:txEl>
                                          </p:spTgt>
                                        </p:tgtEl>
                                      </p:cBhvr>
                                    </p:animEffect>
                                  </p:childTnLst>
                                </p:cTn>
                              </p:par>
                              <p:par>
                                <p:cTn id="3311" presetID="10" presetClass="entr" presetSubtype="0" fill="hold" grpId="0" nodeType="withEffect">
                                  <p:stCondLst>
                                    <p:cond delay="0"/>
                                  </p:stCondLst>
                                  <p:childTnLst>
                                    <p:set>
                                      <p:cBhvr>
                                        <p:cTn id="3312" dur="1" fill="hold">
                                          <p:stCondLst>
                                            <p:cond delay="0"/>
                                          </p:stCondLst>
                                        </p:cTn>
                                        <p:tgtEl>
                                          <p:spTgt spid="123907">
                                            <p:txEl>
                                              <p:pRg st="7" end="7"/>
                                            </p:txEl>
                                          </p:spTgt>
                                        </p:tgtEl>
                                        <p:attrNameLst>
                                          <p:attrName>style.visibility</p:attrName>
                                        </p:attrNameLst>
                                      </p:cBhvr>
                                      <p:to>
                                        <p:strVal val="visible"/>
                                      </p:to>
                                    </p:set>
                                    <p:animEffect transition="in" filter="fade">
                                      <p:cBhvr>
                                        <p:cTn id="3313" dur="750"/>
                                        <p:tgtEl>
                                          <p:spTgt spid="123907">
                                            <p:txEl>
                                              <p:pRg st="7" end="7"/>
                                            </p:txEl>
                                          </p:spTgt>
                                        </p:tgtEl>
                                      </p:cBhvr>
                                    </p:animEffect>
                                  </p:childTnLst>
                                </p:cTn>
                              </p:par>
                              <p:par>
                                <p:cTn id="3314" presetID="10" presetClass="entr" presetSubtype="0" fill="hold" grpId="0" nodeType="withEffect">
                                  <p:stCondLst>
                                    <p:cond delay="0"/>
                                  </p:stCondLst>
                                  <p:childTnLst>
                                    <p:set>
                                      <p:cBhvr>
                                        <p:cTn id="3315" dur="1" fill="hold">
                                          <p:stCondLst>
                                            <p:cond delay="0"/>
                                          </p:stCondLst>
                                        </p:cTn>
                                        <p:tgtEl>
                                          <p:spTgt spid="123907">
                                            <p:txEl>
                                              <p:pRg st="8" end="8"/>
                                            </p:txEl>
                                          </p:spTgt>
                                        </p:tgtEl>
                                        <p:attrNameLst>
                                          <p:attrName>style.visibility</p:attrName>
                                        </p:attrNameLst>
                                      </p:cBhvr>
                                      <p:to>
                                        <p:strVal val="visible"/>
                                      </p:to>
                                    </p:set>
                                    <p:animEffect transition="in" filter="fade">
                                      <p:cBhvr>
                                        <p:cTn id="3316" dur="750"/>
                                        <p:tgtEl>
                                          <p:spTgt spid="123907">
                                            <p:txEl>
                                              <p:pRg st="8" end="8"/>
                                            </p:txEl>
                                          </p:spTgt>
                                        </p:tgtEl>
                                      </p:cBhvr>
                                    </p:animEffect>
                                  </p:childTnLst>
                                </p:cTn>
                              </p:par>
                              <p:par>
                                <p:cTn id="3317" presetID="10" presetClass="entr" presetSubtype="0" fill="hold" grpId="0" nodeType="withEffect">
                                  <p:stCondLst>
                                    <p:cond delay="0"/>
                                  </p:stCondLst>
                                  <p:childTnLst>
                                    <p:set>
                                      <p:cBhvr>
                                        <p:cTn id="3318" dur="1" fill="hold">
                                          <p:stCondLst>
                                            <p:cond delay="0"/>
                                          </p:stCondLst>
                                        </p:cTn>
                                        <p:tgtEl>
                                          <p:spTgt spid="123907">
                                            <p:txEl>
                                              <p:pRg st="9" end="9"/>
                                            </p:txEl>
                                          </p:spTgt>
                                        </p:tgtEl>
                                        <p:attrNameLst>
                                          <p:attrName>style.visibility</p:attrName>
                                        </p:attrNameLst>
                                      </p:cBhvr>
                                      <p:to>
                                        <p:strVal val="visible"/>
                                      </p:to>
                                    </p:set>
                                    <p:animEffect transition="in" filter="fade">
                                      <p:cBhvr>
                                        <p:cTn id="3319" dur="750"/>
                                        <p:tgtEl>
                                          <p:spTgt spid="123907">
                                            <p:txEl>
                                              <p:pRg st="9" end="9"/>
                                            </p:txEl>
                                          </p:spTgt>
                                        </p:tgtEl>
                                      </p:cBhvr>
                                    </p:animEffect>
                                  </p:childTnLst>
                                </p:cTn>
                              </p:par>
                              <p:par>
                                <p:cTn id="3320" presetID="10" presetClass="entr" presetSubtype="0" fill="hold" grpId="0" nodeType="withEffect">
                                  <p:stCondLst>
                                    <p:cond delay="0"/>
                                  </p:stCondLst>
                                  <p:childTnLst>
                                    <p:set>
                                      <p:cBhvr>
                                        <p:cTn id="3321" dur="1" fill="hold">
                                          <p:stCondLst>
                                            <p:cond delay="0"/>
                                          </p:stCondLst>
                                        </p:cTn>
                                        <p:tgtEl>
                                          <p:spTgt spid="123907">
                                            <p:txEl>
                                              <p:pRg st="10" end="10"/>
                                            </p:txEl>
                                          </p:spTgt>
                                        </p:tgtEl>
                                        <p:attrNameLst>
                                          <p:attrName>style.visibility</p:attrName>
                                        </p:attrNameLst>
                                      </p:cBhvr>
                                      <p:to>
                                        <p:strVal val="visible"/>
                                      </p:to>
                                    </p:set>
                                    <p:animEffect transition="in" filter="fade">
                                      <p:cBhvr>
                                        <p:cTn id="3322" dur="750"/>
                                        <p:tgtEl>
                                          <p:spTgt spid="123907">
                                            <p:txEl>
                                              <p:pRg st="10" end="10"/>
                                            </p:txEl>
                                          </p:spTgt>
                                        </p:tgtEl>
                                      </p:cBhvr>
                                    </p:animEffect>
                                  </p:childTnLst>
                                </p:cTn>
                              </p:par>
                              <p:par>
                                <p:cTn id="3323" presetID="10" presetClass="entr" presetSubtype="0" fill="hold" grpId="0" nodeType="withEffect">
                                  <p:stCondLst>
                                    <p:cond delay="0"/>
                                  </p:stCondLst>
                                  <p:childTnLst>
                                    <p:set>
                                      <p:cBhvr>
                                        <p:cTn id="3324" dur="1" fill="hold">
                                          <p:stCondLst>
                                            <p:cond delay="0"/>
                                          </p:stCondLst>
                                        </p:cTn>
                                        <p:tgtEl>
                                          <p:spTgt spid="123907">
                                            <p:txEl>
                                              <p:pRg st="10" end="10"/>
                                            </p:txEl>
                                          </p:spTgt>
                                        </p:tgtEl>
                                        <p:attrNameLst>
                                          <p:attrName>style.visibility</p:attrName>
                                        </p:attrNameLst>
                                      </p:cBhvr>
                                      <p:to>
                                        <p:strVal val="visible"/>
                                      </p:to>
                                    </p:set>
                                    <p:animEffect transition="in" filter="fade">
                                      <p:cBhvr>
                                        <p:cTn id="3325" dur="750"/>
                                        <p:tgtEl>
                                          <p:spTgt spid="123907">
                                            <p:txEl>
                                              <p:pRg st="10" end="10"/>
                                            </p:txEl>
                                          </p:spTgt>
                                        </p:tgtEl>
                                      </p:cBhvr>
                                    </p:animEffect>
                                  </p:childTnLst>
                                </p:cTn>
                              </p:par>
                              <p:par>
                                <p:cTn id="3326" presetID="10" presetClass="entr" presetSubtype="0" fill="hold" grpId="0" nodeType="withEffect">
                                  <p:stCondLst>
                                    <p:cond delay="0"/>
                                  </p:stCondLst>
                                  <p:childTnLst>
                                    <p:set>
                                      <p:cBhvr>
                                        <p:cTn id="3327" dur="1" fill="hold">
                                          <p:stCondLst>
                                            <p:cond delay="0"/>
                                          </p:stCondLst>
                                        </p:cTn>
                                        <p:tgtEl>
                                          <p:spTgt spid="123907">
                                            <p:txEl>
                                              <p:pRg st="9" end="9"/>
                                            </p:txEl>
                                          </p:spTgt>
                                        </p:tgtEl>
                                        <p:attrNameLst>
                                          <p:attrName>style.visibility</p:attrName>
                                        </p:attrNameLst>
                                      </p:cBhvr>
                                      <p:to>
                                        <p:strVal val="visible"/>
                                      </p:to>
                                    </p:set>
                                    <p:animEffect transition="in" filter="fade">
                                      <p:cBhvr>
                                        <p:cTn id="3328" dur="750"/>
                                        <p:tgtEl>
                                          <p:spTgt spid="123907">
                                            <p:txEl>
                                              <p:pRg st="9" end="9"/>
                                            </p:txEl>
                                          </p:spTgt>
                                        </p:tgtEl>
                                      </p:cBhvr>
                                    </p:animEffect>
                                  </p:childTnLst>
                                </p:cTn>
                              </p:par>
                              <p:par>
                                <p:cTn id="3329" presetID="10" presetClass="entr" presetSubtype="0" fill="hold" grpId="0" nodeType="withEffect">
                                  <p:stCondLst>
                                    <p:cond delay="0"/>
                                  </p:stCondLst>
                                  <p:childTnLst>
                                    <p:set>
                                      <p:cBhvr>
                                        <p:cTn id="3330" dur="1" fill="hold">
                                          <p:stCondLst>
                                            <p:cond delay="0"/>
                                          </p:stCondLst>
                                        </p:cTn>
                                        <p:tgtEl>
                                          <p:spTgt spid="123907">
                                            <p:txEl>
                                              <p:pRg st="10" end="10"/>
                                            </p:txEl>
                                          </p:spTgt>
                                        </p:tgtEl>
                                        <p:attrNameLst>
                                          <p:attrName>style.visibility</p:attrName>
                                        </p:attrNameLst>
                                      </p:cBhvr>
                                      <p:to>
                                        <p:strVal val="visible"/>
                                      </p:to>
                                    </p:set>
                                    <p:animEffect transition="in" filter="fade">
                                      <p:cBhvr>
                                        <p:cTn id="3331" dur="750"/>
                                        <p:tgtEl>
                                          <p:spTgt spid="123907">
                                            <p:txEl>
                                              <p:pRg st="10" end="10"/>
                                            </p:txEl>
                                          </p:spTgt>
                                        </p:tgtEl>
                                      </p:cBhvr>
                                    </p:animEffect>
                                  </p:childTnLst>
                                </p:cTn>
                              </p:par>
                              <p:par>
                                <p:cTn id="3332" presetID="10" presetClass="entr" presetSubtype="0" fill="hold" grpId="0" nodeType="withEffect">
                                  <p:stCondLst>
                                    <p:cond delay="0"/>
                                  </p:stCondLst>
                                  <p:childTnLst>
                                    <p:set>
                                      <p:cBhvr>
                                        <p:cTn id="3333" dur="1" fill="hold">
                                          <p:stCondLst>
                                            <p:cond delay="0"/>
                                          </p:stCondLst>
                                        </p:cTn>
                                        <p:tgtEl>
                                          <p:spTgt spid="123907">
                                            <p:txEl>
                                              <p:pRg st="10" end="10"/>
                                            </p:txEl>
                                          </p:spTgt>
                                        </p:tgtEl>
                                        <p:attrNameLst>
                                          <p:attrName>style.visibility</p:attrName>
                                        </p:attrNameLst>
                                      </p:cBhvr>
                                      <p:to>
                                        <p:strVal val="visible"/>
                                      </p:to>
                                    </p:set>
                                    <p:animEffect transition="in" filter="fade">
                                      <p:cBhvr>
                                        <p:cTn id="3334" dur="750"/>
                                        <p:tgtEl>
                                          <p:spTgt spid="123907">
                                            <p:txEl>
                                              <p:pRg st="10" end="10"/>
                                            </p:txEl>
                                          </p:spTgt>
                                        </p:tgtEl>
                                      </p:cBhvr>
                                    </p:animEffect>
                                  </p:childTnLst>
                                </p:cTn>
                              </p:par>
                              <p:par>
                                <p:cTn id="3335" presetID="10" presetClass="entr" presetSubtype="0" fill="hold" grpId="0" nodeType="withEffect">
                                  <p:stCondLst>
                                    <p:cond delay="0"/>
                                  </p:stCondLst>
                                  <p:childTnLst>
                                    <p:set>
                                      <p:cBhvr>
                                        <p:cTn id="3336" dur="1" fill="hold">
                                          <p:stCondLst>
                                            <p:cond delay="0"/>
                                          </p:stCondLst>
                                        </p:cTn>
                                        <p:tgtEl>
                                          <p:spTgt spid="123907">
                                            <p:txEl>
                                              <p:pRg st="11" end="11"/>
                                            </p:txEl>
                                          </p:spTgt>
                                        </p:tgtEl>
                                        <p:attrNameLst>
                                          <p:attrName>style.visibility</p:attrName>
                                        </p:attrNameLst>
                                      </p:cBhvr>
                                      <p:to>
                                        <p:strVal val="visible"/>
                                      </p:to>
                                    </p:set>
                                    <p:animEffect transition="in" filter="fade">
                                      <p:cBhvr>
                                        <p:cTn id="3337" dur="750"/>
                                        <p:tgtEl>
                                          <p:spTgt spid="123907">
                                            <p:txEl>
                                              <p:pRg st="11" end="11"/>
                                            </p:txEl>
                                          </p:spTgt>
                                        </p:tgtEl>
                                      </p:cBhvr>
                                    </p:animEffect>
                                  </p:childTnLst>
                                </p:cTn>
                              </p:par>
                              <p:par>
                                <p:cTn id="3338" presetID="10" presetClass="entr" presetSubtype="0" fill="hold" grpId="0" nodeType="withEffect">
                                  <p:stCondLst>
                                    <p:cond delay="0"/>
                                  </p:stCondLst>
                                  <p:childTnLst>
                                    <p:set>
                                      <p:cBhvr>
                                        <p:cTn id="3339" dur="1" fill="hold">
                                          <p:stCondLst>
                                            <p:cond delay="0"/>
                                          </p:stCondLst>
                                        </p:cTn>
                                        <p:tgtEl>
                                          <p:spTgt spid="123907">
                                            <p:txEl>
                                              <p:pRg st="7" end="7"/>
                                            </p:txEl>
                                          </p:spTgt>
                                        </p:tgtEl>
                                        <p:attrNameLst>
                                          <p:attrName>style.visibility</p:attrName>
                                        </p:attrNameLst>
                                      </p:cBhvr>
                                      <p:to>
                                        <p:strVal val="visible"/>
                                      </p:to>
                                    </p:set>
                                    <p:animEffect transition="in" filter="fade">
                                      <p:cBhvr>
                                        <p:cTn id="3340" dur="750"/>
                                        <p:tgtEl>
                                          <p:spTgt spid="123907">
                                            <p:txEl>
                                              <p:pRg st="7" end="7"/>
                                            </p:txEl>
                                          </p:spTgt>
                                        </p:tgtEl>
                                      </p:cBhvr>
                                    </p:animEffect>
                                  </p:childTnLst>
                                </p:cTn>
                              </p:par>
                              <p:par>
                                <p:cTn id="3341" presetID="10" presetClass="entr" presetSubtype="0" fill="hold" grpId="0" nodeType="withEffect">
                                  <p:stCondLst>
                                    <p:cond delay="0"/>
                                  </p:stCondLst>
                                  <p:childTnLst>
                                    <p:set>
                                      <p:cBhvr>
                                        <p:cTn id="3342" dur="1" fill="hold">
                                          <p:stCondLst>
                                            <p:cond delay="0"/>
                                          </p:stCondLst>
                                        </p:cTn>
                                        <p:tgtEl>
                                          <p:spTgt spid="123907">
                                            <p:txEl>
                                              <p:pRg st="8" end="8"/>
                                            </p:txEl>
                                          </p:spTgt>
                                        </p:tgtEl>
                                        <p:attrNameLst>
                                          <p:attrName>style.visibility</p:attrName>
                                        </p:attrNameLst>
                                      </p:cBhvr>
                                      <p:to>
                                        <p:strVal val="visible"/>
                                      </p:to>
                                    </p:set>
                                    <p:animEffect transition="in" filter="fade">
                                      <p:cBhvr>
                                        <p:cTn id="3343" dur="750"/>
                                        <p:tgtEl>
                                          <p:spTgt spid="123907">
                                            <p:txEl>
                                              <p:pRg st="8" end="8"/>
                                            </p:txEl>
                                          </p:spTgt>
                                        </p:tgtEl>
                                      </p:cBhvr>
                                    </p:animEffect>
                                  </p:childTnLst>
                                </p:cTn>
                              </p:par>
                              <p:par>
                                <p:cTn id="3344" presetID="10" presetClass="entr" presetSubtype="0" fill="hold" grpId="0" nodeType="withEffect">
                                  <p:stCondLst>
                                    <p:cond delay="0"/>
                                  </p:stCondLst>
                                  <p:childTnLst>
                                    <p:set>
                                      <p:cBhvr>
                                        <p:cTn id="3345" dur="1" fill="hold">
                                          <p:stCondLst>
                                            <p:cond delay="0"/>
                                          </p:stCondLst>
                                        </p:cTn>
                                        <p:tgtEl>
                                          <p:spTgt spid="123907">
                                            <p:txEl>
                                              <p:pRg st="9" end="9"/>
                                            </p:txEl>
                                          </p:spTgt>
                                        </p:tgtEl>
                                        <p:attrNameLst>
                                          <p:attrName>style.visibility</p:attrName>
                                        </p:attrNameLst>
                                      </p:cBhvr>
                                      <p:to>
                                        <p:strVal val="visible"/>
                                      </p:to>
                                    </p:set>
                                    <p:animEffect transition="in" filter="fade">
                                      <p:cBhvr>
                                        <p:cTn id="3346" dur="750"/>
                                        <p:tgtEl>
                                          <p:spTgt spid="123907">
                                            <p:txEl>
                                              <p:pRg st="9" end="9"/>
                                            </p:txEl>
                                          </p:spTgt>
                                        </p:tgtEl>
                                      </p:cBhvr>
                                    </p:animEffect>
                                  </p:childTnLst>
                                </p:cTn>
                              </p:par>
                              <p:par>
                                <p:cTn id="3347" presetID="10" presetClass="entr" presetSubtype="0" fill="hold" grpId="0" nodeType="withEffect">
                                  <p:stCondLst>
                                    <p:cond delay="0"/>
                                  </p:stCondLst>
                                  <p:childTnLst>
                                    <p:set>
                                      <p:cBhvr>
                                        <p:cTn id="3348" dur="1" fill="hold">
                                          <p:stCondLst>
                                            <p:cond delay="0"/>
                                          </p:stCondLst>
                                        </p:cTn>
                                        <p:tgtEl>
                                          <p:spTgt spid="123907">
                                            <p:txEl>
                                              <p:pRg st="10" end="10"/>
                                            </p:txEl>
                                          </p:spTgt>
                                        </p:tgtEl>
                                        <p:attrNameLst>
                                          <p:attrName>style.visibility</p:attrName>
                                        </p:attrNameLst>
                                      </p:cBhvr>
                                      <p:to>
                                        <p:strVal val="visible"/>
                                      </p:to>
                                    </p:set>
                                    <p:animEffect transition="in" filter="fade">
                                      <p:cBhvr>
                                        <p:cTn id="3349" dur="750"/>
                                        <p:tgtEl>
                                          <p:spTgt spid="123907">
                                            <p:txEl>
                                              <p:pRg st="10" end="10"/>
                                            </p:txEl>
                                          </p:spTgt>
                                        </p:tgtEl>
                                      </p:cBhvr>
                                    </p:animEffect>
                                  </p:childTnLst>
                                </p:cTn>
                              </p:par>
                              <p:par>
                                <p:cTn id="3350" presetID="10" presetClass="entr" presetSubtype="0" fill="hold" grpId="0" nodeType="withEffect">
                                  <p:stCondLst>
                                    <p:cond delay="0"/>
                                  </p:stCondLst>
                                  <p:childTnLst>
                                    <p:set>
                                      <p:cBhvr>
                                        <p:cTn id="3351" dur="1" fill="hold">
                                          <p:stCondLst>
                                            <p:cond delay="0"/>
                                          </p:stCondLst>
                                        </p:cTn>
                                        <p:tgtEl>
                                          <p:spTgt spid="123907">
                                            <p:txEl>
                                              <p:pRg st="10" end="10"/>
                                            </p:txEl>
                                          </p:spTgt>
                                        </p:tgtEl>
                                        <p:attrNameLst>
                                          <p:attrName>style.visibility</p:attrName>
                                        </p:attrNameLst>
                                      </p:cBhvr>
                                      <p:to>
                                        <p:strVal val="visible"/>
                                      </p:to>
                                    </p:set>
                                    <p:animEffect transition="in" filter="fade">
                                      <p:cBhvr>
                                        <p:cTn id="3352" dur="750"/>
                                        <p:tgtEl>
                                          <p:spTgt spid="123907">
                                            <p:txEl>
                                              <p:pRg st="10" end="10"/>
                                            </p:txEl>
                                          </p:spTgt>
                                        </p:tgtEl>
                                      </p:cBhvr>
                                    </p:animEffect>
                                  </p:childTnLst>
                                </p:cTn>
                              </p:par>
                              <p:par>
                                <p:cTn id="3353" presetID="10" presetClass="entr" presetSubtype="0" fill="hold" grpId="0" nodeType="withEffect">
                                  <p:stCondLst>
                                    <p:cond delay="0"/>
                                  </p:stCondLst>
                                  <p:childTnLst>
                                    <p:set>
                                      <p:cBhvr>
                                        <p:cTn id="3354" dur="1" fill="hold">
                                          <p:stCondLst>
                                            <p:cond delay="0"/>
                                          </p:stCondLst>
                                        </p:cTn>
                                        <p:tgtEl>
                                          <p:spTgt spid="123907">
                                            <p:txEl>
                                              <p:pRg st="9" end="9"/>
                                            </p:txEl>
                                          </p:spTgt>
                                        </p:tgtEl>
                                        <p:attrNameLst>
                                          <p:attrName>style.visibility</p:attrName>
                                        </p:attrNameLst>
                                      </p:cBhvr>
                                      <p:to>
                                        <p:strVal val="visible"/>
                                      </p:to>
                                    </p:set>
                                    <p:animEffect transition="in" filter="fade">
                                      <p:cBhvr>
                                        <p:cTn id="3355" dur="750"/>
                                        <p:tgtEl>
                                          <p:spTgt spid="123907">
                                            <p:txEl>
                                              <p:pRg st="9" end="9"/>
                                            </p:txEl>
                                          </p:spTgt>
                                        </p:tgtEl>
                                      </p:cBhvr>
                                    </p:animEffect>
                                  </p:childTnLst>
                                </p:cTn>
                              </p:par>
                              <p:par>
                                <p:cTn id="3356" presetID="10" presetClass="entr" presetSubtype="0" fill="hold" grpId="0" nodeType="withEffect">
                                  <p:stCondLst>
                                    <p:cond delay="0"/>
                                  </p:stCondLst>
                                  <p:childTnLst>
                                    <p:set>
                                      <p:cBhvr>
                                        <p:cTn id="3357" dur="1" fill="hold">
                                          <p:stCondLst>
                                            <p:cond delay="0"/>
                                          </p:stCondLst>
                                        </p:cTn>
                                        <p:tgtEl>
                                          <p:spTgt spid="123907">
                                            <p:txEl>
                                              <p:pRg st="10" end="10"/>
                                            </p:txEl>
                                          </p:spTgt>
                                        </p:tgtEl>
                                        <p:attrNameLst>
                                          <p:attrName>style.visibility</p:attrName>
                                        </p:attrNameLst>
                                      </p:cBhvr>
                                      <p:to>
                                        <p:strVal val="visible"/>
                                      </p:to>
                                    </p:set>
                                    <p:animEffect transition="in" filter="fade">
                                      <p:cBhvr>
                                        <p:cTn id="3358" dur="750"/>
                                        <p:tgtEl>
                                          <p:spTgt spid="123907">
                                            <p:txEl>
                                              <p:pRg st="10" end="10"/>
                                            </p:txEl>
                                          </p:spTgt>
                                        </p:tgtEl>
                                      </p:cBhvr>
                                    </p:animEffect>
                                  </p:childTnLst>
                                </p:cTn>
                              </p:par>
                              <p:par>
                                <p:cTn id="3359" presetID="10" presetClass="entr" presetSubtype="0" fill="hold" grpId="0" nodeType="withEffect">
                                  <p:stCondLst>
                                    <p:cond delay="0"/>
                                  </p:stCondLst>
                                  <p:childTnLst>
                                    <p:set>
                                      <p:cBhvr>
                                        <p:cTn id="3360" dur="1" fill="hold">
                                          <p:stCondLst>
                                            <p:cond delay="0"/>
                                          </p:stCondLst>
                                        </p:cTn>
                                        <p:tgtEl>
                                          <p:spTgt spid="123907">
                                            <p:txEl>
                                              <p:pRg st="10" end="10"/>
                                            </p:txEl>
                                          </p:spTgt>
                                        </p:tgtEl>
                                        <p:attrNameLst>
                                          <p:attrName>style.visibility</p:attrName>
                                        </p:attrNameLst>
                                      </p:cBhvr>
                                      <p:to>
                                        <p:strVal val="visible"/>
                                      </p:to>
                                    </p:set>
                                    <p:animEffect transition="in" filter="fade">
                                      <p:cBhvr>
                                        <p:cTn id="3361" dur="750"/>
                                        <p:tgtEl>
                                          <p:spTgt spid="123907">
                                            <p:txEl>
                                              <p:pRg st="10" end="10"/>
                                            </p:txEl>
                                          </p:spTgt>
                                        </p:tgtEl>
                                      </p:cBhvr>
                                    </p:animEffect>
                                  </p:childTnLst>
                                </p:cTn>
                              </p:par>
                              <p:par>
                                <p:cTn id="3362" presetID="10" presetClass="entr" presetSubtype="0" fill="hold" grpId="0" nodeType="withEffect">
                                  <p:stCondLst>
                                    <p:cond delay="0"/>
                                  </p:stCondLst>
                                  <p:childTnLst>
                                    <p:set>
                                      <p:cBhvr>
                                        <p:cTn id="3363" dur="1" fill="hold">
                                          <p:stCondLst>
                                            <p:cond delay="0"/>
                                          </p:stCondLst>
                                        </p:cTn>
                                        <p:tgtEl>
                                          <p:spTgt spid="123907">
                                            <p:txEl>
                                              <p:pRg st="11" end="11"/>
                                            </p:txEl>
                                          </p:spTgt>
                                        </p:tgtEl>
                                        <p:attrNameLst>
                                          <p:attrName>style.visibility</p:attrName>
                                        </p:attrNameLst>
                                      </p:cBhvr>
                                      <p:to>
                                        <p:strVal val="visible"/>
                                      </p:to>
                                    </p:set>
                                    <p:animEffect transition="in" filter="fade">
                                      <p:cBhvr>
                                        <p:cTn id="3364" dur="750"/>
                                        <p:tgtEl>
                                          <p:spTgt spid="123907">
                                            <p:txEl>
                                              <p:pRg st="11" end="11"/>
                                            </p:txEl>
                                          </p:spTgt>
                                        </p:tgtEl>
                                      </p:cBhvr>
                                    </p:animEffect>
                                  </p:childTnLst>
                                </p:cTn>
                              </p:par>
                              <p:par>
                                <p:cTn id="3365" presetID="10" presetClass="entr" presetSubtype="0" fill="hold" grpId="0" nodeType="withEffect">
                                  <p:stCondLst>
                                    <p:cond delay="0"/>
                                  </p:stCondLst>
                                  <p:childTnLst>
                                    <p:set>
                                      <p:cBhvr>
                                        <p:cTn id="3366" dur="1" fill="hold">
                                          <p:stCondLst>
                                            <p:cond delay="0"/>
                                          </p:stCondLst>
                                        </p:cTn>
                                        <p:tgtEl>
                                          <p:spTgt spid="123907">
                                            <p:txEl>
                                              <p:pRg st="3" end="3"/>
                                            </p:txEl>
                                          </p:spTgt>
                                        </p:tgtEl>
                                        <p:attrNameLst>
                                          <p:attrName>style.visibility</p:attrName>
                                        </p:attrNameLst>
                                      </p:cBhvr>
                                      <p:to>
                                        <p:strVal val="visible"/>
                                      </p:to>
                                    </p:set>
                                    <p:animEffect transition="in" filter="fade">
                                      <p:cBhvr>
                                        <p:cTn id="3367" dur="750"/>
                                        <p:tgtEl>
                                          <p:spTgt spid="123907">
                                            <p:txEl>
                                              <p:pRg st="3" end="3"/>
                                            </p:txEl>
                                          </p:spTgt>
                                        </p:tgtEl>
                                      </p:cBhvr>
                                    </p:animEffect>
                                  </p:childTnLst>
                                </p:cTn>
                              </p:par>
                              <p:par>
                                <p:cTn id="3368" presetID="10" presetClass="entr" presetSubtype="0" fill="hold" grpId="0" nodeType="withEffect">
                                  <p:stCondLst>
                                    <p:cond delay="0"/>
                                  </p:stCondLst>
                                  <p:childTnLst>
                                    <p:set>
                                      <p:cBhvr>
                                        <p:cTn id="3369" dur="1" fill="hold">
                                          <p:stCondLst>
                                            <p:cond delay="0"/>
                                          </p:stCondLst>
                                        </p:cTn>
                                        <p:tgtEl>
                                          <p:spTgt spid="123907">
                                            <p:txEl>
                                              <p:pRg st="4" end="4"/>
                                            </p:txEl>
                                          </p:spTgt>
                                        </p:tgtEl>
                                        <p:attrNameLst>
                                          <p:attrName>style.visibility</p:attrName>
                                        </p:attrNameLst>
                                      </p:cBhvr>
                                      <p:to>
                                        <p:strVal val="visible"/>
                                      </p:to>
                                    </p:set>
                                    <p:animEffect transition="in" filter="fade">
                                      <p:cBhvr>
                                        <p:cTn id="3370" dur="750"/>
                                        <p:tgtEl>
                                          <p:spTgt spid="123907">
                                            <p:txEl>
                                              <p:pRg st="4" end="4"/>
                                            </p:txEl>
                                          </p:spTgt>
                                        </p:tgtEl>
                                      </p:cBhvr>
                                    </p:animEffect>
                                  </p:childTnLst>
                                </p:cTn>
                              </p:par>
                              <p:par>
                                <p:cTn id="3371" presetID="10" presetClass="entr" presetSubtype="0" fill="hold" grpId="0" nodeType="withEffect">
                                  <p:stCondLst>
                                    <p:cond delay="0"/>
                                  </p:stCondLst>
                                  <p:childTnLst>
                                    <p:set>
                                      <p:cBhvr>
                                        <p:cTn id="3372" dur="1" fill="hold">
                                          <p:stCondLst>
                                            <p:cond delay="0"/>
                                          </p:stCondLst>
                                        </p:cTn>
                                        <p:tgtEl>
                                          <p:spTgt spid="123907">
                                            <p:txEl>
                                              <p:pRg st="5" end="5"/>
                                            </p:txEl>
                                          </p:spTgt>
                                        </p:tgtEl>
                                        <p:attrNameLst>
                                          <p:attrName>style.visibility</p:attrName>
                                        </p:attrNameLst>
                                      </p:cBhvr>
                                      <p:to>
                                        <p:strVal val="visible"/>
                                      </p:to>
                                    </p:set>
                                    <p:animEffect transition="in" filter="fade">
                                      <p:cBhvr>
                                        <p:cTn id="3373" dur="750"/>
                                        <p:tgtEl>
                                          <p:spTgt spid="123907">
                                            <p:txEl>
                                              <p:pRg st="5" end="5"/>
                                            </p:txEl>
                                          </p:spTgt>
                                        </p:tgtEl>
                                      </p:cBhvr>
                                    </p:animEffect>
                                  </p:childTnLst>
                                </p:cTn>
                              </p:par>
                              <p:par>
                                <p:cTn id="3374" presetID="10" presetClass="entr" presetSubtype="0" fill="hold" grpId="0" nodeType="withEffect">
                                  <p:stCondLst>
                                    <p:cond delay="0"/>
                                  </p:stCondLst>
                                  <p:childTnLst>
                                    <p:set>
                                      <p:cBhvr>
                                        <p:cTn id="3375" dur="1" fill="hold">
                                          <p:stCondLst>
                                            <p:cond delay="0"/>
                                          </p:stCondLst>
                                        </p:cTn>
                                        <p:tgtEl>
                                          <p:spTgt spid="123907">
                                            <p:txEl>
                                              <p:pRg st="6" end="6"/>
                                            </p:txEl>
                                          </p:spTgt>
                                        </p:tgtEl>
                                        <p:attrNameLst>
                                          <p:attrName>style.visibility</p:attrName>
                                        </p:attrNameLst>
                                      </p:cBhvr>
                                      <p:to>
                                        <p:strVal val="visible"/>
                                      </p:to>
                                    </p:set>
                                    <p:animEffect transition="in" filter="fade">
                                      <p:cBhvr>
                                        <p:cTn id="3376" dur="750"/>
                                        <p:tgtEl>
                                          <p:spTgt spid="123907">
                                            <p:txEl>
                                              <p:pRg st="6" end="6"/>
                                            </p:txEl>
                                          </p:spTgt>
                                        </p:tgtEl>
                                      </p:cBhvr>
                                    </p:animEffect>
                                  </p:childTnLst>
                                </p:cTn>
                              </p:par>
                              <p:par>
                                <p:cTn id="3377" presetID="10" presetClass="entr" presetSubtype="0" fill="hold" grpId="0" nodeType="withEffect">
                                  <p:stCondLst>
                                    <p:cond delay="0"/>
                                  </p:stCondLst>
                                  <p:childTnLst>
                                    <p:set>
                                      <p:cBhvr>
                                        <p:cTn id="3378" dur="1" fill="hold">
                                          <p:stCondLst>
                                            <p:cond delay="0"/>
                                          </p:stCondLst>
                                        </p:cTn>
                                        <p:tgtEl>
                                          <p:spTgt spid="123907">
                                            <p:txEl>
                                              <p:pRg st="7" end="7"/>
                                            </p:txEl>
                                          </p:spTgt>
                                        </p:tgtEl>
                                        <p:attrNameLst>
                                          <p:attrName>style.visibility</p:attrName>
                                        </p:attrNameLst>
                                      </p:cBhvr>
                                      <p:to>
                                        <p:strVal val="visible"/>
                                      </p:to>
                                    </p:set>
                                    <p:animEffect transition="in" filter="fade">
                                      <p:cBhvr>
                                        <p:cTn id="3379" dur="750"/>
                                        <p:tgtEl>
                                          <p:spTgt spid="123907">
                                            <p:txEl>
                                              <p:pRg st="7" end="7"/>
                                            </p:txEl>
                                          </p:spTgt>
                                        </p:tgtEl>
                                      </p:cBhvr>
                                    </p:animEffect>
                                  </p:childTnLst>
                                </p:cTn>
                              </p:par>
                              <p:par>
                                <p:cTn id="3380" presetID="10" presetClass="entr" presetSubtype="0" fill="hold" grpId="0" nodeType="withEffect">
                                  <p:stCondLst>
                                    <p:cond delay="0"/>
                                  </p:stCondLst>
                                  <p:childTnLst>
                                    <p:set>
                                      <p:cBhvr>
                                        <p:cTn id="3381" dur="1" fill="hold">
                                          <p:stCondLst>
                                            <p:cond delay="0"/>
                                          </p:stCondLst>
                                        </p:cTn>
                                        <p:tgtEl>
                                          <p:spTgt spid="123907">
                                            <p:txEl>
                                              <p:pRg st="8" end="8"/>
                                            </p:txEl>
                                          </p:spTgt>
                                        </p:tgtEl>
                                        <p:attrNameLst>
                                          <p:attrName>style.visibility</p:attrName>
                                        </p:attrNameLst>
                                      </p:cBhvr>
                                      <p:to>
                                        <p:strVal val="visible"/>
                                      </p:to>
                                    </p:set>
                                    <p:animEffect transition="in" filter="fade">
                                      <p:cBhvr>
                                        <p:cTn id="3382" dur="750"/>
                                        <p:tgtEl>
                                          <p:spTgt spid="123907">
                                            <p:txEl>
                                              <p:pRg st="8" end="8"/>
                                            </p:txEl>
                                          </p:spTgt>
                                        </p:tgtEl>
                                      </p:cBhvr>
                                    </p:animEffect>
                                  </p:childTnLst>
                                </p:cTn>
                              </p:par>
                              <p:par>
                                <p:cTn id="3383" presetID="10" presetClass="entr" presetSubtype="0" fill="hold" grpId="0" nodeType="withEffect">
                                  <p:stCondLst>
                                    <p:cond delay="0"/>
                                  </p:stCondLst>
                                  <p:childTnLst>
                                    <p:set>
                                      <p:cBhvr>
                                        <p:cTn id="3384" dur="1" fill="hold">
                                          <p:stCondLst>
                                            <p:cond delay="0"/>
                                          </p:stCondLst>
                                        </p:cTn>
                                        <p:tgtEl>
                                          <p:spTgt spid="123907">
                                            <p:txEl>
                                              <p:pRg st="9" end="9"/>
                                            </p:txEl>
                                          </p:spTgt>
                                        </p:tgtEl>
                                        <p:attrNameLst>
                                          <p:attrName>style.visibility</p:attrName>
                                        </p:attrNameLst>
                                      </p:cBhvr>
                                      <p:to>
                                        <p:strVal val="visible"/>
                                      </p:to>
                                    </p:set>
                                    <p:animEffect transition="in" filter="fade">
                                      <p:cBhvr>
                                        <p:cTn id="3385" dur="750"/>
                                        <p:tgtEl>
                                          <p:spTgt spid="123907">
                                            <p:txEl>
                                              <p:pRg st="9" end="9"/>
                                            </p:txEl>
                                          </p:spTgt>
                                        </p:tgtEl>
                                      </p:cBhvr>
                                    </p:animEffect>
                                  </p:childTnLst>
                                </p:cTn>
                              </p:par>
                              <p:par>
                                <p:cTn id="3386" presetID="10" presetClass="entr" presetSubtype="0" fill="hold" grpId="0" nodeType="withEffect">
                                  <p:stCondLst>
                                    <p:cond delay="0"/>
                                  </p:stCondLst>
                                  <p:childTnLst>
                                    <p:set>
                                      <p:cBhvr>
                                        <p:cTn id="3387" dur="1" fill="hold">
                                          <p:stCondLst>
                                            <p:cond delay="0"/>
                                          </p:stCondLst>
                                        </p:cTn>
                                        <p:tgtEl>
                                          <p:spTgt spid="123907">
                                            <p:txEl>
                                              <p:pRg st="10" end="10"/>
                                            </p:txEl>
                                          </p:spTgt>
                                        </p:tgtEl>
                                        <p:attrNameLst>
                                          <p:attrName>style.visibility</p:attrName>
                                        </p:attrNameLst>
                                      </p:cBhvr>
                                      <p:to>
                                        <p:strVal val="visible"/>
                                      </p:to>
                                    </p:set>
                                    <p:animEffect transition="in" filter="fade">
                                      <p:cBhvr>
                                        <p:cTn id="3388" dur="750"/>
                                        <p:tgtEl>
                                          <p:spTgt spid="123907">
                                            <p:txEl>
                                              <p:pRg st="10" end="10"/>
                                            </p:txEl>
                                          </p:spTgt>
                                        </p:tgtEl>
                                      </p:cBhvr>
                                    </p:animEffect>
                                  </p:childTnLst>
                                </p:cTn>
                              </p:par>
                              <p:par>
                                <p:cTn id="3389" presetID="10" presetClass="entr" presetSubtype="0" fill="hold" grpId="0" nodeType="withEffect">
                                  <p:stCondLst>
                                    <p:cond delay="0"/>
                                  </p:stCondLst>
                                  <p:childTnLst>
                                    <p:set>
                                      <p:cBhvr>
                                        <p:cTn id="3390" dur="1" fill="hold">
                                          <p:stCondLst>
                                            <p:cond delay="0"/>
                                          </p:stCondLst>
                                        </p:cTn>
                                        <p:tgtEl>
                                          <p:spTgt spid="123907">
                                            <p:txEl>
                                              <p:pRg st="10" end="10"/>
                                            </p:txEl>
                                          </p:spTgt>
                                        </p:tgtEl>
                                        <p:attrNameLst>
                                          <p:attrName>style.visibility</p:attrName>
                                        </p:attrNameLst>
                                      </p:cBhvr>
                                      <p:to>
                                        <p:strVal val="visible"/>
                                      </p:to>
                                    </p:set>
                                    <p:animEffect transition="in" filter="fade">
                                      <p:cBhvr>
                                        <p:cTn id="3391" dur="750"/>
                                        <p:tgtEl>
                                          <p:spTgt spid="123907">
                                            <p:txEl>
                                              <p:pRg st="10" end="10"/>
                                            </p:txEl>
                                          </p:spTgt>
                                        </p:tgtEl>
                                      </p:cBhvr>
                                    </p:animEffect>
                                  </p:childTnLst>
                                </p:cTn>
                              </p:par>
                              <p:par>
                                <p:cTn id="3392" presetID="10" presetClass="entr" presetSubtype="0" fill="hold" grpId="0" nodeType="withEffect">
                                  <p:stCondLst>
                                    <p:cond delay="0"/>
                                  </p:stCondLst>
                                  <p:childTnLst>
                                    <p:set>
                                      <p:cBhvr>
                                        <p:cTn id="3393" dur="1" fill="hold">
                                          <p:stCondLst>
                                            <p:cond delay="0"/>
                                          </p:stCondLst>
                                        </p:cTn>
                                        <p:tgtEl>
                                          <p:spTgt spid="123907">
                                            <p:txEl>
                                              <p:pRg st="9" end="9"/>
                                            </p:txEl>
                                          </p:spTgt>
                                        </p:tgtEl>
                                        <p:attrNameLst>
                                          <p:attrName>style.visibility</p:attrName>
                                        </p:attrNameLst>
                                      </p:cBhvr>
                                      <p:to>
                                        <p:strVal val="visible"/>
                                      </p:to>
                                    </p:set>
                                    <p:animEffect transition="in" filter="fade">
                                      <p:cBhvr>
                                        <p:cTn id="3394" dur="750"/>
                                        <p:tgtEl>
                                          <p:spTgt spid="123907">
                                            <p:txEl>
                                              <p:pRg st="9" end="9"/>
                                            </p:txEl>
                                          </p:spTgt>
                                        </p:tgtEl>
                                      </p:cBhvr>
                                    </p:animEffect>
                                  </p:childTnLst>
                                </p:cTn>
                              </p:par>
                              <p:par>
                                <p:cTn id="3395" presetID="10" presetClass="entr" presetSubtype="0" fill="hold" grpId="0" nodeType="withEffect">
                                  <p:stCondLst>
                                    <p:cond delay="0"/>
                                  </p:stCondLst>
                                  <p:childTnLst>
                                    <p:set>
                                      <p:cBhvr>
                                        <p:cTn id="3396" dur="1" fill="hold">
                                          <p:stCondLst>
                                            <p:cond delay="0"/>
                                          </p:stCondLst>
                                        </p:cTn>
                                        <p:tgtEl>
                                          <p:spTgt spid="123907">
                                            <p:txEl>
                                              <p:pRg st="10" end="10"/>
                                            </p:txEl>
                                          </p:spTgt>
                                        </p:tgtEl>
                                        <p:attrNameLst>
                                          <p:attrName>style.visibility</p:attrName>
                                        </p:attrNameLst>
                                      </p:cBhvr>
                                      <p:to>
                                        <p:strVal val="visible"/>
                                      </p:to>
                                    </p:set>
                                    <p:animEffect transition="in" filter="fade">
                                      <p:cBhvr>
                                        <p:cTn id="3397" dur="750"/>
                                        <p:tgtEl>
                                          <p:spTgt spid="123907">
                                            <p:txEl>
                                              <p:pRg st="10" end="10"/>
                                            </p:txEl>
                                          </p:spTgt>
                                        </p:tgtEl>
                                      </p:cBhvr>
                                    </p:animEffect>
                                  </p:childTnLst>
                                </p:cTn>
                              </p:par>
                              <p:par>
                                <p:cTn id="3398" presetID="10" presetClass="entr" presetSubtype="0" fill="hold" grpId="0" nodeType="withEffect">
                                  <p:stCondLst>
                                    <p:cond delay="0"/>
                                  </p:stCondLst>
                                  <p:childTnLst>
                                    <p:set>
                                      <p:cBhvr>
                                        <p:cTn id="3399" dur="1" fill="hold">
                                          <p:stCondLst>
                                            <p:cond delay="0"/>
                                          </p:stCondLst>
                                        </p:cTn>
                                        <p:tgtEl>
                                          <p:spTgt spid="123907">
                                            <p:txEl>
                                              <p:pRg st="10" end="10"/>
                                            </p:txEl>
                                          </p:spTgt>
                                        </p:tgtEl>
                                        <p:attrNameLst>
                                          <p:attrName>style.visibility</p:attrName>
                                        </p:attrNameLst>
                                      </p:cBhvr>
                                      <p:to>
                                        <p:strVal val="visible"/>
                                      </p:to>
                                    </p:set>
                                    <p:animEffect transition="in" filter="fade">
                                      <p:cBhvr>
                                        <p:cTn id="3400" dur="750"/>
                                        <p:tgtEl>
                                          <p:spTgt spid="123907">
                                            <p:txEl>
                                              <p:pRg st="10" end="10"/>
                                            </p:txEl>
                                          </p:spTgt>
                                        </p:tgtEl>
                                      </p:cBhvr>
                                    </p:animEffect>
                                  </p:childTnLst>
                                </p:cTn>
                              </p:par>
                              <p:par>
                                <p:cTn id="3401" presetID="10" presetClass="entr" presetSubtype="0" fill="hold" grpId="0" nodeType="withEffect">
                                  <p:stCondLst>
                                    <p:cond delay="0"/>
                                  </p:stCondLst>
                                  <p:childTnLst>
                                    <p:set>
                                      <p:cBhvr>
                                        <p:cTn id="3402" dur="1" fill="hold">
                                          <p:stCondLst>
                                            <p:cond delay="0"/>
                                          </p:stCondLst>
                                        </p:cTn>
                                        <p:tgtEl>
                                          <p:spTgt spid="123907">
                                            <p:txEl>
                                              <p:pRg st="11" end="11"/>
                                            </p:txEl>
                                          </p:spTgt>
                                        </p:tgtEl>
                                        <p:attrNameLst>
                                          <p:attrName>style.visibility</p:attrName>
                                        </p:attrNameLst>
                                      </p:cBhvr>
                                      <p:to>
                                        <p:strVal val="visible"/>
                                      </p:to>
                                    </p:set>
                                    <p:animEffect transition="in" filter="fade">
                                      <p:cBhvr>
                                        <p:cTn id="3403" dur="750"/>
                                        <p:tgtEl>
                                          <p:spTgt spid="123907">
                                            <p:txEl>
                                              <p:pRg st="11" end="11"/>
                                            </p:txEl>
                                          </p:spTgt>
                                        </p:tgtEl>
                                      </p:cBhvr>
                                    </p:animEffect>
                                  </p:childTnLst>
                                </p:cTn>
                              </p:par>
                              <p:par>
                                <p:cTn id="3404" presetID="10" presetClass="entr" presetSubtype="0" fill="hold" grpId="0" nodeType="withEffect">
                                  <p:stCondLst>
                                    <p:cond delay="0"/>
                                  </p:stCondLst>
                                  <p:childTnLst>
                                    <p:set>
                                      <p:cBhvr>
                                        <p:cTn id="3405" dur="1" fill="hold">
                                          <p:stCondLst>
                                            <p:cond delay="0"/>
                                          </p:stCondLst>
                                        </p:cTn>
                                        <p:tgtEl>
                                          <p:spTgt spid="123907">
                                            <p:txEl>
                                              <p:pRg st="7" end="7"/>
                                            </p:txEl>
                                          </p:spTgt>
                                        </p:tgtEl>
                                        <p:attrNameLst>
                                          <p:attrName>style.visibility</p:attrName>
                                        </p:attrNameLst>
                                      </p:cBhvr>
                                      <p:to>
                                        <p:strVal val="visible"/>
                                      </p:to>
                                    </p:set>
                                    <p:animEffect transition="in" filter="fade">
                                      <p:cBhvr>
                                        <p:cTn id="3406" dur="750"/>
                                        <p:tgtEl>
                                          <p:spTgt spid="123907">
                                            <p:txEl>
                                              <p:pRg st="7" end="7"/>
                                            </p:txEl>
                                          </p:spTgt>
                                        </p:tgtEl>
                                      </p:cBhvr>
                                    </p:animEffect>
                                  </p:childTnLst>
                                </p:cTn>
                              </p:par>
                              <p:par>
                                <p:cTn id="3407" presetID="10" presetClass="entr" presetSubtype="0" fill="hold" grpId="0" nodeType="withEffect">
                                  <p:stCondLst>
                                    <p:cond delay="0"/>
                                  </p:stCondLst>
                                  <p:childTnLst>
                                    <p:set>
                                      <p:cBhvr>
                                        <p:cTn id="3408" dur="1" fill="hold">
                                          <p:stCondLst>
                                            <p:cond delay="0"/>
                                          </p:stCondLst>
                                        </p:cTn>
                                        <p:tgtEl>
                                          <p:spTgt spid="123907">
                                            <p:txEl>
                                              <p:pRg st="8" end="8"/>
                                            </p:txEl>
                                          </p:spTgt>
                                        </p:tgtEl>
                                        <p:attrNameLst>
                                          <p:attrName>style.visibility</p:attrName>
                                        </p:attrNameLst>
                                      </p:cBhvr>
                                      <p:to>
                                        <p:strVal val="visible"/>
                                      </p:to>
                                    </p:set>
                                    <p:animEffect transition="in" filter="fade">
                                      <p:cBhvr>
                                        <p:cTn id="3409" dur="750"/>
                                        <p:tgtEl>
                                          <p:spTgt spid="123907">
                                            <p:txEl>
                                              <p:pRg st="8" end="8"/>
                                            </p:txEl>
                                          </p:spTgt>
                                        </p:tgtEl>
                                      </p:cBhvr>
                                    </p:animEffect>
                                  </p:childTnLst>
                                </p:cTn>
                              </p:par>
                              <p:par>
                                <p:cTn id="3410" presetID="10" presetClass="entr" presetSubtype="0" fill="hold" grpId="0" nodeType="withEffect">
                                  <p:stCondLst>
                                    <p:cond delay="0"/>
                                  </p:stCondLst>
                                  <p:childTnLst>
                                    <p:set>
                                      <p:cBhvr>
                                        <p:cTn id="3411" dur="1" fill="hold">
                                          <p:stCondLst>
                                            <p:cond delay="0"/>
                                          </p:stCondLst>
                                        </p:cTn>
                                        <p:tgtEl>
                                          <p:spTgt spid="123907">
                                            <p:txEl>
                                              <p:pRg st="9" end="9"/>
                                            </p:txEl>
                                          </p:spTgt>
                                        </p:tgtEl>
                                        <p:attrNameLst>
                                          <p:attrName>style.visibility</p:attrName>
                                        </p:attrNameLst>
                                      </p:cBhvr>
                                      <p:to>
                                        <p:strVal val="visible"/>
                                      </p:to>
                                    </p:set>
                                    <p:animEffect transition="in" filter="fade">
                                      <p:cBhvr>
                                        <p:cTn id="3412" dur="750"/>
                                        <p:tgtEl>
                                          <p:spTgt spid="123907">
                                            <p:txEl>
                                              <p:pRg st="9" end="9"/>
                                            </p:txEl>
                                          </p:spTgt>
                                        </p:tgtEl>
                                      </p:cBhvr>
                                    </p:animEffect>
                                  </p:childTnLst>
                                </p:cTn>
                              </p:par>
                              <p:par>
                                <p:cTn id="3413" presetID="10" presetClass="entr" presetSubtype="0" fill="hold" grpId="0" nodeType="withEffect">
                                  <p:stCondLst>
                                    <p:cond delay="0"/>
                                  </p:stCondLst>
                                  <p:childTnLst>
                                    <p:set>
                                      <p:cBhvr>
                                        <p:cTn id="3414" dur="1" fill="hold">
                                          <p:stCondLst>
                                            <p:cond delay="0"/>
                                          </p:stCondLst>
                                        </p:cTn>
                                        <p:tgtEl>
                                          <p:spTgt spid="123907">
                                            <p:txEl>
                                              <p:pRg st="10" end="10"/>
                                            </p:txEl>
                                          </p:spTgt>
                                        </p:tgtEl>
                                        <p:attrNameLst>
                                          <p:attrName>style.visibility</p:attrName>
                                        </p:attrNameLst>
                                      </p:cBhvr>
                                      <p:to>
                                        <p:strVal val="visible"/>
                                      </p:to>
                                    </p:set>
                                    <p:animEffect transition="in" filter="fade">
                                      <p:cBhvr>
                                        <p:cTn id="3415" dur="750"/>
                                        <p:tgtEl>
                                          <p:spTgt spid="123907">
                                            <p:txEl>
                                              <p:pRg st="10" end="10"/>
                                            </p:txEl>
                                          </p:spTgt>
                                        </p:tgtEl>
                                      </p:cBhvr>
                                    </p:animEffect>
                                  </p:childTnLst>
                                </p:cTn>
                              </p:par>
                              <p:par>
                                <p:cTn id="3416" presetID="10" presetClass="entr" presetSubtype="0" fill="hold" grpId="0" nodeType="withEffect">
                                  <p:stCondLst>
                                    <p:cond delay="0"/>
                                  </p:stCondLst>
                                  <p:childTnLst>
                                    <p:set>
                                      <p:cBhvr>
                                        <p:cTn id="3417" dur="1" fill="hold">
                                          <p:stCondLst>
                                            <p:cond delay="0"/>
                                          </p:stCondLst>
                                        </p:cTn>
                                        <p:tgtEl>
                                          <p:spTgt spid="123907">
                                            <p:txEl>
                                              <p:pRg st="10" end="10"/>
                                            </p:txEl>
                                          </p:spTgt>
                                        </p:tgtEl>
                                        <p:attrNameLst>
                                          <p:attrName>style.visibility</p:attrName>
                                        </p:attrNameLst>
                                      </p:cBhvr>
                                      <p:to>
                                        <p:strVal val="visible"/>
                                      </p:to>
                                    </p:set>
                                    <p:animEffect transition="in" filter="fade">
                                      <p:cBhvr>
                                        <p:cTn id="3418" dur="750"/>
                                        <p:tgtEl>
                                          <p:spTgt spid="123907">
                                            <p:txEl>
                                              <p:pRg st="10" end="10"/>
                                            </p:txEl>
                                          </p:spTgt>
                                        </p:tgtEl>
                                      </p:cBhvr>
                                    </p:animEffect>
                                  </p:childTnLst>
                                </p:cTn>
                              </p:par>
                              <p:par>
                                <p:cTn id="3419" presetID="10" presetClass="entr" presetSubtype="0" fill="hold" grpId="0" nodeType="withEffect">
                                  <p:stCondLst>
                                    <p:cond delay="0"/>
                                  </p:stCondLst>
                                  <p:childTnLst>
                                    <p:set>
                                      <p:cBhvr>
                                        <p:cTn id="3420" dur="1" fill="hold">
                                          <p:stCondLst>
                                            <p:cond delay="0"/>
                                          </p:stCondLst>
                                        </p:cTn>
                                        <p:tgtEl>
                                          <p:spTgt spid="123907">
                                            <p:txEl>
                                              <p:pRg st="9" end="9"/>
                                            </p:txEl>
                                          </p:spTgt>
                                        </p:tgtEl>
                                        <p:attrNameLst>
                                          <p:attrName>style.visibility</p:attrName>
                                        </p:attrNameLst>
                                      </p:cBhvr>
                                      <p:to>
                                        <p:strVal val="visible"/>
                                      </p:to>
                                    </p:set>
                                    <p:animEffect transition="in" filter="fade">
                                      <p:cBhvr>
                                        <p:cTn id="3421" dur="750"/>
                                        <p:tgtEl>
                                          <p:spTgt spid="123907">
                                            <p:txEl>
                                              <p:pRg st="9" end="9"/>
                                            </p:txEl>
                                          </p:spTgt>
                                        </p:tgtEl>
                                      </p:cBhvr>
                                    </p:animEffect>
                                  </p:childTnLst>
                                </p:cTn>
                              </p:par>
                              <p:par>
                                <p:cTn id="3422" presetID="10" presetClass="entr" presetSubtype="0" fill="hold" grpId="0" nodeType="withEffect">
                                  <p:stCondLst>
                                    <p:cond delay="0"/>
                                  </p:stCondLst>
                                  <p:childTnLst>
                                    <p:set>
                                      <p:cBhvr>
                                        <p:cTn id="3423" dur="1" fill="hold">
                                          <p:stCondLst>
                                            <p:cond delay="0"/>
                                          </p:stCondLst>
                                        </p:cTn>
                                        <p:tgtEl>
                                          <p:spTgt spid="123907">
                                            <p:txEl>
                                              <p:pRg st="10" end="10"/>
                                            </p:txEl>
                                          </p:spTgt>
                                        </p:tgtEl>
                                        <p:attrNameLst>
                                          <p:attrName>style.visibility</p:attrName>
                                        </p:attrNameLst>
                                      </p:cBhvr>
                                      <p:to>
                                        <p:strVal val="visible"/>
                                      </p:to>
                                    </p:set>
                                    <p:animEffect transition="in" filter="fade">
                                      <p:cBhvr>
                                        <p:cTn id="3424" dur="750"/>
                                        <p:tgtEl>
                                          <p:spTgt spid="123907">
                                            <p:txEl>
                                              <p:pRg st="10" end="10"/>
                                            </p:txEl>
                                          </p:spTgt>
                                        </p:tgtEl>
                                      </p:cBhvr>
                                    </p:animEffect>
                                  </p:childTnLst>
                                </p:cTn>
                              </p:par>
                              <p:par>
                                <p:cTn id="3425" presetID="10" presetClass="entr" presetSubtype="0" fill="hold" grpId="0" nodeType="withEffect">
                                  <p:stCondLst>
                                    <p:cond delay="0"/>
                                  </p:stCondLst>
                                  <p:childTnLst>
                                    <p:set>
                                      <p:cBhvr>
                                        <p:cTn id="3426" dur="1" fill="hold">
                                          <p:stCondLst>
                                            <p:cond delay="0"/>
                                          </p:stCondLst>
                                        </p:cTn>
                                        <p:tgtEl>
                                          <p:spTgt spid="123907">
                                            <p:txEl>
                                              <p:pRg st="10" end="10"/>
                                            </p:txEl>
                                          </p:spTgt>
                                        </p:tgtEl>
                                        <p:attrNameLst>
                                          <p:attrName>style.visibility</p:attrName>
                                        </p:attrNameLst>
                                      </p:cBhvr>
                                      <p:to>
                                        <p:strVal val="visible"/>
                                      </p:to>
                                    </p:set>
                                    <p:animEffect transition="in" filter="fade">
                                      <p:cBhvr>
                                        <p:cTn id="3427" dur="750"/>
                                        <p:tgtEl>
                                          <p:spTgt spid="123907">
                                            <p:txEl>
                                              <p:pRg st="10" end="10"/>
                                            </p:txEl>
                                          </p:spTgt>
                                        </p:tgtEl>
                                      </p:cBhvr>
                                    </p:animEffect>
                                  </p:childTnLst>
                                </p:cTn>
                              </p:par>
                              <p:par>
                                <p:cTn id="3428" presetID="10" presetClass="entr" presetSubtype="0" fill="hold" grpId="0" nodeType="withEffect">
                                  <p:stCondLst>
                                    <p:cond delay="0"/>
                                  </p:stCondLst>
                                  <p:childTnLst>
                                    <p:set>
                                      <p:cBhvr>
                                        <p:cTn id="3429" dur="1" fill="hold">
                                          <p:stCondLst>
                                            <p:cond delay="0"/>
                                          </p:stCondLst>
                                        </p:cTn>
                                        <p:tgtEl>
                                          <p:spTgt spid="123907">
                                            <p:txEl>
                                              <p:pRg st="11" end="11"/>
                                            </p:txEl>
                                          </p:spTgt>
                                        </p:tgtEl>
                                        <p:attrNameLst>
                                          <p:attrName>style.visibility</p:attrName>
                                        </p:attrNameLst>
                                      </p:cBhvr>
                                      <p:to>
                                        <p:strVal val="visible"/>
                                      </p:to>
                                    </p:set>
                                    <p:animEffect transition="in" filter="fade">
                                      <p:cBhvr>
                                        <p:cTn id="3430" dur="750"/>
                                        <p:tgtEl>
                                          <p:spTgt spid="123907">
                                            <p:txEl>
                                              <p:pRg st="11" end="11"/>
                                            </p:txEl>
                                          </p:spTgt>
                                        </p:tgtEl>
                                      </p:cBhvr>
                                    </p:animEffect>
                                  </p:childTnLst>
                                </p:cTn>
                              </p:par>
                              <p:par>
                                <p:cTn id="3431" presetID="10" presetClass="entr" presetSubtype="0" fill="hold" grpId="0" nodeType="withEffect">
                                  <p:stCondLst>
                                    <p:cond delay="0"/>
                                  </p:stCondLst>
                                  <p:childTnLst>
                                    <p:set>
                                      <p:cBhvr>
                                        <p:cTn id="3432" dur="1" fill="hold">
                                          <p:stCondLst>
                                            <p:cond delay="0"/>
                                          </p:stCondLst>
                                        </p:cTn>
                                        <p:tgtEl>
                                          <p:spTgt spid="123907">
                                            <p:txEl>
                                              <p:pRg st="6" end="6"/>
                                            </p:txEl>
                                          </p:spTgt>
                                        </p:tgtEl>
                                        <p:attrNameLst>
                                          <p:attrName>style.visibility</p:attrName>
                                        </p:attrNameLst>
                                      </p:cBhvr>
                                      <p:to>
                                        <p:strVal val="visible"/>
                                      </p:to>
                                    </p:set>
                                    <p:animEffect transition="in" filter="fade">
                                      <p:cBhvr>
                                        <p:cTn id="3433" dur="750"/>
                                        <p:tgtEl>
                                          <p:spTgt spid="123907">
                                            <p:txEl>
                                              <p:pRg st="6" end="6"/>
                                            </p:txEl>
                                          </p:spTgt>
                                        </p:tgtEl>
                                      </p:cBhvr>
                                    </p:animEffect>
                                  </p:childTnLst>
                                </p:cTn>
                              </p:par>
                              <p:par>
                                <p:cTn id="3434" presetID="10" presetClass="entr" presetSubtype="0" fill="hold" grpId="0" nodeType="withEffect">
                                  <p:stCondLst>
                                    <p:cond delay="0"/>
                                  </p:stCondLst>
                                  <p:childTnLst>
                                    <p:set>
                                      <p:cBhvr>
                                        <p:cTn id="3435" dur="1" fill="hold">
                                          <p:stCondLst>
                                            <p:cond delay="0"/>
                                          </p:stCondLst>
                                        </p:cTn>
                                        <p:tgtEl>
                                          <p:spTgt spid="123907">
                                            <p:txEl>
                                              <p:pRg st="7" end="7"/>
                                            </p:txEl>
                                          </p:spTgt>
                                        </p:tgtEl>
                                        <p:attrNameLst>
                                          <p:attrName>style.visibility</p:attrName>
                                        </p:attrNameLst>
                                      </p:cBhvr>
                                      <p:to>
                                        <p:strVal val="visible"/>
                                      </p:to>
                                    </p:set>
                                    <p:animEffect transition="in" filter="fade">
                                      <p:cBhvr>
                                        <p:cTn id="3436" dur="750"/>
                                        <p:tgtEl>
                                          <p:spTgt spid="123907">
                                            <p:txEl>
                                              <p:pRg st="7" end="7"/>
                                            </p:txEl>
                                          </p:spTgt>
                                        </p:tgtEl>
                                      </p:cBhvr>
                                    </p:animEffect>
                                  </p:childTnLst>
                                </p:cTn>
                              </p:par>
                              <p:par>
                                <p:cTn id="3437" presetID="10" presetClass="entr" presetSubtype="0" fill="hold" grpId="0" nodeType="withEffect">
                                  <p:stCondLst>
                                    <p:cond delay="0"/>
                                  </p:stCondLst>
                                  <p:childTnLst>
                                    <p:set>
                                      <p:cBhvr>
                                        <p:cTn id="3438" dur="1" fill="hold">
                                          <p:stCondLst>
                                            <p:cond delay="0"/>
                                          </p:stCondLst>
                                        </p:cTn>
                                        <p:tgtEl>
                                          <p:spTgt spid="123907">
                                            <p:txEl>
                                              <p:pRg st="8" end="8"/>
                                            </p:txEl>
                                          </p:spTgt>
                                        </p:tgtEl>
                                        <p:attrNameLst>
                                          <p:attrName>style.visibility</p:attrName>
                                        </p:attrNameLst>
                                      </p:cBhvr>
                                      <p:to>
                                        <p:strVal val="visible"/>
                                      </p:to>
                                    </p:set>
                                    <p:animEffect transition="in" filter="fade">
                                      <p:cBhvr>
                                        <p:cTn id="3439" dur="750"/>
                                        <p:tgtEl>
                                          <p:spTgt spid="123907">
                                            <p:txEl>
                                              <p:pRg st="8" end="8"/>
                                            </p:txEl>
                                          </p:spTgt>
                                        </p:tgtEl>
                                      </p:cBhvr>
                                    </p:animEffect>
                                  </p:childTnLst>
                                </p:cTn>
                              </p:par>
                              <p:par>
                                <p:cTn id="3440" presetID="10" presetClass="entr" presetSubtype="0" fill="hold" grpId="0" nodeType="withEffect">
                                  <p:stCondLst>
                                    <p:cond delay="0"/>
                                  </p:stCondLst>
                                  <p:childTnLst>
                                    <p:set>
                                      <p:cBhvr>
                                        <p:cTn id="3441" dur="1" fill="hold">
                                          <p:stCondLst>
                                            <p:cond delay="0"/>
                                          </p:stCondLst>
                                        </p:cTn>
                                        <p:tgtEl>
                                          <p:spTgt spid="123907">
                                            <p:txEl>
                                              <p:pRg st="9" end="9"/>
                                            </p:txEl>
                                          </p:spTgt>
                                        </p:tgtEl>
                                        <p:attrNameLst>
                                          <p:attrName>style.visibility</p:attrName>
                                        </p:attrNameLst>
                                      </p:cBhvr>
                                      <p:to>
                                        <p:strVal val="visible"/>
                                      </p:to>
                                    </p:set>
                                    <p:animEffect transition="in" filter="fade">
                                      <p:cBhvr>
                                        <p:cTn id="3442" dur="750"/>
                                        <p:tgtEl>
                                          <p:spTgt spid="123907">
                                            <p:txEl>
                                              <p:pRg st="9" end="9"/>
                                            </p:txEl>
                                          </p:spTgt>
                                        </p:tgtEl>
                                      </p:cBhvr>
                                    </p:animEffect>
                                  </p:childTnLst>
                                </p:cTn>
                              </p:par>
                              <p:par>
                                <p:cTn id="3443" presetID="10" presetClass="entr" presetSubtype="0" fill="hold" grpId="0" nodeType="withEffect">
                                  <p:stCondLst>
                                    <p:cond delay="0"/>
                                  </p:stCondLst>
                                  <p:childTnLst>
                                    <p:set>
                                      <p:cBhvr>
                                        <p:cTn id="3444" dur="1" fill="hold">
                                          <p:stCondLst>
                                            <p:cond delay="0"/>
                                          </p:stCondLst>
                                        </p:cTn>
                                        <p:tgtEl>
                                          <p:spTgt spid="123907">
                                            <p:txEl>
                                              <p:pRg st="10" end="10"/>
                                            </p:txEl>
                                          </p:spTgt>
                                        </p:tgtEl>
                                        <p:attrNameLst>
                                          <p:attrName>style.visibility</p:attrName>
                                        </p:attrNameLst>
                                      </p:cBhvr>
                                      <p:to>
                                        <p:strVal val="visible"/>
                                      </p:to>
                                    </p:set>
                                    <p:animEffect transition="in" filter="fade">
                                      <p:cBhvr>
                                        <p:cTn id="3445" dur="750"/>
                                        <p:tgtEl>
                                          <p:spTgt spid="123907">
                                            <p:txEl>
                                              <p:pRg st="10" end="10"/>
                                            </p:txEl>
                                          </p:spTgt>
                                        </p:tgtEl>
                                      </p:cBhvr>
                                    </p:animEffect>
                                  </p:childTnLst>
                                </p:cTn>
                              </p:par>
                              <p:par>
                                <p:cTn id="3446" presetID="10" presetClass="entr" presetSubtype="0" fill="hold" grpId="0" nodeType="withEffect">
                                  <p:stCondLst>
                                    <p:cond delay="0"/>
                                  </p:stCondLst>
                                  <p:childTnLst>
                                    <p:set>
                                      <p:cBhvr>
                                        <p:cTn id="3447" dur="1" fill="hold">
                                          <p:stCondLst>
                                            <p:cond delay="0"/>
                                          </p:stCondLst>
                                        </p:cTn>
                                        <p:tgtEl>
                                          <p:spTgt spid="123907">
                                            <p:txEl>
                                              <p:pRg st="10" end="10"/>
                                            </p:txEl>
                                          </p:spTgt>
                                        </p:tgtEl>
                                        <p:attrNameLst>
                                          <p:attrName>style.visibility</p:attrName>
                                        </p:attrNameLst>
                                      </p:cBhvr>
                                      <p:to>
                                        <p:strVal val="visible"/>
                                      </p:to>
                                    </p:set>
                                    <p:animEffect transition="in" filter="fade">
                                      <p:cBhvr>
                                        <p:cTn id="3448" dur="750"/>
                                        <p:tgtEl>
                                          <p:spTgt spid="123907">
                                            <p:txEl>
                                              <p:pRg st="10" end="10"/>
                                            </p:txEl>
                                          </p:spTgt>
                                        </p:tgtEl>
                                      </p:cBhvr>
                                    </p:animEffect>
                                  </p:childTnLst>
                                </p:cTn>
                              </p:par>
                              <p:par>
                                <p:cTn id="3449" presetID="10" presetClass="entr" presetSubtype="0" fill="hold" grpId="0" nodeType="withEffect">
                                  <p:stCondLst>
                                    <p:cond delay="0"/>
                                  </p:stCondLst>
                                  <p:childTnLst>
                                    <p:set>
                                      <p:cBhvr>
                                        <p:cTn id="3450" dur="1" fill="hold">
                                          <p:stCondLst>
                                            <p:cond delay="0"/>
                                          </p:stCondLst>
                                        </p:cTn>
                                        <p:tgtEl>
                                          <p:spTgt spid="123907">
                                            <p:txEl>
                                              <p:pRg st="9" end="9"/>
                                            </p:txEl>
                                          </p:spTgt>
                                        </p:tgtEl>
                                        <p:attrNameLst>
                                          <p:attrName>style.visibility</p:attrName>
                                        </p:attrNameLst>
                                      </p:cBhvr>
                                      <p:to>
                                        <p:strVal val="visible"/>
                                      </p:to>
                                    </p:set>
                                    <p:animEffect transition="in" filter="fade">
                                      <p:cBhvr>
                                        <p:cTn id="3451" dur="750"/>
                                        <p:tgtEl>
                                          <p:spTgt spid="123907">
                                            <p:txEl>
                                              <p:pRg st="9" end="9"/>
                                            </p:txEl>
                                          </p:spTgt>
                                        </p:tgtEl>
                                      </p:cBhvr>
                                    </p:animEffect>
                                  </p:childTnLst>
                                </p:cTn>
                              </p:par>
                              <p:par>
                                <p:cTn id="3452" presetID="10" presetClass="entr" presetSubtype="0" fill="hold" grpId="0" nodeType="withEffect">
                                  <p:stCondLst>
                                    <p:cond delay="0"/>
                                  </p:stCondLst>
                                  <p:childTnLst>
                                    <p:set>
                                      <p:cBhvr>
                                        <p:cTn id="3453" dur="1" fill="hold">
                                          <p:stCondLst>
                                            <p:cond delay="0"/>
                                          </p:stCondLst>
                                        </p:cTn>
                                        <p:tgtEl>
                                          <p:spTgt spid="123907">
                                            <p:txEl>
                                              <p:pRg st="10" end="10"/>
                                            </p:txEl>
                                          </p:spTgt>
                                        </p:tgtEl>
                                        <p:attrNameLst>
                                          <p:attrName>style.visibility</p:attrName>
                                        </p:attrNameLst>
                                      </p:cBhvr>
                                      <p:to>
                                        <p:strVal val="visible"/>
                                      </p:to>
                                    </p:set>
                                    <p:animEffect transition="in" filter="fade">
                                      <p:cBhvr>
                                        <p:cTn id="3454" dur="750"/>
                                        <p:tgtEl>
                                          <p:spTgt spid="123907">
                                            <p:txEl>
                                              <p:pRg st="10" end="10"/>
                                            </p:txEl>
                                          </p:spTgt>
                                        </p:tgtEl>
                                      </p:cBhvr>
                                    </p:animEffect>
                                  </p:childTnLst>
                                </p:cTn>
                              </p:par>
                              <p:par>
                                <p:cTn id="3455" presetID="10" presetClass="entr" presetSubtype="0" fill="hold" grpId="0" nodeType="withEffect">
                                  <p:stCondLst>
                                    <p:cond delay="0"/>
                                  </p:stCondLst>
                                  <p:childTnLst>
                                    <p:set>
                                      <p:cBhvr>
                                        <p:cTn id="3456" dur="1" fill="hold">
                                          <p:stCondLst>
                                            <p:cond delay="0"/>
                                          </p:stCondLst>
                                        </p:cTn>
                                        <p:tgtEl>
                                          <p:spTgt spid="123907">
                                            <p:txEl>
                                              <p:pRg st="10" end="10"/>
                                            </p:txEl>
                                          </p:spTgt>
                                        </p:tgtEl>
                                        <p:attrNameLst>
                                          <p:attrName>style.visibility</p:attrName>
                                        </p:attrNameLst>
                                      </p:cBhvr>
                                      <p:to>
                                        <p:strVal val="visible"/>
                                      </p:to>
                                    </p:set>
                                    <p:animEffect transition="in" filter="fade">
                                      <p:cBhvr>
                                        <p:cTn id="3457" dur="750"/>
                                        <p:tgtEl>
                                          <p:spTgt spid="123907">
                                            <p:txEl>
                                              <p:pRg st="10" end="10"/>
                                            </p:txEl>
                                          </p:spTgt>
                                        </p:tgtEl>
                                      </p:cBhvr>
                                    </p:animEffect>
                                  </p:childTnLst>
                                </p:cTn>
                              </p:par>
                              <p:par>
                                <p:cTn id="3458" presetID="10" presetClass="entr" presetSubtype="0" fill="hold" grpId="0" nodeType="withEffect">
                                  <p:stCondLst>
                                    <p:cond delay="0"/>
                                  </p:stCondLst>
                                  <p:childTnLst>
                                    <p:set>
                                      <p:cBhvr>
                                        <p:cTn id="3459" dur="1" fill="hold">
                                          <p:stCondLst>
                                            <p:cond delay="0"/>
                                          </p:stCondLst>
                                        </p:cTn>
                                        <p:tgtEl>
                                          <p:spTgt spid="123907">
                                            <p:txEl>
                                              <p:pRg st="11" end="11"/>
                                            </p:txEl>
                                          </p:spTgt>
                                        </p:tgtEl>
                                        <p:attrNameLst>
                                          <p:attrName>style.visibility</p:attrName>
                                        </p:attrNameLst>
                                      </p:cBhvr>
                                      <p:to>
                                        <p:strVal val="visible"/>
                                      </p:to>
                                    </p:set>
                                    <p:animEffect transition="in" filter="fade">
                                      <p:cBhvr>
                                        <p:cTn id="3460" dur="750"/>
                                        <p:tgtEl>
                                          <p:spTgt spid="123907">
                                            <p:txEl>
                                              <p:pRg st="11" end="11"/>
                                            </p:txEl>
                                          </p:spTgt>
                                        </p:tgtEl>
                                      </p:cBhvr>
                                    </p:animEffect>
                                  </p:childTnLst>
                                </p:cTn>
                              </p:par>
                              <p:par>
                                <p:cTn id="3461" presetID="10" presetClass="entr" presetSubtype="0" fill="hold" grpId="0" nodeType="withEffect">
                                  <p:stCondLst>
                                    <p:cond delay="0"/>
                                  </p:stCondLst>
                                  <p:childTnLst>
                                    <p:set>
                                      <p:cBhvr>
                                        <p:cTn id="3462" dur="1" fill="hold">
                                          <p:stCondLst>
                                            <p:cond delay="0"/>
                                          </p:stCondLst>
                                        </p:cTn>
                                        <p:tgtEl>
                                          <p:spTgt spid="123907">
                                            <p:txEl>
                                              <p:pRg st="7" end="7"/>
                                            </p:txEl>
                                          </p:spTgt>
                                        </p:tgtEl>
                                        <p:attrNameLst>
                                          <p:attrName>style.visibility</p:attrName>
                                        </p:attrNameLst>
                                      </p:cBhvr>
                                      <p:to>
                                        <p:strVal val="visible"/>
                                      </p:to>
                                    </p:set>
                                    <p:animEffect transition="in" filter="fade">
                                      <p:cBhvr>
                                        <p:cTn id="3463" dur="750"/>
                                        <p:tgtEl>
                                          <p:spTgt spid="123907">
                                            <p:txEl>
                                              <p:pRg st="7" end="7"/>
                                            </p:txEl>
                                          </p:spTgt>
                                        </p:tgtEl>
                                      </p:cBhvr>
                                    </p:animEffect>
                                  </p:childTnLst>
                                </p:cTn>
                              </p:par>
                              <p:par>
                                <p:cTn id="3464" presetID="10" presetClass="entr" presetSubtype="0" fill="hold" grpId="0" nodeType="withEffect">
                                  <p:stCondLst>
                                    <p:cond delay="0"/>
                                  </p:stCondLst>
                                  <p:childTnLst>
                                    <p:set>
                                      <p:cBhvr>
                                        <p:cTn id="3465" dur="1" fill="hold">
                                          <p:stCondLst>
                                            <p:cond delay="0"/>
                                          </p:stCondLst>
                                        </p:cTn>
                                        <p:tgtEl>
                                          <p:spTgt spid="123907">
                                            <p:txEl>
                                              <p:pRg st="8" end="8"/>
                                            </p:txEl>
                                          </p:spTgt>
                                        </p:tgtEl>
                                        <p:attrNameLst>
                                          <p:attrName>style.visibility</p:attrName>
                                        </p:attrNameLst>
                                      </p:cBhvr>
                                      <p:to>
                                        <p:strVal val="visible"/>
                                      </p:to>
                                    </p:set>
                                    <p:animEffect transition="in" filter="fade">
                                      <p:cBhvr>
                                        <p:cTn id="3466" dur="750"/>
                                        <p:tgtEl>
                                          <p:spTgt spid="123907">
                                            <p:txEl>
                                              <p:pRg st="8" end="8"/>
                                            </p:txEl>
                                          </p:spTgt>
                                        </p:tgtEl>
                                      </p:cBhvr>
                                    </p:animEffect>
                                  </p:childTnLst>
                                </p:cTn>
                              </p:par>
                              <p:par>
                                <p:cTn id="3467" presetID="10" presetClass="entr" presetSubtype="0" fill="hold" grpId="0" nodeType="withEffect">
                                  <p:stCondLst>
                                    <p:cond delay="0"/>
                                  </p:stCondLst>
                                  <p:childTnLst>
                                    <p:set>
                                      <p:cBhvr>
                                        <p:cTn id="3468" dur="1" fill="hold">
                                          <p:stCondLst>
                                            <p:cond delay="0"/>
                                          </p:stCondLst>
                                        </p:cTn>
                                        <p:tgtEl>
                                          <p:spTgt spid="123907">
                                            <p:txEl>
                                              <p:pRg st="9" end="9"/>
                                            </p:txEl>
                                          </p:spTgt>
                                        </p:tgtEl>
                                        <p:attrNameLst>
                                          <p:attrName>style.visibility</p:attrName>
                                        </p:attrNameLst>
                                      </p:cBhvr>
                                      <p:to>
                                        <p:strVal val="visible"/>
                                      </p:to>
                                    </p:set>
                                    <p:animEffect transition="in" filter="fade">
                                      <p:cBhvr>
                                        <p:cTn id="3469" dur="750"/>
                                        <p:tgtEl>
                                          <p:spTgt spid="123907">
                                            <p:txEl>
                                              <p:pRg st="9" end="9"/>
                                            </p:txEl>
                                          </p:spTgt>
                                        </p:tgtEl>
                                      </p:cBhvr>
                                    </p:animEffect>
                                  </p:childTnLst>
                                </p:cTn>
                              </p:par>
                              <p:par>
                                <p:cTn id="3470" presetID="10" presetClass="entr" presetSubtype="0" fill="hold" grpId="0" nodeType="withEffect">
                                  <p:stCondLst>
                                    <p:cond delay="0"/>
                                  </p:stCondLst>
                                  <p:childTnLst>
                                    <p:set>
                                      <p:cBhvr>
                                        <p:cTn id="3471" dur="1" fill="hold">
                                          <p:stCondLst>
                                            <p:cond delay="0"/>
                                          </p:stCondLst>
                                        </p:cTn>
                                        <p:tgtEl>
                                          <p:spTgt spid="123907">
                                            <p:txEl>
                                              <p:pRg st="10" end="10"/>
                                            </p:txEl>
                                          </p:spTgt>
                                        </p:tgtEl>
                                        <p:attrNameLst>
                                          <p:attrName>style.visibility</p:attrName>
                                        </p:attrNameLst>
                                      </p:cBhvr>
                                      <p:to>
                                        <p:strVal val="visible"/>
                                      </p:to>
                                    </p:set>
                                    <p:animEffect transition="in" filter="fade">
                                      <p:cBhvr>
                                        <p:cTn id="3472" dur="750"/>
                                        <p:tgtEl>
                                          <p:spTgt spid="123907">
                                            <p:txEl>
                                              <p:pRg st="10" end="10"/>
                                            </p:txEl>
                                          </p:spTgt>
                                        </p:tgtEl>
                                      </p:cBhvr>
                                    </p:animEffect>
                                  </p:childTnLst>
                                </p:cTn>
                              </p:par>
                              <p:par>
                                <p:cTn id="3473" presetID="10" presetClass="entr" presetSubtype="0" fill="hold" grpId="0" nodeType="withEffect">
                                  <p:stCondLst>
                                    <p:cond delay="0"/>
                                  </p:stCondLst>
                                  <p:childTnLst>
                                    <p:set>
                                      <p:cBhvr>
                                        <p:cTn id="3474" dur="1" fill="hold">
                                          <p:stCondLst>
                                            <p:cond delay="0"/>
                                          </p:stCondLst>
                                        </p:cTn>
                                        <p:tgtEl>
                                          <p:spTgt spid="123907">
                                            <p:txEl>
                                              <p:pRg st="10" end="10"/>
                                            </p:txEl>
                                          </p:spTgt>
                                        </p:tgtEl>
                                        <p:attrNameLst>
                                          <p:attrName>style.visibility</p:attrName>
                                        </p:attrNameLst>
                                      </p:cBhvr>
                                      <p:to>
                                        <p:strVal val="visible"/>
                                      </p:to>
                                    </p:set>
                                    <p:animEffect transition="in" filter="fade">
                                      <p:cBhvr>
                                        <p:cTn id="3475" dur="750"/>
                                        <p:tgtEl>
                                          <p:spTgt spid="123907">
                                            <p:txEl>
                                              <p:pRg st="10" end="10"/>
                                            </p:txEl>
                                          </p:spTgt>
                                        </p:tgtEl>
                                      </p:cBhvr>
                                    </p:animEffect>
                                  </p:childTnLst>
                                </p:cTn>
                              </p:par>
                              <p:par>
                                <p:cTn id="3476" presetID="10" presetClass="entr" presetSubtype="0" fill="hold" grpId="0" nodeType="withEffect">
                                  <p:stCondLst>
                                    <p:cond delay="0"/>
                                  </p:stCondLst>
                                  <p:childTnLst>
                                    <p:set>
                                      <p:cBhvr>
                                        <p:cTn id="3477" dur="1" fill="hold">
                                          <p:stCondLst>
                                            <p:cond delay="0"/>
                                          </p:stCondLst>
                                        </p:cTn>
                                        <p:tgtEl>
                                          <p:spTgt spid="123907">
                                            <p:txEl>
                                              <p:pRg st="9" end="9"/>
                                            </p:txEl>
                                          </p:spTgt>
                                        </p:tgtEl>
                                        <p:attrNameLst>
                                          <p:attrName>style.visibility</p:attrName>
                                        </p:attrNameLst>
                                      </p:cBhvr>
                                      <p:to>
                                        <p:strVal val="visible"/>
                                      </p:to>
                                    </p:set>
                                    <p:animEffect transition="in" filter="fade">
                                      <p:cBhvr>
                                        <p:cTn id="3478" dur="750"/>
                                        <p:tgtEl>
                                          <p:spTgt spid="123907">
                                            <p:txEl>
                                              <p:pRg st="9" end="9"/>
                                            </p:txEl>
                                          </p:spTgt>
                                        </p:tgtEl>
                                      </p:cBhvr>
                                    </p:animEffect>
                                  </p:childTnLst>
                                </p:cTn>
                              </p:par>
                              <p:par>
                                <p:cTn id="3479" presetID="10" presetClass="entr" presetSubtype="0" fill="hold" grpId="0" nodeType="withEffect">
                                  <p:stCondLst>
                                    <p:cond delay="0"/>
                                  </p:stCondLst>
                                  <p:childTnLst>
                                    <p:set>
                                      <p:cBhvr>
                                        <p:cTn id="3480" dur="1" fill="hold">
                                          <p:stCondLst>
                                            <p:cond delay="0"/>
                                          </p:stCondLst>
                                        </p:cTn>
                                        <p:tgtEl>
                                          <p:spTgt spid="123907">
                                            <p:txEl>
                                              <p:pRg st="10" end="10"/>
                                            </p:txEl>
                                          </p:spTgt>
                                        </p:tgtEl>
                                        <p:attrNameLst>
                                          <p:attrName>style.visibility</p:attrName>
                                        </p:attrNameLst>
                                      </p:cBhvr>
                                      <p:to>
                                        <p:strVal val="visible"/>
                                      </p:to>
                                    </p:set>
                                    <p:animEffect transition="in" filter="fade">
                                      <p:cBhvr>
                                        <p:cTn id="3481" dur="750"/>
                                        <p:tgtEl>
                                          <p:spTgt spid="123907">
                                            <p:txEl>
                                              <p:pRg st="10" end="10"/>
                                            </p:txEl>
                                          </p:spTgt>
                                        </p:tgtEl>
                                      </p:cBhvr>
                                    </p:animEffect>
                                  </p:childTnLst>
                                </p:cTn>
                              </p:par>
                              <p:par>
                                <p:cTn id="3482" presetID="10" presetClass="entr" presetSubtype="0" fill="hold" grpId="0" nodeType="withEffect">
                                  <p:stCondLst>
                                    <p:cond delay="0"/>
                                  </p:stCondLst>
                                  <p:childTnLst>
                                    <p:set>
                                      <p:cBhvr>
                                        <p:cTn id="3483" dur="1" fill="hold">
                                          <p:stCondLst>
                                            <p:cond delay="0"/>
                                          </p:stCondLst>
                                        </p:cTn>
                                        <p:tgtEl>
                                          <p:spTgt spid="123907">
                                            <p:txEl>
                                              <p:pRg st="10" end="10"/>
                                            </p:txEl>
                                          </p:spTgt>
                                        </p:tgtEl>
                                        <p:attrNameLst>
                                          <p:attrName>style.visibility</p:attrName>
                                        </p:attrNameLst>
                                      </p:cBhvr>
                                      <p:to>
                                        <p:strVal val="visible"/>
                                      </p:to>
                                    </p:set>
                                    <p:animEffect transition="in" filter="fade">
                                      <p:cBhvr>
                                        <p:cTn id="3484" dur="750"/>
                                        <p:tgtEl>
                                          <p:spTgt spid="123907">
                                            <p:txEl>
                                              <p:pRg st="10" end="10"/>
                                            </p:txEl>
                                          </p:spTgt>
                                        </p:tgtEl>
                                      </p:cBhvr>
                                    </p:animEffect>
                                  </p:childTnLst>
                                </p:cTn>
                              </p:par>
                              <p:par>
                                <p:cTn id="3485" presetID="10" presetClass="entr" presetSubtype="0" fill="hold" grpId="0" nodeType="withEffect">
                                  <p:stCondLst>
                                    <p:cond delay="0"/>
                                  </p:stCondLst>
                                  <p:childTnLst>
                                    <p:set>
                                      <p:cBhvr>
                                        <p:cTn id="3486" dur="1" fill="hold">
                                          <p:stCondLst>
                                            <p:cond delay="0"/>
                                          </p:stCondLst>
                                        </p:cTn>
                                        <p:tgtEl>
                                          <p:spTgt spid="123907">
                                            <p:txEl>
                                              <p:pRg st="11" end="11"/>
                                            </p:txEl>
                                          </p:spTgt>
                                        </p:tgtEl>
                                        <p:attrNameLst>
                                          <p:attrName>style.visibility</p:attrName>
                                        </p:attrNameLst>
                                      </p:cBhvr>
                                      <p:to>
                                        <p:strVal val="visible"/>
                                      </p:to>
                                    </p:set>
                                    <p:animEffect transition="in" filter="fade">
                                      <p:cBhvr>
                                        <p:cTn id="3487" dur="750"/>
                                        <p:tgtEl>
                                          <p:spTgt spid="123907">
                                            <p:txEl>
                                              <p:pRg st="11" end="11"/>
                                            </p:txEl>
                                          </p:spTgt>
                                        </p:tgtEl>
                                      </p:cBhvr>
                                    </p:animEffect>
                                  </p:childTnLst>
                                </p:cTn>
                              </p:par>
                              <p:par>
                                <p:cTn id="3488" presetID="10" presetClass="entr" presetSubtype="0" fill="hold" grpId="0" nodeType="withEffect">
                                  <p:stCondLst>
                                    <p:cond delay="0"/>
                                  </p:stCondLst>
                                  <p:childTnLst>
                                    <p:set>
                                      <p:cBhvr>
                                        <p:cTn id="3489" dur="1" fill="hold">
                                          <p:stCondLst>
                                            <p:cond delay="0"/>
                                          </p:stCondLst>
                                        </p:cTn>
                                        <p:tgtEl>
                                          <p:spTgt spid="123907">
                                            <p:txEl>
                                              <p:pRg st="5" end="5"/>
                                            </p:txEl>
                                          </p:spTgt>
                                        </p:tgtEl>
                                        <p:attrNameLst>
                                          <p:attrName>style.visibility</p:attrName>
                                        </p:attrNameLst>
                                      </p:cBhvr>
                                      <p:to>
                                        <p:strVal val="visible"/>
                                      </p:to>
                                    </p:set>
                                    <p:animEffect transition="in" filter="fade">
                                      <p:cBhvr>
                                        <p:cTn id="3490" dur="750"/>
                                        <p:tgtEl>
                                          <p:spTgt spid="123907">
                                            <p:txEl>
                                              <p:pRg st="5" end="5"/>
                                            </p:txEl>
                                          </p:spTgt>
                                        </p:tgtEl>
                                      </p:cBhvr>
                                    </p:animEffect>
                                  </p:childTnLst>
                                </p:cTn>
                              </p:par>
                              <p:par>
                                <p:cTn id="3491" presetID="10" presetClass="entr" presetSubtype="0" fill="hold" grpId="0" nodeType="withEffect">
                                  <p:stCondLst>
                                    <p:cond delay="0"/>
                                  </p:stCondLst>
                                  <p:childTnLst>
                                    <p:set>
                                      <p:cBhvr>
                                        <p:cTn id="3492" dur="1" fill="hold">
                                          <p:stCondLst>
                                            <p:cond delay="0"/>
                                          </p:stCondLst>
                                        </p:cTn>
                                        <p:tgtEl>
                                          <p:spTgt spid="123907">
                                            <p:txEl>
                                              <p:pRg st="6" end="6"/>
                                            </p:txEl>
                                          </p:spTgt>
                                        </p:tgtEl>
                                        <p:attrNameLst>
                                          <p:attrName>style.visibility</p:attrName>
                                        </p:attrNameLst>
                                      </p:cBhvr>
                                      <p:to>
                                        <p:strVal val="visible"/>
                                      </p:to>
                                    </p:set>
                                    <p:animEffect transition="in" filter="fade">
                                      <p:cBhvr>
                                        <p:cTn id="3493" dur="750"/>
                                        <p:tgtEl>
                                          <p:spTgt spid="123907">
                                            <p:txEl>
                                              <p:pRg st="6" end="6"/>
                                            </p:txEl>
                                          </p:spTgt>
                                        </p:tgtEl>
                                      </p:cBhvr>
                                    </p:animEffect>
                                  </p:childTnLst>
                                </p:cTn>
                              </p:par>
                              <p:par>
                                <p:cTn id="3494" presetID="10" presetClass="entr" presetSubtype="0" fill="hold" grpId="0" nodeType="withEffect">
                                  <p:stCondLst>
                                    <p:cond delay="0"/>
                                  </p:stCondLst>
                                  <p:childTnLst>
                                    <p:set>
                                      <p:cBhvr>
                                        <p:cTn id="3495" dur="1" fill="hold">
                                          <p:stCondLst>
                                            <p:cond delay="0"/>
                                          </p:stCondLst>
                                        </p:cTn>
                                        <p:tgtEl>
                                          <p:spTgt spid="123907">
                                            <p:txEl>
                                              <p:pRg st="7" end="7"/>
                                            </p:txEl>
                                          </p:spTgt>
                                        </p:tgtEl>
                                        <p:attrNameLst>
                                          <p:attrName>style.visibility</p:attrName>
                                        </p:attrNameLst>
                                      </p:cBhvr>
                                      <p:to>
                                        <p:strVal val="visible"/>
                                      </p:to>
                                    </p:set>
                                    <p:animEffect transition="in" filter="fade">
                                      <p:cBhvr>
                                        <p:cTn id="3496" dur="750"/>
                                        <p:tgtEl>
                                          <p:spTgt spid="123907">
                                            <p:txEl>
                                              <p:pRg st="7" end="7"/>
                                            </p:txEl>
                                          </p:spTgt>
                                        </p:tgtEl>
                                      </p:cBhvr>
                                    </p:animEffect>
                                  </p:childTnLst>
                                </p:cTn>
                              </p:par>
                              <p:par>
                                <p:cTn id="3497" presetID="10" presetClass="entr" presetSubtype="0" fill="hold" grpId="0" nodeType="withEffect">
                                  <p:stCondLst>
                                    <p:cond delay="0"/>
                                  </p:stCondLst>
                                  <p:childTnLst>
                                    <p:set>
                                      <p:cBhvr>
                                        <p:cTn id="3498" dur="1" fill="hold">
                                          <p:stCondLst>
                                            <p:cond delay="0"/>
                                          </p:stCondLst>
                                        </p:cTn>
                                        <p:tgtEl>
                                          <p:spTgt spid="123907">
                                            <p:txEl>
                                              <p:pRg st="8" end="8"/>
                                            </p:txEl>
                                          </p:spTgt>
                                        </p:tgtEl>
                                        <p:attrNameLst>
                                          <p:attrName>style.visibility</p:attrName>
                                        </p:attrNameLst>
                                      </p:cBhvr>
                                      <p:to>
                                        <p:strVal val="visible"/>
                                      </p:to>
                                    </p:set>
                                    <p:animEffect transition="in" filter="fade">
                                      <p:cBhvr>
                                        <p:cTn id="3499" dur="750"/>
                                        <p:tgtEl>
                                          <p:spTgt spid="123907">
                                            <p:txEl>
                                              <p:pRg st="8" end="8"/>
                                            </p:txEl>
                                          </p:spTgt>
                                        </p:tgtEl>
                                      </p:cBhvr>
                                    </p:animEffect>
                                  </p:childTnLst>
                                </p:cTn>
                              </p:par>
                              <p:par>
                                <p:cTn id="3500" presetID="10" presetClass="entr" presetSubtype="0" fill="hold" grpId="0" nodeType="withEffect">
                                  <p:stCondLst>
                                    <p:cond delay="0"/>
                                  </p:stCondLst>
                                  <p:childTnLst>
                                    <p:set>
                                      <p:cBhvr>
                                        <p:cTn id="3501" dur="1" fill="hold">
                                          <p:stCondLst>
                                            <p:cond delay="0"/>
                                          </p:stCondLst>
                                        </p:cTn>
                                        <p:tgtEl>
                                          <p:spTgt spid="123907">
                                            <p:txEl>
                                              <p:pRg st="9" end="9"/>
                                            </p:txEl>
                                          </p:spTgt>
                                        </p:tgtEl>
                                        <p:attrNameLst>
                                          <p:attrName>style.visibility</p:attrName>
                                        </p:attrNameLst>
                                      </p:cBhvr>
                                      <p:to>
                                        <p:strVal val="visible"/>
                                      </p:to>
                                    </p:set>
                                    <p:animEffect transition="in" filter="fade">
                                      <p:cBhvr>
                                        <p:cTn id="3502" dur="750"/>
                                        <p:tgtEl>
                                          <p:spTgt spid="123907">
                                            <p:txEl>
                                              <p:pRg st="9" end="9"/>
                                            </p:txEl>
                                          </p:spTgt>
                                        </p:tgtEl>
                                      </p:cBhvr>
                                    </p:animEffect>
                                  </p:childTnLst>
                                </p:cTn>
                              </p:par>
                              <p:par>
                                <p:cTn id="3503" presetID="10" presetClass="entr" presetSubtype="0" fill="hold" grpId="0" nodeType="withEffect">
                                  <p:stCondLst>
                                    <p:cond delay="0"/>
                                  </p:stCondLst>
                                  <p:childTnLst>
                                    <p:set>
                                      <p:cBhvr>
                                        <p:cTn id="3504" dur="1" fill="hold">
                                          <p:stCondLst>
                                            <p:cond delay="0"/>
                                          </p:stCondLst>
                                        </p:cTn>
                                        <p:tgtEl>
                                          <p:spTgt spid="123907">
                                            <p:txEl>
                                              <p:pRg st="10" end="10"/>
                                            </p:txEl>
                                          </p:spTgt>
                                        </p:tgtEl>
                                        <p:attrNameLst>
                                          <p:attrName>style.visibility</p:attrName>
                                        </p:attrNameLst>
                                      </p:cBhvr>
                                      <p:to>
                                        <p:strVal val="visible"/>
                                      </p:to>
                                    </p:set>
                                    <p:animEffect transition="in" filter="fade">
                                      <p:cBhvr>
                                        <p:cTn id="3505" dur="750"/>
                                        <p:tgtEl>
                                          <p:spTgt spid="123907">
                                            <p:txEl>
                                              <p:pRg st="10" end="10"/>
                                            </p:txEl>
                                          </p:spTgt>
                                        </p:tgtEl>
                                      </p:cBhvr>
                                    </p:animEffect>
                                  </p:childTnLst>
                                </p:cTn>
                              </p:par>
                              <p:par>
                                <p:cTn id="3506" presetID="10" presetClass="entr" presetSubtype="0" fill="hold" grpId="0" nodeType="withEffect">
                                  <p:stCondLst>
                                    <p:cond delay="0"/>
                                  </p:stCondLst>
                                  <p:childTnLst>
                                    <p:set>
                                      <p:cBhvr>
                                        <p:cTn id="3507" dur="1" fill="hold">
                                          <p:stCondLst>
                                            <p:cond delay="0"/>
                                          </p:stCondLst>
                                        </p:cTn>
                                        <p:tgtEl>
                                          <p:spTgt spid="123907">
                                            <p:txEl>
                                              <p:pRg st="10" end="10"/>
                                            </p:txEl>
                                          </p:spTgt>
                                        </p:tgtEl>
                                        <p:attrNameLst>
                                          <p:attrName>style.visibility</p:attrName>
                                        </p:attrNameLst>
                                      </p:cBhvr>
                                      <p:to>
                                        <p:strVal val="visible"/>
                                      </p:to>
                                    </p:set>
                                    <p:animEffect transition="in" filter="fade">
                                      <p:cBhvr>
                                        <p:cTn id="3508" dur="750"/>
                                        <p:tgtEl>
                                          <p:spTgt spid="123907">
                                            <p:txEl>
                                              <p:pRg st="10" end="10"/>
                                            </p:txEl>
                                          </p:spTgt>
                                        </p:tgtEl>
                                      </p:cBhvr>
                                    </p:animEffect>
                                  </p:childTnLst>
                                </p:cTn>
                              </p:par>
                              <p:par>
                                <p:cTn id="3509" presetID="10" presetClass="entr" presetSubtype="0" fill="hold" grpId="0" nodeType="withEffect">
                                  <p:stCondLst>
                                    <p:cond delay="0"/>
                                  </p:stCondLst>
                                  <p:childTnLst>
                                    <p:set>
                                      <p:cBhvr>
                                        <p:cTn id="3510" dur="1" fill="hold">
                                          <p:stCondLst>
                                            <p:cond delay="0"/>
                                          </p:stCondLst>
                                        </p:cTn>
                                        <p:tgtEl>
                                          <p:spTgt spid="123907">
                                            <p:txEl>
                                              <p:pRg st="9" end="9"/>
                                            </p:txEl>
                                          </p:spTgt>
                                        </p:tgtEl>
                                        <p:attrNameLst>
                                          <p:attrName>style.visibility</p:attrName>
                                        </p:attrNameLst>
                                      </p:cBhvr>
                                      <p:to>
                                        <p:strVal val="visible"/>
                                      </p:to>
                                    </p:set>
                                    <p:animEffect transition="in" filter="fade">
                                      <p:cBhvr>
                                        <p:cTn id="3511" dur="750"/>
                                        <p:tgtEl>
                                          <p:spTgt spid="123907">
                                            <p:txEl>
                                              <p:pRg st="9" end="9"/>
                                            </p:txEl>
                                          </p:spTgt>
                                        </p:tgtEl>
                                      </p:cBhvr>
                                    </p:animEffect>
                                  </p:childTnLst>
                                </p:cTn>
                              </p:par>
                              <p:par>
                                <p:cTn id="3512" presetID="10" presetClass="entr" presetSubtype="0" fill="hold" grpId="0" nodeType="withEffect">
                                  <p:stCondLst>
                                    <p:cond delay="0"/>
                                  </p:stCondLst>
                                  <p:childTnLst>
                                    <p:set>
                                      <p:cBhvr>
                                        <p:cTn id="3513" dur="1" fill="hold">
                                          <p:stCondLst>
                                            <p:cond delay="0"/>
                                          </p:stCondLst>
                                        </p:cTn>
                                        <p:tgtEl>
                                          <p:spTgt spid="123907">
                                            <p:txEl>
                                              <p:pRg st="10" end="10"/>
                                            </p:txEl>
                                          </p:spTgt>
                                        </p:tgtEl>
                                        <p:attrNameLst>
                                          <p:attrName>style.visibility</p:attrName>
                                        </p:attrNameLst>
                                      </p:cBhvr>
                                      <p:to>
                                        <p:strVal val="visible"/>
                                      </p:to>
                                    </p:set>
                                    <p:animEffect transition="in" filter="fade">
                                      <p:cBhvr>
                                        <p:cTn id="3514" dur="750"/>
                                        <p:tgtEl>
                                          <p:spTgt spid="123907">
                                            <p:txEl>
                                              <p:pRg st="10" end="10"/>
                                            </p:txEl>
                                          </p:spTgt>
                                        </p:tgtEl>
                                      </p:cBhvr>
                                    </p:animEffect>
                                  </p:childTnLst>
                                </p:cTn>
                              </p:par>
                              <p:par>
                                <p:cTn id="3515" presetID="10" presetClass="entr" presetSubtype="0" fill="hold" grpId="0" nodeType="withEffect">
                                  <p:stCondLst>
                                    <p:cond delay="0"/>
                                  </p:stCondLst>
                                  <p:childTnLst>
                                    <p:set>
                                      <p:cBhvr>
                                        <p:cTn id="3516" dur="1" fill="hold">
                                          <p:stCondLst>
                                            <p:cond delay="0"/>
                                          </p:stCondLst>
                                        </p:cTn>
                                        <p:tgtEl>
                                          <p:spTgt spid="123907">
                                            <p:txEl>
                                              <p:pRg st="10" end="10"/>
                                            </p:txEl>
                                          </p:spTgt>
                                        </p:tgtEl>
                                        <p:attrNameLst>
                                          <p:attrName>style.visibility</p:attrName>
                                        </p:attrNameLst>
                                      </p:cBhvr>
                                      <p:to>
                                        <p:strVal val="visible"/>
                                      </p:to>
                                    </p:set>
                                    <p:animEffect transition="in" filter="fade">
                                      <p:cBhvr>
                                        <p:cTn id="3517" dur="750"/>
                                        <p:tgtEl>
                                          <p:spTgt spid="123907">
                                            <p:txEl>
                                              <p:pRg st="10" end="10"/>
                                            </p:txEl>
                                          </p:spTgt>
                                        </p:tgtEl>
                                      </p:cBhvr>
                                    </p:animEffect>
                                  </p:childTnLst>
                                </p:cTn>
                              </p:par>
                              <p:par>
                                <p:cTn id="3518" presetID="10" presetClass="entr" presetSubtype="0" fill="hold" grpId="0" nodeType="withEffect">
                                  <p:stCondLst>
                                    <p:cond delay="0"/>
                                  </p:stCondLst>
                                  <p:childTnLst>
                                    <p:set>
                                      <p:cBhvr>
                                        <p:cTn id="3519" dur="1" fill="hold">
                                          <p:stCondLst>
                                            <p:cond delay="0"/>
                                          </p:stCondLst>
                                        </p:cTn>
                                        <p:tgtEl>
                                          <p:spTgt spid="123907">
                                            <p:txEl>
                                              <p:pRg st="11" end="11"/>
                                            </p:txEl>
                                          </p:spTgt>
                                        </p:tgtEl>
                                        <p:attrNameLst>
                                          <p:attrName>style.visibility</p:attrName>
                                        </p:attrNameLst>
                                      </p:cBhvr>
                                      <p:to>
                                        <p:strVal val="visible"/>
                                      </p:to>
                                    </p:set>
                                    <p:animEffect transition="in" filter="fade">
                                      <p:cBhvr>
                                        <p:cTn id="3520" dur="750"/>
                                        <p:tgtEl>
                                          <p:spTgt spid="123907">
                                            <p:txEl>
                                              <p:pRg st="11" end="11"/>
                                            </p:txEl>
                                          </p:spTgt>
                                        </p:tgtEl>
                                      </p:cBhvr>
                                    </p:animEffect>
                                  </p:childTnLst>
                                </p:cTn>
                              </p:par>
                              <p:par>
                                <p:cTn id="3521" presetID="10" presetClass="entr" presetSubtype="0" fill="hold" grpId="0" nodeType="withEffect">
                                  <p:stCondLst>
                                    <p:cond delay="0"/>
                                  </p:stCondLst>
                                  <p:childTnLst>
                                    <p:set>
                                      <p:cBhvr>
                                        <p:cTn id="3522" dur="1" fill="hold">
                                          <p:stCondLst>
                                            <p:cond delay="0"/>
                                          </p:stCondLst>
                                        </p:cTn>
                                        <p:tgtEl>
                                          <p:spTgt spid="123907">
                                            <p:txEl>
                                              <p:pRg st="7" end="7"/>
                                            </p:txEl>
                                          </p:spTgt>
                                        </p:tgtEl>
                                        <p:attrNameLst>
                                          <p:attrName>style.visibility</p:attrName>
                                        </p:attrNameLst>
                                      </p:cBhvr>
                                      <p:to>
                                        <p:strVal val="visible"/>
                                      </p:to>
                                    </p:set>
                                    <p:animEffect transition="in" filter="fade">
                                      <p:cBhvr>
                                        <p:cTn id="3523" dur="750"/>
                                        <p:tgtEl>
                                          <p:spTgt spid="123907">
                                            <p:txEl>
                                              <p:pRg st="7" end="7"/>
                                            </p:txEl>
                                          </p:spTgt>
                                        </p:tgtEl>
                                      </p:cBhvr>
                                    </p:animEffect>
                                  </p:childTnLst>
                                </p:cTn>
                              </p:par>
                              <p:par>
                                <p:cTn id="3524" presetID="10" presetClass="entr" presetSubtype="0" fill="hold" grpId="0" nodeType="withEffect">
                                  <p:stCondLst>
                                    <p:cond delay="0"/>
                                  </p:stCondLst>
                                  <p:childTnLst>
                                    <p:set>
                                      <p:cBhvr>
                                        <p:cTn id="3525" dur="1" fill="hold">
                                          <p:stCondLst>
                                            <p:cond delay="0"/>
                                          </p:stCondLst>
                                        </p:cTn>
                                        <p:tgtEl>
                                          <p:spTgt spid="123907">
                                            <p:txEl>
                                              <p:pRg st="8" end="8"/>
                                            </p:txEl>
                                          </p:spTgt>
                                        </p:tgtEl>
                                        <p:attrNameLst>
                                          <p:attrName>style.visibility</p:attrName>
                                        </p:attrNameLst>
                                      </p:cBhvr>
                                      <p:to>
                                        <p:strVal val="visible"/>
                                      </p:to>
                                    </p:set>
                                    <p:animEffect transition="in" filter="fade">
                                      <p:cBhvr>
                                        <p:cTn id="3526" dur="750"/>
                                        <p:tgtEl>
                                          <p:spTgt spid="123907">
                                            <p:txEl>
                                              <p:pRg st="8" end="8"/>
                                            </p:txEl>
                                          </p:spTgt>
                                        </p:tgtEl>
                                      </p:cBhvr>
                                    </p:animEffect>
                                  </p:childTnLst>
                                </p:cTn>
                              </p:par>
                              <p:par>
                                <p:cTn id="3527" presetID="10" presetClass="entr" presetSubtype="0" fill="hold" grpId="0" nodeType="withEffect">
                                  <p:stCondLst>
                                    <p:cond delay="0"/>
                                  </p:stCondLst>
                                  <p:childTnLst>
                                    <p:set>
                                      <p:cBhvr>
                                        <p:cTn id="3528" dur="1" fill="hold">
                                          <p:stCondLst>
                                            <p:cond delay="0"/>
                                          </p:stCondLst>
                                        </p:cTn>
                                        <p:tgtEl>
                                          <p:spTgt spid="123907">
                                            <p:txEl>
                                              <p:pRg st="9" end="9"/>
                                            </p:txEl>
                                          </p:spTgt>
                                        </p:tgtEl>
                                        <p:attrNameLst>
                                          <p:attrName>style.visibility</p:attrName>
                                        </p:attrNameLst>
                                      </p:cBhvr>
                                      <p:to>
                                        <p:strVal val="visible"/>
                                      </p:to>
                                    </p:set>
                                    <p:animEffect transition="in" filter="fade">
                                      <p:cBhvr>
                                        <p:cTn id="3529" dur="750"/>
                                        <p:tgtEl>
                                          <p:spTgt spid="123907">
                                            <p:txEl>
                                              <p:pRg st="9" end="9"/>
                                            </p:txEl>
                                          </p:spTgt>
                                        </p:tgtEl>
                                      </p:cBhvr>
                                    </p:animEffect>
                                  </p:childTnLst>
                                </p:cTn>
                              </p:par>
                              <p:par>
                                <p:cTn id="3530" presetID="10" presetClass="entr" presetSubtype="0" fill="hold" grpId="0" nodeType="withEffect">
                                  <p:stCondLst>
                                    <p:cond delay="0"/>
                                  </p:stCondLst>
                                  <p:childTnLst>
                                    <p:set>
                                      <p:cBhvr>
                                        <p:cTn id="3531" dur="1" fill="hold">
                                          <p:stCondLst>
                                            <p:cond delay="0"/>
                                          </p:stCondLst>
                                        </p:cTn>
                                        <p:tgtEl>
                                          <p:spTgt spid="123907">
                                            <p:txEl>
                                              <p:pRg st="10" end="10"/>
                                            </p:txEl>
                                          </p:spTgt>
                                        </p:tgtEl>
                                        <p:attrNameLst>
                                          <p:attrName>style.visibility</p:attrName>
                                        </p:attrNameLst>
                                      </p:cBhvr>
                                      <p:to>
                                        <p:strVal val="visible"/>
                                      </p:to>
                                    </p:set>
                                    <p:animEffect transition="in" filter="fade">
                                      <p:cBhvr>
                                        <p:cTn id="3532" dur="750"/>
                                        <p:tgtEl>
                                          <p:spTgt spid="123907">
                                            <p:txEl>
                                              <p:pRg st="10" end="10"/>
                                            </p:txEl>
                                          </p:spTgt>
                                        </p:tgtEl>
                                      </p:cBhvr>
                                    </p:animEffect>
                                  </p:childTnLst>
                                </p:cTn>
                              </p:par>
                              <p:par>
                                <p:cTn id="3533" presetID="10" presetClass="entr" presetSubtype="0" fill="hold" grpId="0" nodeType="withEffect">
                                  <p:stCondLst>
                                    <p:cond delay="0"/>
                                  </p:stCondLst>
                                  <p:childTnLst>
                                    <p:set>
                                      <p:cBhvr>
                                        <p:cTn id="3534" dur="1" fill="hold">
                                          <p:stCondLst>
                                            <p:cond delay="0"/>
                                          </p:stCondLst>
                                        </p:cTn>
                                        <p:tgtEl>
                                          <p:spTgt spid="123907">
                                            <p:txEl>
                                              <p:pRg st="10" end="10"/>
                                            </p:txEl>
                                          </p:spTgt>
                                        </p:tgtEl>
                                        <p:attrNameLst>
                                          <p:attrName>style.visibility</p:attrName>
                                        </p:attrNameLst>
                                      </p:cBhvr>
                                      <p:to>
                                        <p:strVal val="visible"/>
                                      </p:to>
                                    </p:set>
                                    <p:animEffect transition="in" filter="fade">
                                      <p:cBhvr>
                                        <p:cTn id="3535" dur="750"/>
                                        <p:tgtEl>
                                          <p:spTgt spid="123907">
                                            <p:txEl>
                                              <p:pRg st="10" end="10"/>
                                            </p:txEl>
                                          </p:spTgt>
                                        </p:tgtEl>
                                      </p:cBhvr>
                                    </p:animEffect>
                                  </p:childTnLst>
                                </p:cTn>
                              </p:par>
                              <p:par>
                                <p:cTn id="3536" presetID="10" presetClass="entr" presetSubtype="0" fill="hold" grpId="0" nodeType="withEffect">
                                  <p:stCondLst>
                                    <p:cond delay="0"/>
                                  </p:stCondLst>
                                  <p:childTnLst>
                                    <p:set>
                                      <p:cBhvr>
                                        <p:cTn id="3537" dur="1" fill="hold">
                                          <p:stCondLst>
                                            <p:cond delay="0"/>
                                          </p:stCondLst>
                                        </p:cTn>
                                        <p:tgtEl>
                                          <p:spTgt spid="123907">
                                            <p:txEl>
                                              <p:pRg st="9" end="9"/>
                                            </p:txEl>
                                          </p:spTgt>
                                        </p:tgtEl>
                                        <p:attrNameLst>
                                          <p:attrName>style.visibility</p:attrName>
                                        </p:attrNameLst>
                                      </p:cBhvr>
                                      <p:to>
                                        <p:strVal val="visible"/>
                                      </p:to>
                                    </p:set>
                                    <p:animEffect transition="in" filter="fade">
                                      <p:cBhvr>
                                        <p:cTn id="3538" dur="750"/>
                                        <p:tgtEl>
                                          <p:spTgt spid="123907">
                                            <p:txEl>
                                              <p:pRg st="9" end="9"/>
                                            </p:txEl>
                                          </p:spTgt>
                                        </p:tgtEl>
                                      </p:cBhvr>
                                    </p:animEffect>
                                  </p:childTnLst>
                                </p:cTn>
                              </p:par>
                              <p:par>
                                <p:cTn id="3539" presetID="10" presetClass="entr" presetSubtype="0" fill="hold" grpId="0" nodeType="withEffect">
                                  <p:stCondLst>
                                    <p:cond delay="0"/>
                                  </p:stCondLst>
                                  <p:childTnLst>
                                    <p:set>
                                      <p:cBhvr>
                                        <p:cTn id="3540" dur="1" fill="hold">
                                          <p:stCondLst>
                                            <p:cond delay="0"/>
                                          </p:stCondLst>
                                        </p:cTn>
                                        <p:tgtEl>
                                          <p:spTgt spid="123907">
                                            <p:txEl>
                                              <p:pRg st="10" end="10"/>
                                            </p:txEl>
                                          </p:spTgt>
                                        </p:tgtEl>
                                        <p:attrNameLst>
                                          <p:attrName>style.visibility</p:attrName>
                                        </p:attrNameLst>
                                      </p:cBhvr>
                                      <p:to>
                                        <p:strVal val="visible"/>
                                      </p:to>
                                    </p:set>
                                    <p:animEffect transition="in" filter="fade">
                                      <p:cBhvr>
                                        <p:cTn id="3541" dur="750"/>
                                        <p:tgtEl>
                                          <p:spTgt spid="123907">
                                            <p:txEl>
                                              <p:pRg st="10" end="10"/>
                                            </p:txEl>
                                          </p:spTgt>
                                        </p:tgtEl>
                                      </p:cBhvr>
                                    </p:animEffect>
                                  </p:childTnLst>
                                </p:cTn>
                              </p:par>
                              <p:par>
                                <p:cTn id="3542" presetID="10" presetClass="entr" presetSubtype="0" fill="hold" grpId="0" nodeType="withEffect">
                                  <p:stCondLst>
                                    <p:cond delay="0"/>
                                  </p:stCondLst>
                                  <p:childTnLst>
                                    <p:set>
                                      <p:cBhvr>
                                        <p:cTn id="3543" dur="1" fill="hold">
                                          <p:stCondLst>
                                            <p:cond delay="0"/>
                                          </p:stCondLst>
                                        </p:cTn>
                                        <p:tgtEl>
                                          <p:spTgt spid="123907">
                                            <p:txEl>
                                              <p:pRg st="10" end="10"/>
                                            </p:txEl>
                                          </p:spTgt>
                                        </p:tgtEl>
                                        <p:attrNameLst>
                                          <p:attrName>style.visibility</p:attrName>
                                        </p:attrNameLst>
                                      </p:cBhvr>
                                      <p:to>
                                        <p:strVal val="visible"/>
                                      </p:to>
                                    </p:set>
                                    <p:animEffect transition="in" filter="fade">
                                      <p:cBhvr>
                                        <p:cTn id="3544" dur="750"/>
                                        <p:tgtEl>
                                          <p:spTgt spid="123907">
                                            <p:txEl>
                                              <p:pRg st="10" end="10"/>
                                            </p:txEl>
                                          </p:spTgt>
                                        </p:tgtEl>
                                      </p:cBhvr>
                                    </p:animEffect>
                                  </p:childTnLst>
                                </p:cTn>
                              </p:par>
                              <p:par>
                                <p:cTn id="3545" presetID="10" presetClass="entr" presetSubtype="0" fill="hold" grpId="0" nodeType="withEffect">
                                  <p:stCondLst>
                                    <p:cond delay="0"/>
                                  </p:stCondLst>
                                  <p:childTnLst>
                                    <p:set>
                                      <p:cBhvr>
                                        <p:cTn id="3546" dur="1" fill="hold">
                                          <p:stCondLst>
                                            <p:cond delay="0"/>
                                          </p:stCondLst>
                                        </p:cTn>
                                        <p:tgtEl>
                                          <p:spTgt spid="123907">
                                            <p:txEl>
                                              <p:pRg st="11" end="11"/>
                                            </p:txEl>
                                          </p:spTgt>
                                        </p:tgtEl>
                                        <p:attrNameLst>
                                          <p:attrName>style.visibility</p:attrName>
                                        </p:attrNameLst>
                                      </p:cBhvr>
                                      <p:to>
                                        <p:strVal val="visible"/>
                                      </p:to>
                                    </p:set>
                                    <p:animEffect transition="in" filter="fade">
                                      <p:cBhvr>
                                        <p:cTn id="3547" dur="750"/>
                                        <p:tgtEl>
                                          <p:spTgt spid="123907">
                                            <p:txEl>
                                              <p:pRg st="11" end="11"/>
                                            </p:txEl>
                                          </p:spTgt>
                                        </p:tgtEl>
                                      </p:cBhvr>
                                    </p:animEffect>
                                  </p:childTnLst>
                                </p:cTn>
                              </p:par>
                              <p:par>
                                <p:cTn id="3548" presetID="10" presetClass="entr" presetSubtype="0" fill="hold" grpId="0" nodeType="withEffect">
                                  <p:stCondLst>
                                    <p:cond delay="0"/>
                                  </p:stCondLst>
                                  <p:childTnLst>
                                    <p:set>
                                      <p:cBhvr>
                                        <p:cTn id="3549" dur="1" fill="hold">
                                          <p:stCondLst>
                                            <p:cond delay="0"/>
                                          </p:stCondLst>
                                        </p:cTn>
                                        <p:tgtEl>
                                          <p:spTgt spid="123907">
                                            <p:txEl>
                                              <p:pRg st="6" end="6"/>
                                            </p:txEl>
                                          </p:spTgt>
                                        </p:tgtEl>
                                        <p:attrNameLst>
                                          <p:attrName>style.visibility</p:attrName>
                                        </p:attrNameLst>
                                      </p:cBhvr>
                                      <p:to>
                                        <p:strVal val="visible"/>
                                      </p:to>
                                    </p:set>
                                    <p:animEffect transition="in" filter="fade">
                                      <p:cBhvr>
                                        <p:cTn id="3550" dur="750"/>
                                        <p:tgtEl>
                                          <p:spTgt spid="123907">
                                            <p:txEl>
                                              <p:pRg st="6" end="6"/>
                                            </p:txEl>
                                          </p:spTgt>
                                        </p:tgtEl>
                                      </p:cBhvr>
                                    </p:animEffect>
                                  </p:childTnLst>
                                </p:cTn>
                              </p:par>
                              <p:par>
                                <p:cTn id="3551" presetID="10" presetClass="entr" presetSubtype="0" fill="hold" grpId="0" nodeType="withEffect">
                                  <p:stCondLst>
                                    <p:cond delay="0"/>
                                  </p:stCondLst>
                                  <p:childTnLst>
                                    <p:set>
                                      <p:cBhvr>
                                        <p:cTn id="3552" dur="1" fill="hold">
                                          <p:stCondLst>
                                            <p:cond delay="0"/>
                                          </p:stCondLst>
                                        </p:cTn>
                                        <p:tgtEl>
                                          <p:spTgt spid="123907">
                                            <p:txEl>
                                              <p:pRg st="7" end="7"/>
                                            </p:txEl>
                                          </p:spTgt>
                                        </p:tgtEl>
                                        <p:attrNameLst>
                                          <p:attrName>style.visibility</p:attrName>
                                        </p:attrNameLst>
                                      </p:cBhvr>
                                      <p:to>
                                        <p:strVal val="visible"/>
                                      </p:to>
                                    </p:set>
                                    <p:animEffect transition="in" filter="fade">
                                      <p:cBhvr>
                                        <p:cTn id="3553" dur="750"/>
                                        <p:tgtEl>
                                          <p:spTgt spid="123907">
                                            <p:txEl>
                                              <p:pRg st="7" end="7"/>
                                            </p:txEl>
                                          </p:spTgt>
                                        </p:tgtEl>
                                      </p:cBhvr>
                                    </p:animEffect>
                                  </p:childTnLst>
                                </p:cTn>
                              </p:par>
                              <p:par>
                                <p:cTn id="3554" presetID="10" presetClass="entr" presetSubtype="0" fill="hold" grpId="0" nodeType="withEffect">
                                  <p:stCondLst>
                                    <p:cond delay="0"/>
                                  </p:stCondLst>
                                  <p:childTnLst>
                                    <p:set>
                                      <p:cBhvr>
                                        <p:cTn id="3555" dur="1" fill="hold">
                                          <p:stCondLst>
                                            <p:cond delay="0"/>
                                          </p:stCondLst>
                                        </p:cTn>
                                        <p:tgtEl>
                                          <p:spTgt spid="123907">
                                            <p:txEl>
                                              <p:pRg st="8" end="8"/>
                                            </p:txEl>
                                          </p:spTgt>
                                        </p:tgtEl>
                                        <p:attrNameLst>
                                          <p:attrName>style.visibility</p:attrName>
                                        </p:attrNameLst>
                                      </p:cBhvr>
                                      <p:to>
                                        <p:strVal val="visible"/>
                                      </p:to>
                                    </p:set>
                                    <p:animEffect transition="in" filter="fade">
                                      <p:cBhvr>
                                        <p:cTn id="3556" dur="750"/>
                                        <p:tgtEl>
                                          <p:spTgt spid="123907">
                                            <p:txEl>
                                              <p:pRg st="8" end="8"/>
                                            </p:txEl>
                                          </p:spTgt>
                                        </p:tgtEl>
                                      </p:cBhvr>
                                    </p:animEffect>
                                  </p:childTnLst>
                                </p:cTn>
                              </p:par>
                              <p:par>
                                <p:cTn id="3557" presetID="10" presetClass="entr" presetSubtype="0" fill="hold" grpId="0" nodeType="withEffect">
                                  <p:stCondLst>
                                    <p:cond delay="0"/>
                                  </p:stCondLst>
                                  <p:childTnLst>
                                    <p:set>
                                      <p:cBhvr>
                                        <p:cTn id="3558" dur="1" fill="hold">
                                          <p:stCondLst>
                                            <p:cond delay="0"/>
                                          </p:stCondLst>
                                        </p:cTn>
                                        <p:tgtEl>
                                          <p:spTgt spid="123907">
                                            <p:txEl>
                                              <p:pRg st="9" end="9"/>
                                            </p:txEl>
                                          </p:spTgt>
                                        </p:tgtEl>
                                        <p:attrNameLst>
                                          <p:attrName>style.visibility</p:attrName>
                                        </p:attrNameLst>
                                      </p:cBhvr>
                                      <p:to>
                                        <p:strVal val="visible"/>
                                      </p:to>
                                    </p:set>
                                    <p:animEffect transition="in" filter="fade">
                                      <p:cBhvr>
                                        <p:cTn id="3559" dur="750"/>
                                        <p:tgtEl>
                                          <p:spTgt spid="123907">
                                            <p:txEl>
                                              <p:pRg st="9" end="9"/>
                                            </p:txEl>
                                          </p:spTgt>
                                        </p:tgtEl>
                                      </p:cBhvr>
                                    </p:animEffect>
                                  </p:childTnLst>
                                </p:cTn>
                              </p:par>
                              <p:par>
                                <p:cTn id="3560" presetID="10" presetClass="entr" presetSubtype="0" fill="hold" grpId="0" nodeType="withEffect">
                                  <p:stCondLst>
                                    <p:cond delay="0"/>
                                  </p:stCondLst>
                                  <p:childTnLst>
                                    <p:set>
                                      <p:cBhvr>
                                        <p:cTn id="3561" dur="1" fill="hold">
                                          <p:stCondLst>
                                            <p:cond delay="0"/>
                                          </p:stCondLst>
                                        </p:cTn>
                                        <p:tgtEl>
                                          <p:spTgt spid="123907">
                                            <p:txEl>
                                              <p:pRg st="10" end="10"/>
                                            </p:txEl>
                                          </p:spTgt>
                                        </p:tgtEl>
                                        <p:attrNameLst>
                                          <p:attrName>style.visibility</p:attrName>
                                        </p:attrNameLst>
                                      </p:cBhvr>
                                      <p:to>
                                        <p:strVal val="visible"/>
                                      </p:to>
                                    </p:set>
                                    <p:animEffect transition="in" filter="fade">
                                      <p:cBhvr>
                                        <p:cTn id="3562" dur="750"/>
                                        <p:tgtEl>
                                          <p:spTgt spid="123907">
                                            <p:txEl>
                                              <p:pRg st="10" end="10"/>
                                            </p:txEl>
                                          </p:spTgt>
                                        </p:tgtEl>
                                      </p:cBhvr>
                                    </p:animEffect>
                                  </p:childTnLst>
                                </p:cTn>
                              </p:par>
                              <p:par>
                                <p:cTn id="3563" presetID="10" presetClass="entr" presetSubtype="0" fill="hold" grpId="0" nodeType="withEffect">
                                  <p:stCondLst>
                                    <p:cond delay="0"/>
                                  </p:stCondLst>
                                  <p:childTnLst>
                                    <p:set>
                                      <p:cBhvr>
                                        <p:cTn id="3564" dur="1" fill="hold">
                                          <p:stCondLst>
                                            <p:cond delay="0"/>
                                          </p:stCondLst>
                                        </p:cTn>
                                        <p:tgtEl>
                                          <p:spTgt spid="123907">
                                            <p:txEl>
                                              <p:pRg st="10" end="10"/>
                                            </p:txEl>
                                          </p:spTgt>
                                        </p:tgtEl>
                                        <p:attrNameLst>
                                          <p:attrName>style.visibility</p:attrName>
                                        </p:attrNameLst>
                                      </p:cBhvr>
                                      <p:to>
                                        <p:strVal val="visible"/>
                                      </p:to>
                                    </p:set>
                                    <p:animEffect transition="in" filter="fade">
                                      <p:cBhvr>
                                        <p:cTn id="3565" dur="750"/>
                                        <p:tgtEl>
                                          <p:spTgt spid="123907">
                                            <p:txEl>
                                              <p:pRg st="10" end="10"/>
                                            </p:txEl>
                                          </p:spTgt>
                                        </p:tgtEl>
                                      </p:cBhvr>
                                    </p:animEffect>
                                  </p:childTnLst>
                                </p:cTn>
                              </p:par>
                              <p:par>
                                <p:cTn id="3566" presetID="10" presetClass="entr" presetSubtype="0" fill="hold" grpId="0" nodeType="withEffect">
                                  <p:stCondLst>
                                    <p:cond delay="0"/>
                                  </p:stCondLst>
                                  <p:childTnLst>
                                    <p:set>
                                      <p:cBhvr>
                                        <p:cTn id="3567" dur="1" fill="hold">
                                          <p:stCondLst>
                                            <p:cond delay="0"/>
                                          </p:stCondLst>
                                        </p:cTn>
                                        <p:tgtEl>
                                          <p:spTgt spid="123907">
                                            <p:txEl>
                                              <p:pRg st="9" end="9"/>
                                            </p:txEl>
                                          </p:spTgt>
                                        </p:tgtEl>
                                        <p:attrNameLst>
                                          <p:attrName>style.visibility</p:attrName>
                                        </p:attrNameLst>
                                      </p:cBhvr>
                                      <p:to>
                                        <p:strVal val="visible"/>
                                      </p:to>
                                    </p:set>
                                    <p:animEffect transition="in" filter="fade">
                                      <p:cBhvr>
                                        <p:cTn id="3568" dur="750"/>
                                        <p:tgtEl>
                                          <p:spTgt spid="123907">
                                            <p:txEl>
                                              <p:pRg st="9" end="9"/>
                                            </p:txEl>
                                          </p:spTgt>
                                        </p:tgtEl>
                                      </p:cBhvr>
                                    </p:animEffect>
                                  </p:childTnLst>
                                </p:cTn>
                              </p:par>
                              <p:par>
                                <p:cTn id="3569" presetID="10" presetClass="entr" presetSubtype="0" fill="hold" grpId="0" nodeType="withEffect">
                                  <p:stCondLst>
                                    <p:cond delay="0"/>
                                  </p:stCondLst>
                                  <p:childTnLst>
                                    <p:set>
                                      <p:cBhvr>
                                        <p:cTn id="3570" dur="1" fill="hold">
                                          <p:stCondLst>
                                            <p:cond delay="0"/>
                                          </p:stCondLst>
                                        </p:cTn>
                                        <p:tgtEl>
                                          <p:spTgt spid="123907">
                                            <p:txEl>
                                              <p:pRg st="10" end="10"/>
                                            </p:txEl>
                                          </p:spTgt>
                                        </p:tgtEl>
                                        <p:attrNameLst>
                                          <p:attrName>style.visibility</p:attrName>
                                        </p:attrNameLst>
                                      </p:cBhvr>
                                      <p:to>
                                        <p:strVal val="visible"/>
                                      </p:to>
                                    </p:set>
                                    <p:animEffect transition="in" filter="fade">
                                      <p:cBhvr>
                                        <p:cTn id="3571" dur="750"/>
                                        <p:tgtEl>
                                          <p:spTgt spid="123907">
                                            <p:txEl>
                                              <p:pRg st="10" end="10"/>
                                            </p:txEl>
                                          </p:spTgt>
                                        </p:tgtEl>
                                      </p:cBhvr>
                                    </p:animEffect>
                                  </p:childTnLst>
                                </p:cTn>
                              </p:par>
                              <p:par>
                                <p:cTn id="3572" presetID="10" presetClass="entr" presetSubtype="0" fill="hold" grpId="0" nodeType="withEffect">
                                  <p:stCondLst>
                                    <p:cond delay="0"/>
                                  </p:stCondLst>
                                  <p:childTnLst>
                                    <p:set>
                                      <p:cBhvr>
                                        <p:cTn id="3573" dur="1" fill="hold">
                                          <p:stCondLst>
                                            <p:cond delay="0"/>
                                          </p:stCondLst>
                                        </p:cTn>
                                        <p:tgtEl>
                                          <p:spTgt spid="123907">
                                            <p:txEl>
                                              <p:pRg st="10" end="10"/>
                                            </p:txEl>
                                          </p:spTgt>
                                        </p:tgtEl>
                                        <p:attrNameLst>
                                          <p:attrName>style.visibility</p:attrName>
                                        </p:attrNameLst>
                                      </p:cBhvr>
                                      <p:to>
                                        <p:strVal val="visible"/>
                                      </p:to>
                                    </p:set>
                                    <p:animEffect transition="in" filter="fade">
                                      <p:cBhvr>
                                        <p:cTn id="3574" dur="750"/>
                                        <p:tgtEl>
                                          <p:spTgt spid="123907">
                                            <p:txEl>
                                              <p:pRg st="10" end="10"/>
                                            </p:txEl>
                                          </p:spTgt>
                                        </p:tgtEl>
                                      </p:cBhvr>
                                    </p:animEffect>
                                  </p:childTnLst>
                                </p:cTn>
                              </p:par>
                              <p:par>
                                <p:cTn id="3575" presetID="10" presetClass="entr" presetSubtype="0" fill="hold" grpId="0" nodeType="withEffect">
                                  <p:stCondLst>
                                    <p:cond delay="0"/>
                                  </p:stCondLst>
                                  <p:childTnLst>
                                    <p:set>
                                      <p:cBhvr>
                                        <p:cTn id="3576" dur="1" fill="hold">
                                          <p:stCondLst>
                                            <p:cond delay="0"/>
                                          </p:stCondLst>
                                        </p:cTn>
                                        <p:tgtEl>
                                          <p:spTgt spid="123907">
                                            <p:txEl>
                                              <p:pRg st="11" end="11"/>
                                            </p:txEl>
                                          </p:spTgt>
                                        </p:tgtEl>
                                        <p:attrNameLst>
                                          <p:attrName>style.visibility</p:attrName>
                                        </p:attrNameLst>
                                      </p:cBhvr>
                                      <p:to>
                                        <p:strVal val="visible"/>
                                      </p:to>
                                    </p:set>
                                    <p:animEffect transition="in" filter="fade">
                                      <p:cBhvr>
                                        <p:cTn id="3577" dur="750"/>
                                        <p:tgtEl>
                                          <p:spTgt spid="123907">
                                            <p:txEl>
                                              <p:pRg st="11" end="11"/>
                                            </p:txEl>
                                          </p:spTgt>
                                        </p:tgtEl>
                                      </p:cBhvr>
                                    </p:animEffect>
                                  </p:childTnLst>
                                </p:cTn>
                              </p:par>
                              <p:par>
                                <p:cTn id="3578" presetID="10" presetClass="entr" presetSubtype="0" fill="hold" grpId="0" nodeType="withEffect">
                                  <p:stCondLst>
                                    <p:cond delay="0"/>
                                  </p:stCondLst>
                                  <p:childTnLst>
                                    <p:set>
                                      <p:cBhvr>
                                        <p:cTn id="3579" dur="1" fill="hold">
                                          <p:stCondLst>
                                            <p:cond delay="0"/>
                                          </p:stCondLst>
                                        </p:cTn>
                                        <p:tgtEl>
                                          <p:spTgt spid="123907">
                                            <p:txEl>
                                              <p:pRg st="7" end="7"/>
                                            </p:txEl>
                                          </p:spTgt>
                                        </p:tgtEl>
                                        <p:attrNameLst>
                                          <p:attrName>style.visibility</p:attrName>
                                        </p:attrNameLst>
                                      </p:cBhvr>
                                      <p:to>
                                        <p:strVal val="visible"/>
                                      </p:to>
                                    </p:set>
                                    <p:animEffect transition="in" filter="fade">
                                      <p:cBhvr>
                                        <p:cTn id="3580" dur="750"/>
                                        <p:tgtEl>
                                          <p:spTgt spid="123907">
                                            <p:txEl>
                                              <p:pRg st="7" end="7"/>
                                            </p:txEl>
                                          </p:spTgt>
                                        </p:tgtEl>
                                      </p:cBhvr>
                                    </p:animEffect>
                                  </p:childTnLst>
                                </p:cTn>
                              </p:par>
                              <p:par>
                                <p:cTn id="3581" presetID="10" presetClass="entr" presetSubtype="0" fill="hold" grpId="0" nodeType="withEffect">
                                  <p:stCondLst>
                                    <p:cond delay="0"/>
                                  </p:stCondLst>
                                  <p:childTnLst>
                                    <p:set>
                                      <p:cBhvr>
                                        <p:cTn id="3582" dur="1" fill="hold">
                                          <p:stCondLst>
                                            <p:cond delay="0"/>
                                          </p:stCondLst>
                                        </p:cTn>
                                        <p:tgtEl>
                                          <p:spTgt spid="123907">
                                            <p:txEl>
                                              <p:pRg st="8" end="8"/>
                                            </p:txEl>
                                          </p:spTgt>
                                        </p:tgtEl>
                                        <p:attrNameLst>
                                          <p:attrName>style.visibility</p:attrName>
                                        </p:attrNameLst>
                                      </p:cBhvr>
                                      <p:to>
                                        <p:strVal val="visible"/>
                                      </p:to>
                                    </p:set>
                                    <p:animEffect transition="in" filter="fade">
                                      <p:cBhvr>
                                        <p:cTn id="3583" dur="750"/>
                                        <p:tgtEl>
                                          <p:spTgt spid="123907">
                                            <p:txEl>
                                              <p:pRg st="8" end="8"/>
                                            </p:txEl>
                                          </p:spTgt>
                                        </p:tgtEl>
                                      </p:cBhvr>
                                    </p:animEffect>
                                  </p:childTnLst>
                                </p:cTn>
                              </p:par>
                              <p:par>
                                <p:cTn id="3584" presetID="10" presetClass="entr" presetSubtype="0" fill="hold" grpId="0" nodeType="withEffect">
                                  <p:stCondLst>
                                    <p:cond delay="0"/>
                                  </p:stCondLst>
                                  <p:childTnLst>
                                    <p:set>
                                      <p:cBhvr>
                                        <p:cTn id="3585" dur="1" fill="hold">
                                          <p:stCondLst>
                                            <p:cond delay="0"/>
                                          </p:stCondLst>
                                        </p:cTn>
                                        <p:tgtEl>
                                          <p:spTgt spid="123907">
                                            <p:txEl>
                                              <p:pRg st="9" end="9"/>
                                            </p:txEl>
                                          </p:spTgt>
                                        </p:tgtEl>
                                        <p:attrNameLst>
                                          <p:attrName>style.visibility</p:attrName>
                                        </p:attrNameLst>
                                      </p:cBhvr>
                                      <p:to>
                                        <p:strVal val="visible"/>
                                      </p:to>
                                    </p:set>
                                    <p:animEffect transition="in" filter="fade">
                                      <p:cBhvr>
                                        <p:cTn id="3586" dur="750"/>
                                        <p:tgtEl>
                                          <p:spTgt spid="123907">
                                            <p:txEl>
                                              <p:pRg st="9" end="9"/>
                                            </p:txEl>
                                          </p:spTgt>
                                        </p:tgtEl>
                                      </p:cBhvr>
                                    </p:animEffect>
                                  </p:childTnLst>
                                </p:cTn>
                              </p:par>
                              <p:par>
                                <p:cTn id="3587" presetID="10" presetClass="entr" presetSubtype="0" fill="hold" grpId="0" nodeType="withEffect">
                                  <p:stCondLst>
                                    <p:cond delay="0"/>
                                  </p:stCondLst>
                                  <p:childTnLst>
                                    <p:set>
                                      <p:cBhvr>
                                        <p:cTn id="3588" dur="1" fill="hold">
                                          <p:stCondLst>
                                            <p:cond delay="0"/>
                                          </p:stCondLst>
                                        </p:cTn>
                                        <p:tgtEl>
                                          <p:spTgt spid="123907">
                                            <p:txEl>
                                              <p:pRg st="10" end="10"/>
                                            </p:txEl>
                                          </p:spTgt>
                                        </p:tgtEl>
                                        <p:attrNameLst>
                                          <p:attrName>style.visibility</p:attrName>
                                        </p:attrNameLst>
                                      </p:cBhvr>
                                      <p:to>
                                        <p:strVal val="visible"/>
                                      </p:to>
                                    </p:set>
                                    <p:animEffect transition="in" filter="fade">
                                      <p:cBhvr>
                                        <p:cTn id="3589" dur="750"/>
                                        <p:tgtEl>
                                          <p:spTgt spid="123907">
                                            <p:txEl>
                                              <p:pRg st="10" end="10"/>
                                            </p:txEl>
                                          </p:spTgt>
                                        </p:tgtEl>
                                      </p:cBhvr>
                                    </p:animEffect>
                                  </p:childTnLst>
                                </p:cTn>
                              </p:par>
                              <p:par>
                                <p:cTn id="3590" presetID="10" presetClass="entr" presetSubtype="0" fill="hold" grpId="0" nodeType="withEffect">
                                  <p:stCondLst>
                                    <p:cond delay="0"/>
                                  </p:stCondLst>
                                  <p:childTnLst>
                                    <p:set>
                                      <p:cBhvr>
                                        <p:cTn id="3591" dur="1" fill="hold">
                                          <p:stCondLst>
                                            <p:cond delay="0"/>
                                          </p:stCondLst>
                                        </p:cTn>
                                        <p:tgtEl>
                                          <p:spTgt spid="123907">
                                            <p:txEl>
                                              <p:pRg st="10" end="10"/>
                                            </p:txEl>
                                          </p:spTgt>
                                        </p:tgtEl>
                                        <p:attrNameLst>
                                          <p:attrName>style.visibility</p:attrName>
                                        </p:attrNameLst>
                                      </p:cBhvr>
                                      <p:to>
                                        <p:strVal val="visible"/>
                                      </p:to>
                                    </p:set>
                                    <p:animEffect transition="in" filter="fade">
                                      <p:cBhvr>
                                        <p:cTn id="3592" dur="750"/>
                                        <p:tgtEl>
                                          <p:spTgt spid="123907">
                                            <p:txEl>
                                              <p:pRg st="10" end="10"/>
                                            </p:txEl>
                                          </p:spTgt>
                                        </p:tgtEl>
                                      </p:cBhvr>
                                    </p:animEffect>
                                  </p:childTnLst>
                                </p:cTn>
                              </p:par>
                              <p:par>
                                <p:cTn id="3593" presetID="10" presetClass="entr" presetSubtype="0" fill="hold" grpId="0" nodeType="withEffect">
                                  <p:stCondLst>
                                    <p:cond delay="0"/>
                                  </p:stCondLst>
                                  <p:childTnLst>
                                    <p:set>
                                      <p:cBhvr>
                                        <p:cTn id="3594" dur="1" fill="hold">
                                          <p:stCondLst>
                                            <p:cond delay="0"/>
                                          </p:stCondLst>
                                        </p:cTn>
                                        <p:tgtEl>
                                          <p:spTgt spid="123907">
                                            <p:txEl>
                                              <p:pRg st="9" end="9"/>
                                            </p:txEl>
                                          </p:spTgt>
                                        </p:tgtEl>
                                        <p:attrNameLst>
                                          <p:attrName>style.visibility</p:attrName>
                                        </p:attrNameLst>
                                      </p:cBhvr>
                                      <p:to>
                                        <p:strVal val="visible"/>
                                      </p:to>
                                    </p:set>
                                    <p:animEffect transition="in" filter="fade">
                                      <p:cBhvr>
                                        <p:cTn id="3595" dur="750"/>
                                        <p:tgtEl>
                                          <p:spTgt spid="123907">
                                            <p:txEl>
                                              <p:pRg st="9" end="9"/>
                                            </p:txEl>
                                          </p:spTgt>
                                        </p:tgtEl>
                                      </p:cBhvr>
                                    </p:animEffect>
                                  </p:childTnLst>
                                </p:cTn>
                              </p:par>
                              <p:par>
                                <p:cTn id="3596" presetID="10" presetClass="entr" presetSubtype="0" fill="hold" grpId="0" nodeType="withEffect">
                                  <p:stCondLst>
                                    <p:cond delay="0"/>
                                  </p:stCondLst>
                                  <p:childTnLst>
                                    <p:set>
                                      <p:cBhvr>
                                        <p:cTn id="3597" dur="1" fill="hold">
                                          <p:stCondLst>
                                            <p:cond delay="0"/>
                                          </p:stCondLst>
                                        </p:cTn>
                                        <p:tgtEl>
                                          <p:spTgt spid="123907">
                                            <p:txEl>
                                              <p:pRg st="10" end="10"/>
                                            </p:txEl>
                                          </p:spTgt>
                                        </p:tgtEl>
                                        <p:attrNameLst>
                                          <p:attrName>style.visibility</p:attrName>
                                        </p:attrNameLst>
                                      </p:cBhvr>
                                      <p:to>
                                        <p:strVal val="visible"/>
                                      </p:to>
                                    </p:set>
                                    <p:animEffect transition="in" filter="fade">
                                      <p:cBhvr>
                                        <p:cTn id="3598" dur="750"/>
                                        <p:tgtEl>
                                          <p:spTgt spid="123907">
                                            <p:txEl>
                                              <p:pRg st="10" end="10"/>
                                            </p:txEl>
                                          </p:spTgt>
                                        </p:tgtEl>
                                      </p:cBhvr>
                                    </p:animEffect>
                                  </p:childTnLst>
                                </p:cTn>
                              </p:par>
                              <p:par>
                                <p:cTn id="3599" presetID="10" presetClass="entr" presetSubtype="0" fill="hold" grpId="0" nodeType="withEffect">
                                  <p:stCondLst>
                                    <p:cond delay="0"/>
                                  </p:stCondLst>
                                  <p:childTnLst>
                                    <p:set>
                                      <p:cBhvr>
                                        <p:cTn id="3600" dur="1" fill="hold">
                                          <p:stCondLst>
                                            <p:cond delay="0"/>
                                          </p:stCondLst>
                                        </p:cTn>
                                        <p:tgtEl>
                                          <p:spTgt spid="123907">
                                            <p:txEl>
                                              <p:pRg st="10" end="10"/>
                                            </p:txEl>
                                          </p:spTgt>
                                        </p:tgtEl>
                                        <p:attrNameLst>
                                          <p:attrName>style.visibility</p:attrName>
                                        </p:attrNameLst>
                                      </p:cBhvr>
                                      <p:to>
                                        <p:strVal val="visible"/>
                                      </p:to>
                                    </p:set>
                                    <p:animEffect transition="in" filter="fade">
                                      <p:cBhvr>
                                        <p:cTn id="3601" dur="750"/>
                                        <p:tgtEl>
                                          <p:spTgt spid="123907">
                                            <p:txEl>
                                              <p:pRg st="10" end="10"/>
                                            </p:txEl>
                                          </p:spTgt>
                                        </p:tgtEl>
                                      </p:cBhvr>
                                    </p:animEffect>
                                  </p:childTnLst>
                                </p:cTn>
                              </p:par>
                              <p:par>
                                <p:cTn id="3602" presetID="10" presetClass="entr" presetSubtype="0" fill="hold" grpId="0" nodeType="withEffect">
                                  <p:stCondLst>
                                    <p:cond delay="0"/>
                                  </p:stCondLst>
                                  <p:childTnLst>
                                    <p:set>
                                      <p:cBhvr>
                                        <p:cTn id="3603" dur="1" fill="hold">
                                          <p:stCondLst>
                                            <p:cond delay="0"/>
                                          </p:stCondLst>
                                        </p:cTn>
                                        <p:tgtEl>
                                          <p:spTgt spid="123907">
                                            <p:txEl>
                                              <p:pRg st="11" end="11"/>
                                            </p:txEl>
                                          </p:spTgt>
                                        </p:tgtEl>
                                        <p:attrNameLst>
                                          <p:attrName>style.visibility</p:attrName>
                                        </p:attrNameLst>
                                      </p:cBhvr>
                                      <p:to>
                                        <p:strVal val="visible"/>
                                      </p:to>
                                    </p:set>
                                    <p:animEffect transition="in" filter="fade">
                                      <p:cBhvr>
                                        <p:cTn id="3604" dur="750"/>
                                        <p:tgtEl>
                                          <p:spTgt spid="123907">
                                            <p:txEl>
                                              <p:pRg st="11" end="11"/>
                                            </p:txEl>
                                          </p:spTgt>
                                        </p:tgtEl>
                                      </p:cBhvr>
                                    </p:animEffect>
                                  </p:childTnLst>
                                </p:cTn>
                              </p:par>
                              <p:par>
                                <p:cTn id="3605" presetID="10" presetClass="entr" presetSubtype="0" fill="hold" grpId="0" nodeType="withEffect">
                                  <p:stCondLst>
                                    <p:cond delay="0"/>
                                  </p:stCondLst>
                                  <p:childTnLst>
                                    <p:set>
                                      <p:cBhvr>
                                        <p:cTn id="3606" dur="1" fill="hold">
                                          <p:stCondLst>
                                            <p:cond delay="0"/>
                                          </p:stCondLst>
                                        </p:cTn>
                                        <p:tgtEl>
                                          <p:spTgt spid="123907">
                                            <p:txEl>
                                              <p:pRg st="4" end="4"/>
                                            </p:txEl>
                                          </p:spTgt>
                                        </p:tgtEl>
                                        <p:attrNameLst>
                                          <p:attrName>style.visibility</p:attrName>
                                        </p:attrNameLst>
                                      </p:cBhvr>
                                      <p:to>
                                        <p:strVal val="visible"/>
                                      </p:to>
                                    </p:set>
                                    <p:animEffect transition="in" filter="fade">
                                      <p:cBhvr>
                                        <p:cTn id="3607" dur="750"/>
                                        <p:tgtEl>
                                          <p:spTgt spid="123907">
                                            <p:txEl>
                                              <p:pRg st="4" end="4"/>
                                            </p:txEl>
                                          </p:spTgt>
                                        </p:tgtEl>
                                      </p:cBhvr>
                                    </p:animEffect>
                                  </p:childTnLst>
                                </p:cTn>
                              </p:par>
                              <p:par>
                                <p:cTn id="3608" presetID="10" presetClass="entr" presetSubtype="0" fill="hold" grpId="0" nodeType="withEffect">
                                  <p:stCondLst>
                                    <p:cond delay="0"/>
                                  </p:stCondLst>
                                  <p:childTnLst>
                                    <p:set>
                                      <p:cBhvr>
                                        <p:cTn id="3609" dur="1" fill="hold">
                                          <p:stCondLst>
                                            <p:cond delay="0"/>
                                          </p:stCondLst>
                                        </p:cTn>
                                        <p:tgtEl>
                                          <p:spTgt spid="123907">
                                            <p:txEl>
                                              <p:pRg st="5" end="5"/>
                                            </p:txEl>
                                          </p:spTgt>
                                        </p:tgtEl>
                                        <p:attrNameLst>
                                          <p:attrName>style.visibility</p:attrName>
                                        </p:attrNameLst>
                                      </p:cBhvr>
                                      <p:to>
                                        <p:strVal val="visible"/>
                                      </p:to>
                                    </p:set>
                                    <p:animEffect transition="in" filter="fade">
                                      <p:cBhvr>
                                        <p:cTn id="3610" dur="750"/>
                                        <p:tgtEl>
                                          <p:spTgt spid="123907">
                                            <p:txEl>
                                              <p:pRg st="5" end="5"/>
                                            </p:txEl>
                                          </p:spTgt>
                                        </p:tgtEl>
                                      </p:cBhvr>
                                    </p:animEffect>
                                  </p:childTnLst>
                                </p:cTn>
                              </p:par>
                              <p:par>
                                <p:cTn id="3611" presetID="10" presetClass="entr" presetSubtype="0" fill="hold" grpId="0" nodeType="withEffect">
                                  <p:stCondLst>
                                    <p:cond delay="0"/>
                                  </p:stCondLst>
                                  <p:childTnLst>
                                    <p:set>
                                      <p:cBhvr>
                                        <p:cTn id="3612" dur="1" fill="hold">
                                          <p:stCondLst>
                                            <p:cond delay="0"/>
                                          </p:stCondLst>
                                        </p:cTn>
                                        <p:tgtEl>
                                          <p:spTgt spid="123907">
                                            <p:txEl>
                                              <p:pRg st="6" end="6"/>
                                            </p:txEl>
                                          </p:spTgt>
                                        </p:tgtEl>
                                        <p:attrNameLst>
                                          <p:attrName>style.visibility</p:attrName>
                                        </p:attrNameLst>
                                      </p:cBhvr>
                                      <p:to>
                                        <p:strVal val="visible"/>
                                      </p:to>
                                    </p:set>
                                    <p:animEffect transition="in" filter="fade">
                                      <p:cBhvr>
                                        <p:cTn id="3613" dur="750"/>
                                        <p:tgtEl>
                                          <p:spTgt spid="123907">
                                            <p:txEl>
                                              <p:pRg st="6" end="6"/>
                                            </p:txEl>
                                          </p:spTgt>
                                        </p:tgtEl>
                                      </p:cBhvr>
                                    </p:animEffect>
                                  </p:childTnLst>
                                </p:cTn>
                              </p:par>
                              <p:par>
                                <p:cTn id="3614" presetID="10" presetClass="entr" presetSubtype="0" fill="hold" grpId="0" nodeType="withEffect">
                                  <p:stCondLst>
                                    <p:cond delay="0"/>
                                  </p:stCondLst>
                                  <p:childTnLst>
                                    <p:set>
                                      <p:cBhvr>
                                        <p:cTn id="3615" dur="1" fill="hold">
                                          <p:stCondLst>
                                            <p:cond delay="0"/>
                                          </p:stCondLst>
                                        </p:cTn>
                                        <p:tgtEl>
                                          <p:spTgt spid="123907">
                                            <p:txEl>
                                              <p:pRg st="7" end="7"/>
                                            </p:txEl>
                                          </p:spTgt>
                                        </p:tgtEl>
                                        <p:attrNameLst>
                                          <p:attrName>style.visibility</p:attrName>
                                        </p:attrNameLst>
                                      </p:cBhvr>
                                      <p:to>
                                        <p:strVal val="visible"/>
                                      </p:to>
                                    </p:set>
                                    <p:animEffect transition="in" filter="fade">
                                      <p:cBhvr>
                                        <p:cTn id="3616" dur="750"/>
                                        <p:tgtEl>
                                          <p:spTgt spid="123907">
                                            <p:txEl>
                                              <p:pRg st="7" end="7"/>
                                            </p:txEl>
                                          </p:spTgt>
                                        </p:tgtEl>
                                      </p:cBhvr>
                                    </p:animEffect>
                                  </p:childTnLst>
                                </p:cTn>
                              </p:par>
                              <p:par>
                                <p:cTn id="3617" presetID="10" presetClass="entr" presetSubtype="0" fill="hold" grpId="0" nodeType="withEffect">
                                  <p:stCondLst>
                                    <p:cond delay="0"/>
                                  </p:stCondLst>
                                  <p:childTnLst>
                                    <p:set>
                                      <p:cBhvr>
                                        <p:cTn id="3618" dur="1" fill="hold">
                                          <p:stCondLst>
                                            <p:cond delay="0"/>
                                          </p:stCondLst>
                                        </p:cTn>
                                        <p:tgtEl>
                                          <p:spTgt spid="123907">
                                            <p:txEl>
                                              <p:pRg st="8" end="8"/>
                                            </p:txEl>
                                          </p:spTgt>
                                        </p:tgtEl>
                                        <p:attrNameLst>
                                          <p:attrName>style.visibility</p:attrName>
                                        </p:attrNameLst>
                                      </p:cBhvr>
                                      <p:to>
                                        <p:strVal val="visible"/>
                                      </p:to>
                                    </p:set>
                                    <p:animEffect transition="in" filter="fade">
                                      <p:cBhvr>
                                        <p:cTn id="3619" dur="750"/>
                                        <p:tgtEl>
                                          <p:spTgt spid="123907">
                                            <p:txEl>
                                              <p:pRg st="8" end="8"/>
                                            </p:txEl>
                                          </p:spTgt>
                                        </p:tgtEl>
                                      </p:cBhvr>
                                    </p:animEffect>
                                  </p:childTnLst>
                                </p:cTn>
                              </p:par>
                              <p:par>
                                <p:cTn id="3620" presetID="10" presetClass="entr" presetSubtype="0" fill="hold" grpId="0" nodeType="withEffect">
                                  <p:stCondLst>
                                    <p:cond delay="0"/>
                                  </p:stCondLst>
                                  <p:childTnLst>
                                    <p:set>
                                      <p:cBhvr>
                                        <p:cTn id="3621" dur="1" fill="hold">
                                          <p:stCondLst>
                                            <p:cond delay="0"/>
                                          </p:stCondLst>
                                        </p:cTn>
                                        <p:tgtEl>
                                          <p:spTgt spid="123907">
                                            <p:txEl>
                                              <p:pRg st="9" end="9"/>
                                            </p:txEl>
                                          </p:spTgt>
                                        </p:tgtEl>
                                        <p:attrNameLst>
                                          <p:attrName>style.visibility</p:attrName>
                                        </p:attrNameLst>
                                      </p:cBhvr>
                                      <p:to>
                                        <p:strVal val="visible"/>
                                      </p:to>
                                    </p:set>
                                    <p:animEffect transition="in" filter="fade">
                                      <p:cBhvr>
                                        <p:cTn id="3622" dur="750"/>
                                        <p:tgtEl>
                                          <p:spTgt spid="123907">
                                            <p:txEl>
                                              <p:pRg st="9" end="9"/>
                                            </p:txEl>
                                          </p:spTgt>
                                        </p:tgtEl>
                                      </p:cBhvr>
                                    </p:animEffect>
                                  </p:childTnLst>
                                </p:cTn>
                              </p:par>
                              <p:par>
                                <p:cTn id="3623" presetID="10" presetClass="entr" presetSubtype="0" fill="hold" grpId="0" nodeType="withEffect">
                                  <p:stCondLst>
                                    <p:cond delay="0"/>
                                  </p:stCondLst>
                                  <p:childTnLst>
                                    <p:set>
                                      <p:cBhvr>
                                        <p:cTn id="3624" dur="1" fill="hold">
                                          <p:stCondLst>
                                            <p:cond delay="0"/>
                                          </p:stCondLst>
                                        </p:cTn>
                                        <p:tgtEl>
                                          <p:spTgt spid="123907">
                                            <p:txEl>
                                              <p:pRg st="10" end="10"/>
                                            </p:txEl>
                                          </p:spTgt>
                                        </p:tgtEl>
                                        <p:attrNameLst>
                                          <p:attrName>style.visibility</p:attrName>
                                        </p:attrNameLst>
                                      </p:cBhvr>
                                      <p:to>
                                        <p:strVal val="visible"/>
                                      </p:to>
                                    </p:set>
                                    <p:animEffect transition="in" filter="fade">
                                      <p:cBhvr>
                                        <p:cTn id="3625" dur="750"/>
                                        <p:tgtEl>
                                          <p:spTgt spid="123907">
                                            <p:txEl>
                                              <p:pRg st="10" end="10"/>
                                            </p:txEl>
                                          </p:spTgt>
                                        </p:tgtEl>
                                      </p:cBhvr>
                                    </p:animEffect>
                                  </p:childTnLst>
                                </p:cTn>
                              </p:par>
                              <p:par>
                                <p:cTn id="3626" presetID="10" presetClass="entr" presetSubtype="0" fill="hold" grpId="0" nodeType="withEffect">
                                  <p:stCondLst>
                                    <p:cond delay="0"/>
                                  </p:stCondLst>
                                  <p:childTnLst>
                                    <p:set>
                                      <p:cBhvr>
                                        <p:cTn id="3627" dur="1" fill="hold">
                                          <p:stCondLst>
                                            <p:cond delay="0"/>
                                          </p:stCondLst>
                                        </p:cTn>
                                        <p:tgtEl>
                                          <p:spTgt spid="123907">
                                            <p:txEl>
                                              <p:pRg st="10" end="10"/>
                                            </p:txEl>
                                          </p:spTgt>
                                        </p:tgtEl>
                                        <p:attrNameLst>
                                          <p:attrName>style.visibility</p:attrName>
                                        </p:attrNameLst>
                                      </p:cBhvr>
                                      <p:to>
                                        <p:strVal val="visible"/>
                                      </p:to>
                                    </p:set>
                                    <p:animEffect transition="in" filter="fade">
                                      <p:cBhvr>
                                        <p:cTn id="3628" dur="750"/>
                                        <p:tgtEl>
                                          <p:spTgt spid="123907">
                                            <p:txEl>
                                              <p:pRg st="10" end="10"/>
                                            </p:txEl>
                                          </p:spTgt>
                                        </p:tgtEl>
                                      </p:cBhvr>
                                    </p:animEffect>
                                  </p:childTnLst>
                                </p:cTn>
                              </p:par>
                              <p:par>
                                <p:cTn id="3629" presetID="10" presetClass="entr" presetSubtype="0" fill="hold" grpId="0" nodeType="withEffect">
                                  <p:stCondLst>
                                    <p:cond delay="0"/>
                                  </p:stCondLst>
                                  <p:childTnLst>
                                    <p:set>
                                      <p:cBhvr>
                                        <p:cTn id="3630" dur="1" fill="hold">
                                          <p:stCondLst>
                                            <p:cond delay="0"/>
                                          </p:stCondLst>
                                        </p:cTn>
                                        <p:tgtEl>
                                          <p:spTgt spid="123907">
                                            <p:txEl>
                                              <p:pRg st="9" end="9"/>
                                            </p:txEl>
                                          </p:spTgt>
                                        </p:tgtEl>
                                        <p:attrNameLst>
                                          <p:attrName>style.visibility</p:attrName>
                                        </p:attrNameLst>
                                      </p:cBhvr>
                                      <p:to>
                                        <p:strVal val="visible"/>
                                      </p:to>
                                    </p:set>
                                    <p:animEffect transition="in" filter="fade">
                                      <p:cBhvr>
                                        <p:cTn id="3631" dur="750"/>
                                        <p:tgtEl>
                                          <p:spTgt spid="123907">
                                            <p:txEl>
                                              <p:pRg st="9" end="9"/>
                                            </p:txEl>
                                          </p:spTgt>
                                        </p:tgtEl>
                                      </p:cBhvr>
                                    </p:animEffect>
                                  </p:childTnLst>
                                </p:cTn>
                              </p:par>
                              <p:par>
                                <p:cTn id="3632" presetID="10" presetClass="entr" presetSubtype="0" fill="hold" grpId="0" nodeType="withEffect">
                                  <p:stCondLst>
                                    <p:cond delay="0"/>
                                  </p:stCondLst>
                                  <p:childTnLst>
                                    <p:set>
                                      <p:cBhvr>
                                        <p:cTn id="3633" dur="1" fill="hold">
                                          <p:stCondLst>
                                            <p:cond delay="0"/>
                                          </p:stCondLst>
                                        </p:cTn>
                                        <p:tgtEl>
                                          <p:spTgt spid="123907">
                                            <p:txEl>
                                              <p:pRg st="10" end="10"/>
                                            </p:txEl>
                                          </p:spTgt>
                                        </p:tgtEl>
                                        <p:attrNameLst>
                                          <p:attrName>style.visibility</p:attrName>
                                        </p:attrNameLst>
                                      </p:cBhvr>
                                      <p:to>
                                        <p:strVal val="visible"/>
                                      </p:to>
                                    </p:set>
                                    <p:animEffect transition="in" filter="fade">
                                      <p:cBhvr>
                                        <p:cTn id="3634" dur="750"/>
                                        <p:tgtEl>
                                          <p:spTgt spid="123907">
                                            <p:txEl>
                                              <p:pRg st="10" end="10"/>
                                            </p:txEl>
                                          </p:spTgt>
                                        </p:tgtEl>
                                      </p:cBhvr>
                                    </p:animEffect>
                                  </p:childTnLst>
                                </p:cTn>
                              </p:par>
                              <p:par>
                                <p:cTn id="3635" presetID="10" presetClass="entr" presetSubtype="0" fill="hold" grpId="0" nodeType="withEffect">
                                  <p:stCondLst>
                                    <p:cond delay="0"/>
                                  </p:stCondLst>
                                  <p:childTnLst>
                                    <p:set>
                                      <p:cBhvr>
                                        <p:cTn id="3636" dur="1" fill="hold">
                                          <p:stCondLst>
                                            <p:cond delay="0"/>
                                          </p:stCondLst>
                                        </p:cTn>
                                        <p:tgtEl>
                                          <p:spTgt spid="123907">
                                            <p:txEl>
                                              <p:pRg st="10" end="10"/>
                                            </p:txEl>
                                          </p:spTgt>
                                        </p:tgtEl>
                                        <p:attrNameLst>
                                          <p:attrName>style.visibility</p:attrName>
                                        </p:attrNameLst>
                                      </p:cBhvr>
                                      <p:to>
                                        <p:strVal val="visible"/>
                                      </p:to>
                                    </p:set>
                                    <p:animEffect transition="in" filter="fade">
                                      <p:cBhvr>
                                        <p:cTn id="3637" dur="750"/>
                                        <p:tgtEl>
                                          <p:spTgt spid="123907">
                                            <p:txEl>
                                              <p:pRg st="10" end="10"/>
                                            </p:txEl>
                                          </p:spTgt>
                                        </p:tgtEl>
                                      </p:cBhvr>
                                    </p:animEffect>
                                  </p:childTnLst>
                                </p:cTn>
                              </p:par>
                              <p:par>
                                <p:cTn id="3638" presetID="10" presetClass="entr" presetSubtype="0" fill="hold" grpId="0" nodeType="withEffect">
                                  <p:stCondLst>
                                    <p:cond delay="0"/>
                                  </p:stCondLst>
                                  <p:childTnLst>
                                    <p:set>
                                      <p:cBhvr>
                                        <p:cTn id="3639" dur="1" fill="hold">
                                          <p:stCondLst>
                                            <p:cond delay="0"/>
                                          </p:stCondLst>
                                        </p:cTn>
                                        <p:tgtEl>
                                          <p:spTgt spid="123907">
                                            <p:txEl>
                                              <p:pRg st="11" end="11"/>
                                            </p:txEl>
                                          </p:spTgt>
                                        </p:tgtEl>
                                        <p:attrNameLst>
                                          <p:attrName>style.visibility</p:attrName>
                                        </p:attrNameLst>
                                      </p:cBhvr>
                                      <p:to>
                                        <p:strVal val="visible"/>
                                      </p:to>
                                    </p:set>
                                    <p:animEffect transition="in" filter="fade">
                                      <p:cBhvr>
                                        <p:cTn id="3640" dur="750"/>
                                        <p:tgtEl>
                                          <p:spTgt spid="123907">
                                            <p:txEl>
                                              <p:pRg st="11" end="11"/>
                                            </p:txEl>
                                          </p:spTgt>
                                        </p:tgtEl>
                                      </p:cBhvr>
                                    </p:animEffect>
                                  </p:childTnLst>
                                </p:cTn>
                              </p:par>
                              <p:par>
                                <p:cTn id="3641" presetID="10" presetClass="entr" presetSubtype="0" fill="hold" grpId="0" nodeType="withEffect">
                                  <p:stCondLst>
                                    <p:cond delay="0"/>
                                  </p:stCondLst>
                                  <p:childTnLst>
                                    <p:set>
                                      <p:cBhvr>
                                        <p:cTn id="3642" dur="1" fill="hold">
                                          <p:stCondLst>
                                            <p:cond delay="0"/>
                                          </p:stCondLst>
                                        </p:cTn>
                                        <p:tgtEl>
                                          <p:spTgt spid="123907">
                                            <p:txEl>
                                              <p:pRg st="7" end="7"/>
                                            </p:txEl>
                                          </p:spTgt>
                                        </p:tgtEl>
                                        <p:attrNameLst>
                                          <p:attrName>style.visibility</p:attrName>
                                        </p:attrNameLst>
                                      </p:cBhvr>
                                      <p:to>
                                        <p:strVal val="visible"/>
                                      </p:to>
                                    </p:set>
                                    <p:animEffect transition="in" filter="fade">
                                      <p:cBhvr>
                                        <p:cTn id="3643" dur="750"/>
                                        <p:tgtEl>
                                          <p:spTgt spid="123907">
                                            <p:txEl>
                                              <p:pRg st="7" end="7"/>
                                            </p:txEl>
                                          </p:spTgt>
                                        </p:tgtEl>
                                      </p:cBhvr>
                                    </p:animEffect>
                                  </p:childTnLst>
                                </p:cTn>
                              </p:par>
                              <p:par>
                                <p:cTn id="3644" presetID="10" presetClass="entr" presetSubtype="0" fill="hold" grpId="0" nodeType="withEffect">
                                  <p:stCondLst>
                                    <p:cond delay="0"/>
                                  </p:stCondLst>
                                  <p:childTnLst>
                                    <p:set>
                                      <p:cBhvr>
                                        <p:cTn id="3645" dur="1" fill="hold">
                                          <p:stCondLst>
                                            <p:cond delay="0"/>
                                          </p:stCondLst>
                                        </p:cTn>
                                        <p:tgtEl>
                                          <p:spTgt spid="123907">
                                            <p:txEl>
                                              <p:pRg st="8" end="8"/>
                                            </p:txEl>
                                          </p:spTgt>
                                        </p:tgtEl>
                                        <p:attrNameLst>
                                          <p:attrName>style.visibility</p:attrName>
                                        </p:attrNameLst>
                                      </p:cBhvr>
                                      <p:to>
                                        <p:strVal val="visible"/>
                                      </p:to>
                                    </p:set>
                                    <p:animEffect transition="in" filter="fade">
                                      <p:cBhvr>
                                        <p:cTn id="3646" dur="750"/>
                                        <p:tgtEl>
                                          <p:spTgt spid="123907">
                                            <p:txEl>
                                              <p:pRg st="8" end="8"/>
                                            </p:txEl>
                                          </p:spTgt>
                                        </p:tgtEl>
                                      </p:cBhvr>
                                    </p:animEffect>
                                  </p:childTnLst>
                                </p:cTn>
                              </p:par>
                              <p:par>
                                <p:cTn id="3647" presetID="10" presetClass="entr" presetSubtype="0" fill="hold" grpId="0" nodeType="withEffect">
                                  <p:stCondLst>
                                    <p:cond delay="0"/>
                                  </p:stCondLst>
                                  <p:childTnLst>
                                    <p:set>
                                      <p:cBhvr>
                                        <p:cTn id="3648" dur="1" fill="hold">
                                          <p:stCondLst>
                                            <p:cond delay="0"/>
                                          </p:stCondLst>
                                        </p:cTn>
                                        <p:tgtEl>
                                          <p:spTgt spid="123907">
                                            <p:txEl>
                                              <p:pRg st="9" end="9"/>
                                            </p:txEl>
                                          </p:spTgt>
                                        </p:tgtEl>
                                        <p:attrNameLst>
                                          <p:attrName>style.visibility</p:attrName>
                                        </p:attrNameLst>
                                      </p:cBhvr>
                                      <p:to>
                                        <p:strVal val="visible"/>
                                      </p:to>
                                    </p:set>
                                    <p:animEffect transition="in" filter="fade">
                                      <p:cBhvr>
                                        <p:cTn id="3649" dur="750"/>
                                        <p:tgtEl>
                                          <p:spTgt spid="123907">
                                            <p:txEl>
                                              <p:pRg st="9" end="9"/>
                                            </p:txEl>
                                          </p:spTgt>
                                        </p:tgtEl>
                                      </p:cBhvr>
                                    </p:animEffect>
                                  </p:childTnLst>
                                </p:cTn>
                              </p:par>
                              <p:par>
                                <p:cTn id="3650" presetID="10" presetClass="entr" presetSubtype="0" fill="hold" grpId="0" nodeType="withEffect">
                                  <p:stCondLst>
                                    <p:cond delay="0"/>
                                  </p:stCondLst>
                                  <p:childTnLst>
                                    <p:set>
                                      <p:cBhvr>
                                        <p:cTn id="3651" dur="1" fill="hold">
                                          <p:stCondLst>
                                            <p:cond delay="0"/>
                                          </p:stCondLst>
                                        </p:cTn>
                                        <p:tgtEl>
                                          <p:spTgt spid="123907">
                                            <p:txEl>
                                              <p:pRg st="10" end="10"/>
                                            </p:txEl>
                                          </p:spTgt>
                                        </p:tgtEl>
                                        <p:attrNameLst>
                                          <p:attrName>style.visibility</p:attrName>
                                        </p:attrNameLst>
                                      </p:cBhvr>
                                      <p:to>
                                        <p:strVal val="visible"/>
                                      </p:to>
                                    </p:set>
                                    <p:animEffect transition="in" filter="fade">
                                      <p:cBhvr>
                                        <p:cTn id="3652" dur="750"/>
                                        <p:tgtEl>
                                          <p:spTgt spid="123907">
                                            <p:txEl>
                                              <p:pRg st="10" end="10"/>
                                            </p:txEl>
                                          </p:spTgt>
                                        </p:tgtEl>
                                      </p:cBhvr>
                                    </p:animEffect>
                                  </p:childTnLst>
                                </p:cTn>
                              </p:par>
                              <p:par>
                                <p:cTn id="3653" presetID="10" presetClass="entr" presetSubtype="0" fill="hold" grpId="0" nodeType="withEffect">
                                  <p:stCondLst>
                                    <p:cond delay="0"/>
                                  </p:stCondLst>
                                  <p:childTnLst>
                                    <p:set>
                                      <p:cBhvr>
                                        <p:cTn id="3654" dur="1" fill="hold">
                                          <p:stCondLst>
                                            <p:cond delay="0"/>
                                          </p:stCondLst>
                                        </p:cTn>
                                        <p:tgtEl>
                                          <p:spTgt spid="123907">
                                            <p:txEl>
                                              <p:pRg st="10" end="10"/>
                                            </p:txEl>
                                          </p:spTgt>
                                        </p:tgtEl>
                                        <p:attrNameLst>
                                          <p:attrName>style.visibility</p:attrName>
                                        </p:attrNameLst>
                                      </p:cBhvr>
                                      <p:to>
                                        <p:strVal val="visible"/>
                                      </p:to>
                                    </p:set>
                                    <p:animEffect transition="in" filter="fade">
                                      <p:cBhvr>
                                        <p:cTn id="3655" dur="750"/>
                                        <p:tgtEl>
                                          <p:spTgt spid="123907">
                                            <p:txEl>
                                              <p:pRg st="10" end="10"/>
                                            </p:txEl>
                                          </p:spTgt>
                                        </p:tgtEl>
                                      </p:cBhvr>
                                    </p:animEffect>
                                  </p:childTnLst>
                                </p:cTn>
                              </p:par>
                              <p:par>
                                <p:cTn id="3656" presetID="10" presetClass="entr" presetSubtype="0" fill="hold" grpId="0" nodeType="withEffect">
                                  <p:stCondLst>
                                    <p:cond delay="0"/>
                                  </p:stCondLst>
                                  <p:childTnLst>
                                    <p:set>
                                      <p:cBhvr>
                                        <p:cTn id="3657" dur="1" fill="hold">
                                          <p:stCondLst>
                                            <p:cond delay="0"/>
                                          </p:stCondLst>
                                        </p:cTn>
                                        <p:tgtEl>
                                          <p:spTgt spid="123907">
                                            <p:txEl>
                                              <p:pRg st="9" end="9"/>
                                            </p:txEl>
                                          </p:spTgt>
                                        </p:tgtEl>
                                        <p:attrNameLst>
                                          <p:attrName>style.visibility</p:attrName>
                                        </p:attrNameLst>
                                      </p:cBhvr>
                                      <p:to>
                                        <p:strVal val="visible"/>
                                      </p:to>
                                    </p:set>
                                    <p:animEffect transition="in" filter="fade">
                                      <p:cBhvr>
                                        <p:cTn id="3658" dur="750"/>
                                        <p:tgtEl>
                                          <p:spTgt spid="123907">
                                            <p:txEl>
                                              <p:pRg st="9" end="9"/>
                                            </p:txEl>
                                          </p:spTgt>
                                        </p:tgtEl>
                                      </p:cBhvr>
                                    </p:animEffect>
                                  </p:childTnLst>
                                </p:cTn>
                              </p:par>
                              <p:par>
                                <p:cTn id="3659" presetID="10" presetClass="entr" presetSubtype="0" fill="hold" grpId="0" nodeType="withEffect">
                                  <p:stCondLst>
                                    <p:cond delay="0"/>
                                  </p:stCondLst>
                                  <p:childTnLst>
                                    <p:set>
                                      <p:cBhvr>
                                        <p:cTn id="3660" dur="1" fill="hold">
                                          <p:stCondLst>
                                            <p:cond delay="0"/>
                                          </p:stCondLst>
                                        </p:cTn>
                                        <p:tgtEl>
                                          <p:spTgt spid="123907">
                                            <p:txEl>
                                              <p:pRg st="10" end="10"/>
                                            </p:txEl>
                                          </p:spTgt>
                                        </p:tgtEl>
                                        <p:attrNameLst>
                                          <p:attrName>style.visibility</p:attrName>
                                        </p:attrNameLst>
                                      </p:cBhvr>
                                      <p:to>
                                        <p:strVal val="visible"/>
                                      </p:to>
                                    </p:set>
                                    <p:animEffect transition="in" filter="fade">
                                      <p:cBhvr>
                                        <p:cTn id="3661" dur="750"/>
                                        <p:tgtEl>
                                          <p:spTgt spid="123907">
                                            <p:txEl>
                                              <p:pRg st="10" end="10"/>
                                            </p:txEl>
                                          </p:spTgt>
                                        </p:tgtEl>
                                      </p:cBhvr>
                                    </p:animEffect>
                                  </p:childTnLst>
                                </p:cTn>
                              </p:par>
                              <p:par>
                                <p:cTn id="3662" presetID="10" presetClass="entr" presetSubtype="0" fill="hold" grpId="0" nodeType="withEffect">
                                  <p:stCondLst>
                                    <p:cond delay="0"/>
                                  </p:stCondLst>
                                  <p:childTnLst>
                                    <p:set>
                                      <p:cBhvr>
                                        <p:cTn id="3663" dur="1" fill="hold">
                                          <p:stCondLst>
                                            <p:cond delay="0"/>
                                          </p:stCondLst>
                                        </p:cTn>
                                        <p:tgtEl>
                                          <p:spTgt spid="123907">
                                            <p:txEl>
                                              <p:pRg st="10" end="10"/>
                                            </p:txEl>
                                          </p:spTgt>
                                        </p:tgtEl>
                                        <p:attrNameLst>
                                          <p:attrName>style.visibility</p:attrName>
                                        </p:attrNameLst>
                                      </p:cBhvr>
                                      <p:to>
                                        <p:strVal val="visible"/>
                                      </p:to>
                                    </p:set>
                                    <p:animEffect transition="in" filter="fade">
                                      <p:cBhvr>
                                        <p:cTn id="3664" dur="750"/>
                                        <p:tgtEl>
                                          <p:spTgt spid="123907">
                                            <p:txEl>
                                              <p:pRg st="10" end="10"/>
                                            </p:txEl>
                                          </p:spTgt>
                                        </p:tgtEl>
                                      </p:cBhvr>
                                    </p:animEffect>
                                  </p:childTnLst>
                                </p:cTn>
                              </p:par>
                              <p:par>
                                <p:cTn id="3665" presetID="10" presetClass="entr" presetSubtype="0" fill="hold" grpId="0" nodeType="withEffect">
                                  <p:stCondLst>
                                    <p:cond delay="0"/>
                                  </p:stCondLst>
                                  <p:childTnLst>
                                    <p:set>
                                      <p:cBhvr>
                                        <p:cTn id="3666" dur="1" fill="hold">
                                          <p:stCondLst>
                                            <p:cond delay="0"/>
                                          </p:stCondLst>
                                        </p:cTn>
                                        <p:tgtEl>
                                          <p:spTgt spid="123907">
                                            <p:txEl>
                                              <p:pRg st="11" end="11"/>
                                            </p:txEl>
                                          </p:spTgt>
                                        </p:tgtEl>
                                        <p:attrNameLst>
                                          <p:attrName>style.visibility</p:attrName>
                                        </p:attrNameLst>
                                      </p:cBhvr>
                                      <p:to>
                                        <p:strVal val="visible"/>
                                      </p:to>
                                    </p:set>
                                    <p:animEffect transition="in" filter="fade">
                                      <p:cBhvr>
                                        <p:cTn id="3667" dur="750"/>
                                        <p:tgtEl>
                                          <p:spTgt spid="123907">
                                            <p:txEl>
                                              <p:pRg st="11" end="11"/>
                                            </p:txEl>
                                          </p:spTgt>
                                        </p:tgtEl>
                                      </p:cBhvr>
                                    </p:animEffect>
                                  </p:childTnLst>
                                </p:cTn>
                              </p:par>
                              <p:par>
                                <p:cTn id="3668" presetID="10" presetClass="entr" presetSubtype="0" fill="hold" grpId="0" nodeType="withEffect">
                                  <p:stCondLst>
                                    <p:cond delay="0"/>
                                  </p:stCondLst>
                                  <p:childTnLst>
                                    <p:set>
                                      <p:cBhvr>
                                        <p:cTn id="3669" dur="1" fill="hold">
                                          <p:stCondLst>
                                            <p:cond delay="0"/>
                                          </p:stCondLst>
                                        </p:cTn>
                                        <p:tgtEl>
                                          <p:spTgt spid="123907">
                                            <p:txEl>
                                              <p:pRg st="6" end="6"/>
                                            </p:txEl>
                                          </p:spTgt>
                                        </p:tgtEl>
                                        <p:attrNameLst>
                                          <p:attrName>style.visibility</p:attrName>
                                        </p:attrNameLst>
                                      </p:cBhvr>
                                      <p:to>
                                        <p:strVal val="visible"/>
                                      </p:to>
                                    </p:set>
                                    <p:animEffect transition="in" filter="fade">
                                      <p:cBhvr>
                                        <p:cTn id="3670" dur="750"/>
                                        <p:tgtEl>
                                          <p:spTgt spid="123907">
                                            <p:txEl>
                                              <p:pRg st="6" end="6"/>
                                            </p:txEl>
                                          </p:spTgt>
                                        </p:tgtEl>
                                      </p:cBhvr>
                                    </p:animEffect>
                                  </p:childTnLst>
                                </p:cTn>
                              </p:par>
                              <p:par>
                                <p:cTn id="3671" presetID="10" presetClass="entr" presetSubtype="0" fill="hold" grpId="0" nodeType="withEffect">
                                  <p:stCondLst>
                                    <p:cond delay="0"/>
                                  </p:stCondLst>
                                  <p:childTnLst>
                                    <p:set>
                                      <p:cBhvr>
                                        <p:cTn id="3672" dur="1" fill="hold">
                                          <p:stCondLst>
                                            <p:cond delay="0"/>
                                          </p:stCondLst>
                                        </p:cTn>
                                        <p:tgtEl>
                                          <p:spTgt spid="123907">
                                            <p:txEl>
                                              <p:pRg st="7" end="7"/>
                                            </p:txEl>
                                          </p:spTgt>
                                        </p:tgtEl>
                                        <p:attrNameLst>
                                          <p:attrName>style.visibility</p:attrName>
                                        </p:attrNameLst>
                                      </p:cBhvr>
                                      <p:to>
                                        <p:strVal val="visible"/>
                                      </p:to>
                                    </p:set>
                                    <p:animEffect transition="in" filter="fade">
                                      <p:cBhvr>
                                        <p:cTn id="3673" dur="750"/>
                                        <p:tgtEl>
                                          <p:spTgt spid="123907">
                                            <p:txEl>
                                              <p:pRg st="7" end="7"/>
                                            </p:txEl>
                                          </p:spTgt>
                                        </p:tgtEl>
                                      </p:cBhvr>
                                    </p:animEffect>
                                  </p:childTnLst>
                                </p:cTn>
                              </p:par>
                              <p:par>
                                <p:cTn id="3674" presetID="10" presetClass="entr" presetSubtype="0" fill="hold" grpId="0" nodeType="withEffect">
                                  <p:stCondLst>
                                    <p:cond delay="0"/>
                                  </p:stCondLst>
                                  <p:childTnLst>
                                    <p:set>
                                      <p:cBhvr>
                                        <p:cTn id="3675" dur="1" fill="hold">
                                          <p:stCondLst>
                                            <p:cond delay="0"/>
                                          </p:stCondLst>
                                        </p:cTn>
                                        <p:tgtEl>
                                          <p:spTgt spid="123907">
                                            <p:txEl>
                                              <p:pRg st="8" end="8"/>
                                            </p:txEl>
                                          </p:spTgt>
                                        </p:tgtEl>
                                        <p:attrNameLst>
                                          <p:attrName>style.visibility</p:attrName>
                                        </p:attrNameLst>
                                      </p:cBhvr>
                                      <p:to>
                                        <p:strVal val="visible"/>
                                      </p:to>
                                    </p:set>
                                    <p:animEffect transition="in" filter="fade">
                                      <p:cBhvr>
                                        <p:cTn id="3676" dur="750"/>
                                        <p:tgtEl>
                                          <p:spTgt spid="123907">
                                            <p:txEl>
                                              <p:pRg st="8" end="8"/>
                                            </p:txEl>
                                          </p:spTgt>
                                        </p:tgtEl>
                                      </p:cBhvr>
                                    </p:animEffect>
                                  </p:childTnLst>
                                </p:cTn>
                              </p:par>
                              <p:par>
                                <p:cTn id="3677" presetID="10" presetClass="entr" presetSubtype="0" fill="hold" grpId="0" nodeType="withEffect">
                                  <p:stCondLst>
                                    <p:cond delay="0"/>
                                  </p:stCondLst>
                                  <p:childTnLst>
                                    <p:set>
                                      <p:cBhvr>
                                        <p:cTn id="3678" dur="1" fill="hold">
                                          <p:stCondLst>
                                            <p:cond delay="0"/>
                                          </p:stCondLst>
                                        </p:cTn>
                                        <p:tgtEl>
                                          <p:spTgt spid="123907">
                                            <p:txEl>
                                              <p:pRg st="9" end="9"/>
                                            </p:txEl>
                                          </p:spTgt>
                                        </p:tgtEl>
                                        <p:attrNameLst>
                                          <p:attrName>style.visibility</p:attrName>
                                        </p:attrNameLst>
                                      </p:cBhvr>
                                      <p:to>
                                        <p:strVal val="visible"/>
                                      </p:to>
                                    </p:set>
                                    <p:animEffect transition="in" filter="fade">
                                      <p:cBhvr>
                                        <p:cTn id="3679" dur="750"/>
                                        <p:tgtEl>
                                          <p:spTgt spid="123907">
                                            <p:txEl>
                                              <p:pRg st="9" end="9"/>
                                            </p:txEl>
                                          </p:spTgt>
                                        </p:tgtEl>
                                      </p:cBhvr>
                                    </p:animEffect>
                                  </p:childTnLst>
                                </p:cTn>
                              </p:par>
                              <p:par>
                                <p:cTn id="3680" presetID="10" presetClass="entr" presetSubtype="0" fill="hold" grpId="0" nodeType="withEffect">
                                  <p:stCondLst>
                                    <p:cond delay="0"/>
                                  </p:stCondLst>
                                  <p:childTnLst>
                                    <p:set>
                                      <p:cBhvr>
                                        <p:cTn id="3681" dur="1" fill="hold">
                                          <p:stCondLst>
                                            <p:cond delay="0"/>
                                          </p:stCondLst>
                                        </p:cTn>
                                        <p:tgtEl>
                                          <p:spTgt spid="123907">
                                            <p:txEl>
                                              <p:pRg st="10" end="10"/>
                                            </p:txEl>
                                          </p:spTgt>
                                        </p:tgtEl>
                                        <p:attrNameLst>
                                          <p:attrName>style.visibility</p:attrName>
                                        </p:attrNameLst>
                                      </p:cBhvr>
                                      <p:to>
                                        <p:strVal val="visible"/>
                                      </p:to>
                                    </p:set>
                                    <p:animEffect transition="in" filter="fade">
                                      <p:cBhvr>
                                        <p:cTn id="3682" dur="750"/>
                                        <p:tgtEl>
                                          <p:spTgt spid="123907">
                                            <p:txEl>
                                              <p:pRg st="10" end="10"/>
                                            </p:txEl>
                                          </p:spTgt>
                                        </p:tgtEl>
                                      </p:cBhvr>
                                    </p:animEffect>
                                  </p:childTnLst>
                                </p:cTn>
                              </p:par>
                              <p:par>
                                <p:cTn id="3683" presetID="10" presetClass="entr" presetSubtype="0" fill="hold" grpId="0" nodeType="withEffect">
                                  <p:stCondLst>
                                    <p:cond delay="0"/>
                                  </p:stCondLst>
                                  <p:childTnLst>
                                    <p:set>
                                      <p:cBhvr>
                                        <p:cTn id="3684" dur="1" fill="hold">
                                          <p:stCondLst>
                                            <p:cond delay="0"/>
                                          </p:stCondLst>
                                        </p:cTn>
                                        <p:tgtEl>
                                          <p:spTgt spid="123907">
                                            <p:txEl>
                                              <p:pRg st="10" end="10"/>
                                            </p:txEl>
                                          </p:spTgt>
                                        </p:tgtEl>
                                        <p:attrNameLst>
                                          <p:attrName>style.visibility</p:attrName>
                                        </p:attrNameLst>
                                      </p:cBhvr>
                                      <p:to>
                                        <p:strVal val="visible"/>
                                      </p:to>
                                    </p:set>
                                    <p:animEffect transition="in" filter="fade">
                                      <p:cBhvr>
                                        <p:cTn id="3685" dur="750"/>
                                        <p:tgtEl>
                                          <p:spTgt spid="123907">
                                            <p:txEl>
                                              <p:pRg st="10" end="10"/>
                                            </p:txEl>
                                          </p:spTgt>
                                        </p:tgtEl>
                                      </p:cBhvr>
                                    </p:animEffect>
                                  </p:childTnLst>
                                </p:cTn>
                              </p:par>
                              <p:par>
                                <p:cTn id="3686" presetID="10" presetClass="entr" presetSubtype="0" fill="hold" grpId="0" nodeType="withEffect">
                                  <p:stCondLst>
                                    <p:cond delay="0"/>
                                  </p:stCondLst>
                                  <p:childTnLst>
                                    <p:set>
                                      <p:cBhvr>
                                        <p:cTn id="3687" dur="1" fill="hold">
                                          <p:stCondLst>
                                            <p:cond delay="0"/>
                                          </p:stCondLst>
                                        </p:cTn>
                                        <p:tgtEl>
                                          <p:spTgt spid="123907">
                                            <p:txEl>
                                              <p:pRg st="9" end="9"/>
                                            </p:txEl>
                                          </p:spTgt>
                                        </p:tgtEl>
                                        <p:attrNameLst>
                                          <p:attrName>style.visibility</p:attrName>
                                        </p:attrNameLst>
                                      </p:cBhvr>
                                      <p:to>
                                        <p:strVal val="visible"/>
                                      </p:to>
                                    </p:set>
                                    <p:animEffect transition="in" filter="fade">
                                      <p:cBhvr>
                                        <p:cTn id="3688" dur="750"/>
                                        <p:tgtEl>
                                          <p:spTgt spid="123907">
                                            <p:txEl>
                                              <p:pRg st="9" end="9"/>
                                            </p:txEl>
                                          </p:spTgt>
                                        </p:tgtEl>
                                      </p:cBhvr>
                                    </p:animEffect>
                                  </p:childTnLst>
                                </p:cTn>
                              </p:par>
                              <p:par>
                                <p:cTn id="3689" presetID="10" presetClass="entr" presetSubtype="0" fill="hold" grpId="0" nodeType="withEffect">
                                  <p:stCondLst>
                                    <p:cond delay="0"/>
                                  </p:stCondLst>
                                  <p:childTnLst>
                                    <p:set>
                                      <p:cBhvr>
                                        <p:cTn id="3690" dur="1" fill="hold">
                                          <p:stCondLst>
                                            <p:cond delay="0"/>
                                          </p:stCondLst>
                                        </p:cTn>
                                        <p:tgtEl>
                                          <p:spTgt spid="123907">
                                            <p:txEl>
                                              <p:pRg st="10" end="10"/>
                                            </p:txEl>
                                          </p:spTgt>
                                        </p:tgtEl>
                                        <p:attrNameLst>
                                          <p:attrName>style.visibility</p:attrName>
                                        </p:attrNameLst>
                                      </p:cBhvr>
                                      <p:to>
                                        <p:strVal val="visible"/>
                                      </p:to>
                                    </p:set>
                                    <p:animEffect transition="in" filter="fade">
                                      <p:cBhvr>
                                        <p:cTn id="3691" dur="750"/>
                                        <p:tgtEl>
                                          <p:spTgt spid="123907">
                                            <p:txEl>
                                              <p:pRg st="10" end="10"/>
                                            </p:txEl>
                                          </p:spTgt>
                                        </p:tgtEl>
                                      </p:cBhvr>
                                    </p:animEffect>
                                  </p:childTnLst>
                                </p:cTn>
                              </p:par>
                              <p:par>
                                <p:cTn id="3692" presetID="10" presetClass="entr" presetSubtype="0" fill="hold" grpId="0" nodeType="withEffect">
                                  <p:stCondLst>
                                    <p:cond delay="0"/>
                                  </p:stCondLst>
                                  <p:childTnLst>
                                    <p:set>
                                      <p:cBhvr>
                                        <p:cTn id="3693" dur="1" fill="hold">
                                          <p:stCondLst>
                                            <p:cond delay="0"/>
                                          </p:stCondLst>
                                        </p:cTn>
                                        <p:tgtEl>
                                          <p:spTgt spid="123907">
                                            <p:txEl>
                                              <p:pRg st="10" end="10"/>
                                            </p:txEl>
                                          </p:spTgt>
                                        </p:tgtEl>
                                        <p:attrNameLst>
                                          <p:attrName>style.visibility</p:attrName>
                                        </p:attrNameLst>
                                      </p:cBhvr>
                                      <p:to>
                                        <p:strVal val="visible"/>
                                      </p:to>
                                    </p:set>
                                    <p:animEffect transition="in" filter="fade">
                                      <p:cBhvr>
                                        <p:cTn id="3694" dur="750"/>
                                        <p:tgtEl>
                                          <p:spTgt spid="123907">
                                            <p:txEl>
                                              <p:pRg st="10" end="10"/>
                                            </p:txEl>
                                          </p:spTgt>
                                        </p:tgtEl>
                                      </p:cBhvr>
                                    </p:animEffect>
                                  </p:childTnLst>
                                </p:cTn>
                              </p:par>
                              <p:par>
                                <p:cTn id="3695" presetID="10" presetClass="entr" presetSubtype="0" fill="hold" grpId="0" nodeType="withEffect">
                                  <p:stCondLst>
                                    <p:cond delay="0"/>
                                  </p:stCondLst>
                                  <p:childTnLst>
                                    <p:set>
                                      <p:cBhvr>
                                        <p:cTn id="3696" dur="1" fill="hold">
                                          <p:stCondLst>
                                            <p:cond delay="0"/>
                                          </p:stCondLst>
                                        </p:cTn>
                                        <p:tgtEl>
                                          <p:spTgt spid="123907">
                                            <p:txEl>
                                              <p:pRg st="11" end="11"/>
                                            </p:txEl>
                                          </p:spTgt>
                                        </p:tgtEl>
                                        <p:attrNameLst>
                                          <p:attrName>style.visibility</p:attrName>
                                        </p:attrNameLst>
                                      </p:cBhvr>
                                      <p:to>
                                        <p:strVal val="visible"/>
                                      </p:to>
                                    </p:set>
                                    <p:animEffect transition="in" filter="fade">
                                      <p:cBhvr>
                                        <p:cTn id="3697" dur="750"/>
                                        <p:tgtEl>
                                          <p:spTgt spid="123907">
                                            <p:txEl>
                                              <p:pRg st="11" end="11"/>
                                            </p:txEl>
                                          </p:spTgt>
                                        </p:tgtEl>
                                      </p:cBhvr>
                                    </p:animEffect>
                                  </p:childTnLst>
                                </p:cTn>
                              </p:par>
                              <p:par>
                                <p:cTn id="3698" presetID="10" presetClass="entr" presetSubtype="0" fill="hold" grpId="0" nodeType="withEffect">
                                  <p:stCondLst>
                                    <p:cond delay="0"/>
                                  </p:stCondLst>
                                  <p:childTnLst>
                                    <p:set>
                                      <p:cBhvr>
                                        <p:cTn id="3699" dur="1" fill="hold">
                                          <p:stCondLst>
                                            <p:cond delay="0"/>
                                          </p:stCondLst>
                                        </p:cTn>
                                        <p:tgtEl>
                                          <p:spTgt spid="123907">
                                            <p:txEl>
                                              <p:pRg st="7" end="7"/>
                                            </p:txEl>
                                          </p:spTgt>
                                        </p:tgtEl>
                                        <p:attrNameLst>
                                          <p:attrName>style.visibility</p:attrName>
                                        </p:attrNameLst>
                                      </p:cBhvr>
                                      <p:to>
                                        <p:strVal val="visible"/>
                                      </p:to>
                                    </p:set>
                                    <p:animEffect transition="in" filter="fade">
                                      <p:cBhvr>
                                        <p:cTn id="3700" dur="750"/>
                                        <p:tgtEl>
                                          <p:spTgt spid="123907">
                                            <p:txEl>
                                              <p:pRg st="7" end="7"/>
                                            </p:txEl>
                                          </p:spTgt>
                                        </p:tgtEl>
                                      </p:cBhvr>
                                    </p:animEffect>
                                  </p:childTnLst>
                                </p:cTn>
                              </p:par>
                              <p:par>
                                <p:cTn id="3701" presetID="10" presetClass="entr" presetSubtype="0" fill="hold" grpId="0" nodeType="withEffect">
                                  <p:stCondLst>
                                    <p:cond delay="0"/>
                                  </p:stCondLst>
                                  <p:childTnLst>
                                    <p:set>
                                      <p:cBhvr>
                                        <p:cTn id="3702" dur="1" fill="hold">
                                          <p:stCondLst>
                                            <p:cond delay="0"/>
                                          </p:stCondLst>
                                        </p:cTn>
                                        <p:tgtEl>
                                          <p:spTgt spid="123907">
                                            <p:txEl>
                                              <p:pRg st="8" end="8"/>
                                            </p:txEl>
                                          </p:spTgt>
                                        </p:tgtEl>
                                        <p:attrNameLst>
                                          <p:attrName>style.visibility</p:attrName>
                                        </p:attrNameLst>
                                      </p:cBhvr>
                                      <p:to>
                                        <p:strVal val="visible"/>
                                      </p:to>
                                    </p:set>
                                    <p:animEffect transition="in" filter="fade">
                                      <p:cBhvr>
                                        <p:cTn id="3703" dur="750"/>
                                        <p:tgtEl>
                                          <p:spTgt spid="123907">
                                            <p:txEl>
                                              <p:pRg st="8" end="8"/>
                                            </p:txEl>
                                          </p:spTgt>
                                        </p:tgtEl>
                                      </p:cBhvr>
                                    </p:animEffect>
                                  </p:childTnLst>
                                </p:cTn>
                              </p:par>
                              <p:par>
                                <p:cTn id="3704" presetID="10" presetClass="entr" presetSubtype="0" fill="hold" grpId="0" nodeType="withEffect">
                                  <p:stCondLst>
                                    <p:cond delay="0"/>
                                  </p:stCondLst>
                                  <p:childTnLst>
                                    <p:set>
                                      <p:cBhvr>
                                        <p:cTn id="3705" dur="1" fill="hold">
                                          <p:stCondLst>
                                            <p:cond delay="0"/>
                                          </p:stCondLst>
                                        </p:cTn>
                                        <p:tgtEl>
                                          <p:spTgt spid="123907">
                                            <p:txEl>
                                              <p:pRg st="9" end="9"/>
                                            </p:txEl>
                                          </p:spTgt>
                                        </p:tgtEl>
                                        <p:attrNameLst>
                                          <p:attrName>style.visibility</p:attrName>
                                        </p:attrNameLst>
                                      </p:cBhvr>
                                      <p:to>
                                        <p:strVal val="visible"/>
                                      </p:to>
                                    </p:set>
                                    <p:animEffect transition="in" filter="fade">
                                      <p:cBhvr>
                                        <p:cTn id="3706" dur="750"/>
                                        <p:tgtEl>
                                          <p:spTgt spid="123907">
                                            <p:txEl>
                                              <p:pRg st="9" end="9"/>
                                            </p:txEl>
                                          </p:spTgt>
                                        </p:tgtEl>
                                      </p:cBhvr>
                                    </p:animEffect>
                                  </p:childTnLst>
                                </p:cTn>
                              </p:par>
                              <p:par>
                                <p:cTn id="3707" presetID="10" presetClass="entr" presetSubtype="0" fill="hold" grpId="0" nodeType="withEffect">
                                  <p:stCondLst>
                                    <p:cond delay="0"/>
                                  </p:stCondLst>
                                  <p:childTnLst>
                                    <p:set>
                                      <p:cBhvr>
                                        <p:cTn id="3708" dur="1" fill="hold">
                                          <p:stCondLst>
                                            <p:cond delay="0"/>
                                          </p:stCondLst>
                                        </p:cTn>
                                        <p:tgtEl>
                                          <p:spTgt spid="123907">
                                            <p:txEl>
                                              <p:pRg st="10" end="10"/>
                                            </p:txEl>
                                          </p:spTgt>
                                        </p:tgtEl>
                                        <p:attrNameLst>
                                          <p:attrName>style.visibility</p:attrName>
                                        </p:attrNameLst>
                                      </p:cBhvr>
                                      <p:to>
                                        <p:strVal val="visible"/>
                                      </p:to>
                                    </p:set>
                                    <p:animEffect transition="in" filter="fade">
                                      <p:cBhvr>
                                        <p:cTn id="3709" dur="750"/>
                                        <p:tgtEl>
                                          <p:spTgt spid="123907">
                                            <p:txEl>
                                              <p:pRg st="10" end="10"/>
                                            </p:txEl>
                                          </p:spTgt>
                                        </p:tgtEl>
                                      </p:cBhvr>
                                    </p:animEffect>
                                  </p:childTnLst>
                                </p:cTn>
                              </p:par>
                              <p:par>
                                <p:cTn id="3710" presetID="10" presetClass="entr" presetSubtype="0" fill="hold" grpId="0" nodeType="withEffect">
                                  <p:stCondLst>
                                    <p:cond delay="0"/>
                                  </p:stCondLst>
                                  <p:childTnLst>
                                    <p:set>
                                      <p:cBhvr>
                                        <p:cTn id="3711" dur="1" fill="hold">
                                          <p:stCondLst>
                                            <p:cond delay="0"/>
                                          </p:stCondLst>
                                        </p:cTn>
                                        <p:tgtEl>
                                          <p:spTgt spid="123907">
                                            <p:txEl>
                                              <p:pRg st="10" end="10"/>
                                            </p:txEl>
                                          </p:spTgt>
                                        </p:tgtEl>
                                        <p:attrNameLst>
                                          <p:attrName>style.visibility</p:attrName>
                                        </p:attrNameLst>
                                      </p:cBhvr>
                                      <p:to>
                                        <p:strVal val="visible"/>
                                      </p:to>
                                    </p:set>
                                    <p:animEffect transition="in" filter="fade">
                                      <p:cBhvr>
                                        <p:cTn id="3712" dur="750"/>
                                        <p:tgtEl>
                                          <p:spTgt spid="123907">
                                            <p:txEl>
                                              <p:pRg st="10" end="10"/>
                                            </p:txEl>
                                          </p:spTgt>
                                        </p:tgtEl>
                                      </p:cBhvr>
                                    </p:animEffect>
                                  </p:childTnLst>
                                </p:cTn>
                              </p:par>
                              <p:par>
                                <p:cTn id="3713" presetID="10" presetClass="entr" presetSubtype="0" fill="hold" grpId="0" nodeType="withEffect">
                                  <p:stCondLst>
                                    <p:cond delay="0"/>
                                  </p:stCondLst>
                                  <p:childTnLst>
                                    <p:set>
                                      <p:cBhvr>
                                        <p:cTn id="3714" dur="1" fill="hold">
                                          <p:stCondLst>
                                            <p:cond delay="0"/>
                                          </p:stCondLst>
                                        </p:cTn>
                                        <p:tgtEl>
                                          <p:spTgt spid="123907">
                                            <p:txEl>
                                              <p:pRg st="9" end="9"/>
                                            </p:txEl>
                                          </p:spTgt>
                                        </p:tgtEl>
                                        <p:attrNameLst>
                                          <p:attrName>style.visibility</p:attrName>
                                        </p:attrNameLst>
                                      </p:cBhvr>
                                      <p:to>
                                        <p:strVal val="visible"/>
                                      </p:to>
                                    </p:set>
                                    <p:animEffect transition="in" filter="fade">
                                      <p:cBhvr>
                                        <p:cTn id="3715" dur="750"/>
                                        <p:tgtEl>
                                          <p:spTgt spid="123907">
                                            <p:txEl>
                                              <p:pRg st="9" end="9"/>
                                            </p:txEl>
                                          </p:spTgt>
                                        </p:tgtEl>
                                      </p:cBhvr>
                                    </p:animEffect>
                                  </p:childTnLst>
                                </p:cTn>
                              </p:par>
                              <p:par>
                                <p:cTn id="3716" presetID="10" presetClass="entr" presetSubtype="0" fill="hold" grpId="0" nodeType="withEffect">
                                  <p:stCondLst>
                                    <p:cond delay="0"/>
                                  </p:stCondLst>
                                  <p:childTnLst>
                                    <p:set>
                                      <p:cBhvr>
                                        <p:cTn id="3717" dur="1" fill="hold">
                                          <p:stCondLst>
                                            <p:cond delay="0"/>
                                          </p:stCondLst>
                                        </p:cTn>
                                        <p:tgtEl>
                                          <p:spTgt spid="123907">
                                            <p:txEl>
                                              <p:pRg st="10" end="10"/>
                                            </p:txEl>
                                          </p:spTgt>
                                        </p:tgtEl>
                                        <p:attrNameLst>
                                          <p:attrName>style.visibility</p:attrName>
                                        </p:attrNameLst>
                                      </p:cBhvr>
                                      <p:to>
                                        <p:strVal val="visible"/>
                                      </p:to>
                                    </p:set>
                                    <p:animEffect transition="in" filter="fade">
                                      <p:cBhvr>
                                        <p:cTn id="3718" dur="750"/>
                                        <p:tgtEl>
                                          <p:spTgt spid="123907">
                                            <p:txEl>
                                              <p:pRg st="10" end="10"/>
                                            </p:txEl>
                                          </p:spTgt>
                                        </p:tgtEl>
                                      </p:cBhvr>
                                    </p:animEffect>
                                  </p:childTnLst>
                                </p:cTn>
                              </p:par>
                              <p:par>
                                <p:cTn id="3719" presetID="10" presetClass="entr" presetSubtype="0" fill="hold" grpId="0" nodeType="withEffect">
                                  <p:stCondLst>
                                    <p:cond delay="0"/>
                                  </p:stCondLst>
                                  <p:childTnLst>
                                    <p:set>
                                      <p:cBhvr>
                                        <p:cTn id="3720" dur="1" fill="hold">
                                          <p:stCondLst>
                                            <p:cond delay="0"/>
                                          </p:stCondLst>
                                        </p:cTn>
                                        <p:tgtEl>
                                          <p:spTgt spid="123907">
                                            <p:txEl>
                                              <p:pRg st="10" end="10"/>
                                            </p:txEl>
                                          </p:spTgt>
                                        </p:tgtEl>
                                        <p:attrNameLst>
                                          <p:attrName>style.visibility</p:attrName>
                                        </p:attrNameLst>
                                      </p:cBhvr>
                                      <p:to>
                                        <p:strVal val="visible"/>
                                      </p:to>
                                    </p:set>
                                    <p:animEffect transition="in" filter="fade">
                                      <p:cBhvr>
                                        <p:cTn id="3721" dur="750"/>
                                        <p:tgtEl>
                                          <p:spTgt spid="123907">
                                            <p:txEl>
                                              <p:pRg st="10" end="10"/>
                                            </p:txEl>
                                          </p:spTgt>
                                        </p:tgtEl>
                                      </p:cBhvr>
                                    </p:animEffect>
                                  </p:childTnLst>
                                </p:cTn>
                              </p:par>
                              <p:par>
                                <p:cTn id="3722" presetID="10" presetClass="entr" presetSubtype="0" fill="hold" grpId="0" nodeType="withEffect">
                                  <p:stCondLst>
                                    <p:cond delay="0"/>
                                  </p:stCondLst>
                                  <p:childTnLst>
                                    <p:set>
                                      <p:cBhvr>
                                        <p:cTn id="3723" dur="1" fill="hold">
                                          <p:stCondLst>
                                            <p:cond delay="0"/>
                                          </p:stCondLst>
                                        </p:cTn>
                                        <p:tgtEl>
                                          <p:spTgt spid="123907">
                                            <p:txEl>
                                              <p:pRg st="11" end="11"/>
                                            </p:txEl>
                                          </p:spTgt>
                                        </p:tgtEl>
                                        <p:attrNameLst>
                                          <p:attrName>style.visibility</p:attrName>
                                        </p:attrNameLst>
                                      </p:cBhvr>
                                      <p:to>
                                        <p:strVal val="visible"/>
                                      </p:to>
                                    </p:set>
                                    <p:animEffect transition="in" filter="fade">
                                      <p:cBhvr>
                                        <p:cTn id="3724" dur="750"/>
                                        <p:tgtEl>
                                          <p:spTgt spid="123907">
                                            <p:txEl>
                                              <p:pRg st="11" end="11"/>
                                            </p:txEl>
                                          </p:spTgt>
                                        </p:tgtEl>
                                      </p:cBhvr>
                                    </p:animEffect>
                                  </p:childTnLst>
                                </p:cTn>
                              </p:par>
                              <p:par>
                                <p:cTn id="3725" presetID="10" presetClass="entr" presetSubtype="0" fill="hold" grpId="0" nodeType="withEffect">
                                  <p:stCondLst>
                                    <p:cond delay="0"/>
                                  </p:stCondLst>
                                  <p:childTnLst>
                                    <p:set>
                                      <p:cBhvr>
                                        <p:cTn id="3726" dur="1" fill="hold">
                                          <p:stCondLst>
                                            <p:cond delay="0"/>
                                          </p:stCondLst>
                                        </p:cTn>
                                        <p:tgtEl>
                                          <p:spTgt spid="123907">
                                            <p:txEl>
                                              <p:pRg st="5" end="5"/>
                                            </p:txEl>
                                          </p:spTgt>
                                        </p:tgtEl>
                                        <p:attrNameLst>
                                          <p:attrName>style.visibility</p:attrName>
                                        </p:attrNameLst>
                                      </p:cBhvr>
                                      <p:to>
                                        <p:strVal val="visible"/>
                                      </p:to>
                                    </p:set>
                                    <p:animEffect transition="in" filter="fade">
                                      <p:cBhvr>
                                        <p:cTn id="3727" dur="750"/>
                                        <p:tgtEl>
                                          <p:spTgt spid="123907">
                                            <p:txEl>
                                              <p:pRg st="5" end="5"/>
                                            </p:txEl>
                                          </p:spTgt>
                                        </p:tgtEl>
                                      </p:cBhvr>
                                    </p:animEffect>
                                  </p:childTnLst>
                                </p:cTn>
                              </p:par>
                              <p:par>
                                <p:cTn id="3728" presetID="10" presetClass="entr" presetSubtype="0" fill="hold" grpId="0" nodeType="withEffect">
                                  <p:stCondLst>
                                    <p:cond delay="0"/>
                                  </p:stCondLst>
                                  <p:childTnLst>
                                    <p:set>
                                      <p:cBhvr>
                                        <p:cTn id="3729" dur="1" fill="hold">
                                          <p:stCondLst>
                                            <p:cond delay="0"/>
                                          </p:stCondLst>
                                        </p:cTn>
                                        <p:tgtEl>
                                          <p:spTgt spid="123907">
                                            <p:txEl>
                                              <p:pRg st="6" end="6"/>
                                            </p:txEl>
                                          </p:spTgt>
                                        </p:tgtEl>
                                        <p:attrNameLst>
                                          <p:attrName>style.visibility</p:attrName>
                                        </p:attrNameLst>
                                      </p:cBhvr>
                                      <p:to>
                                        <p:strVal val="visible"/>
                                      </p:to>
                                    </p:set>
                                    <p:animEffect transition="in" filter="fade">
                                      <p:cBhvr>
                                        <p:cTn id="3730" dur="750"/>
                                        <p:tgtEl>
                                          <p:spTgt spid="123907">
                                            <p:txEl>
                                              <p:pRg st="6" end="6"/>
                                            </p:txEl>
                                          </p:spTgt>
                                        </p:tgtEl>
                                      </p:cBhvr>
                                    </p:animEffect>
                                  </p:childTnLst>
                                </p:cTn>
                              </p:par>
                              <p:par>
                                <p:cTn id="3731" presetID="10" presetClass="entr" presetSubtype="0" fill="hold" grpId="0" nodeType="withEffect">
                                  <p:stCondLst>
                                    <p:cond delay="0"/>
                                  </p:stCondLst>
                                  <p:childTnLst>
                                    <p:set>
                                      <p:cBhvr>
                                        <p:cTn id="3732" dur="1" fill="hold">
                                          <p:stCondLst>
                                            <p:cond delay="0"/>
                                          </p:stCondLst>
                                        </p:cTn>
                                        <p:tgtEl>
                                          <p:spTgt spid="123907">
                                            <p:txEl>
                                              <p:pRg st="7" end="7"/>
                                            </p:txEl>
                                          </p:spTgt>
                                        </p:tgtEl>
                                        <p:attrNameLst>
                                          <p:attrName>style.visibility</p:attrName>
                                        </p:attrNameLst>
                                      </p:cBhvr>
                                      <p:to>
                                        <p:strVal val="visible"/>
                                      </p:to>
                                    </p:set>
                                    <p:animEffect transition="in" filter="fade">
                                      <p:cBhvr>
                                        <p:cTn id="3733" dur="750"/>
                                        <p:tgtEl>
                                          <p:spTgt spid="123907">
                                            <p:txEl>
                                              <p:pRg st="7" end="7"/>
                                            </p:txEl>
                                          </p:spTgt>
                                        </p:tgtEl>
                                      </p:cBhvr>
                                    </p:animEffect>
                                  </p:childTnLst>
                                </p:cTn>
                              </p:par>
                              <p:par>
                                <p:cTn id="3734" presetID="10" presetClass="entr" presetSubtype="0" fill="hold" grpId="0" nodeType="withEffect">
                                  <p:stCondLst>
                                    <p:cond delay="0"/>
                                  </p:stCondLst>
                                  <p:childTnLst>
                                    <p:set>
                                      <p:cBhvr>
                                        <p:cTn id="3735" dur="1" fill="hold">
                                          <p:stCondLst>
                                            <p:cond delay="0"/>
                                          </p:stCondLst>
                                        </p:cTn>
                                        <p:tgtEl>
                                          <p:spTgt spid="123907">
                                            <p:txEl>
                                              <p:pRg st="8" end="8"/>
                                            </p:txEl>
                                          </p:spTgt>
                                        </p:tgtEl>
                                        <p:attrNameLst>
                                          <p:attrName>style.visibility</p:attrName>
                                        </p:attrNameLst>
                                      </p:cBhvr>
                                      <p:to>
                                        <p:strVal val="visible"/>
                                      </p:to>
                                    </p:set>
                                    <p:animEffect transition="in" filter="fade">
                                      <p:cBhvr>
                                        <p:cTn id="3736" dur="750"/>
                                        <p:tgtEl>
                                          <p:spTgt spid="123907">
                                            <p:txEl>
                                              <p:pRg st="8" end="8"/>
                                            </p:txEl>
                                          </p:spTgt>
                                        </p:tgtEl>
                                      </p:cBhvr>
                                    </p:animEffect>
                                  </p:childTnLst>
                                </p:cTn>
                              </p:par>
                              <p:par>
                                <p:cTn id="3737" presetID="10" presetClass="entr" presetSubtype="0" fill="hold" grpId="0" nodeType="withEffect">
                                  <p:stCondLst>
                                    <p:cond delay="0"/>
                                  </p:stCondLst>
                                  <p:childTnLst>
                                    <p:set>
                                      <p:cBhvr>
                                        <p:cTn id="3738" dur="1" fill="hold">
                                          <p:stCondLst>
                                            <p:cond delay="0"/>
                                          </p:stCondLst>
                                        </p:cTn>
                                        <p:tgtEl>
                                          <p:spTgt spid="123907">
                                            <p:txEl>
                                              <p:pRg st="9" end="9"/>
                                            </p:txEl>
                                          </p:spTgt>
                                        </p:tgtEl>
                                        <p:attrNameLst>
                                          <p:attrName>style.visibility</p:attrName>
                                        </p:attrNameLst>
                                      </p:cBhvr>
                                      <p:to>
                                        <p:strVal val="visible"/>
                                      </p:to>
                                    </p:set>
                                    <p:animEffect transition="in" filter="fade">
                                      <p:cBhvr>
                                        <p:cTn id="3739" dur="750"/>
                                        <p:tgtEl>
                                          <p:spTgt spid="123907">
                                            <p:txEl>
                                              <p:pRg st="9" end="9"/>
                                            </p:txEl>
                                          </p:spTgt>
                                        </p:tgtEl>
                                      </p:cBhvr>
                                    </p:animEffect>
                                  </p:childTnLst>
                                </p:cTn>
                              </p:par>
                              <p:par>
                                <p:cTn id="3740" presetID="10" presetClass="entr" presetSubtype="0" fill="hold" grpId="0" nodeType="withEffect">
                                  <p:stCondLst>
                                    <p:cond delay="0"/>
                                  </p:stCondLst>
                                  <p:childTnLst>
                                    <p:set>
                                      <p:cBhvr>
                                        <p:cTn id="3741" dur="1" fill="hold">
                                          <p:stCondLst>
                                            <p:cond delay="0"/>
                                          </p:stCondLst>
                                        </p:cTn>
                                        <p:tgtEl>
                                          <p:spTgt spid="123907">
                                            <p:txEl>
                                              <p:pRg st="10" end="10"/>
                                            </p:txEl>
                                          </p:spTgt>
                                        </p:tgtEl>
                                        <p:attrNameLst>
                                          <p:attrName>style.visibility</p:attrName>
                                        </p:attrNameLst>
                                      </p:cBhvr>
                                      <p:to>
                                        <p:strVal val="visible"/>
                                      </p:to>
                                    </p:set>
                                    <p:animEffect transition="in" filter="fade">
                                      <p:cBhvr>
                                        <p:cTn id="3742" dur="750"/>
                                        <p:tgtEl>
                                          <p:spTgt spid="123907">
                                            <p:txEl>
                                              <p:pRg st="10" end="10"/>
                                            </p:txEl>
                                          </p:spTgt>
                                        </p:tgtEl>
                                      </p:cBhvr>
                                    </p:animEffect>
                                  </p:childTnLst>
                                </p:cTn>
                              </p:par>
                              <p:par>
                                <p:cTn id="3743" presetID="10" presetClass="entr" presetSubtype="0" fill="hold" grpId="0" nodeType="withEffect">
                                  <p:stCondLst>
                                    <p:cond delay="0"/>
                                  </p:stCondLst>
                                  <p:childTnLst>
                                    <p:set>
                                      <p:cBhvr>
                                        <p:cTn id="3744" dur="1" fill="hold">
                                          <p:stCondLst>
                                            <p:cond delay="0"/>
                                          </p:stCondLst>
                                        </p:cTn>
                                        <p:tgtEl>
                                          <p:spTgt spid="123907">
                                            <p:txEl>
                                              <p:pRg st="10" end="10"/>
                                            </p:txEl>
                                          </p:spTgt>
                                        </p:tgtEl>
                                        <p:attrNameLst>
                                          <p:attrName>style.visibility</p:attrName>
                                        </p:attrNameLst>
                                      </p:cBhvr>
                                      <p:to>
                                        <p:strVal val="visible"/>
                                      </p:to>
                                    </p:set>
                                    <p:animEffect transition="in" filter="fade">
                                      <p:cBhvr>
                                        <p:cTn id="3745" dur="750"/>
                                        <p:tgtEl>
                                          <p:spTgt spid="123907">
                                            <p:txEl>
                                              <p:pRg st="10" end="10"/>
                                            </p:txEl>
                                          </p:spTgt>
                                        </p:tgtEl>
                                      </p:cBhvr>
                                    </p:animEffect>
                                  </p:childTnLst>
                                </p:cTn>
                              </p:par>
                              <p:par>
                                <p:cTn id="3746" presetID="10" presetClass="entr" presetSubtype="0" fill="hold" grpId="0" nodeType="withEffect">
                                  <p:stCondLst>
                                    <p:cond delay="0"/>
                                  </p:stCondLst>
                                  <p:childTnLst>
                                    <p:set>
                                      <p:cBhvr>
                                        <p:cTn id="3747" dur="1" fill="hold">
                                          <p:stCondLst>
                                            <p:cond delay="0"/>
                                          </p:stCondLst>
                                        </p:cTn>
                                        <p:tgtEl>
                                          <p:spTgt spid="123907">
                                            <p:txEl>
                                              <p:pRg st="9" end="9"/>
                                            </p:txEl>
                                          </p:spTgt>
                                        </p:tgtEl>
                                        <p:attrNameLst>
                                          <p:attrName>style.visibility</p:attrName>
                                        </p:attrNameLst>
                                      </p:cBhvr>
                                      <p:to>
                                        <p:strVal val="visible"/>
                                      </p:to>
                                    </p:set>
                                    <p:animEffect transition="in" filter="fade">
                                      <p:cBhvr>
                                        <p:cTn id="3748" dur="750"/>
                                        <p:tgtEl>
                                          <p:spTgt spid="123907">
                                            <p:txEl>
                                              <p:pRg st="9" end="9"/>
                                            </p:txEl>
                                          </p:spTgt>
                                        </p:tgtEl>
                                      </p:cBhvr>
                                    </p:animEffect>
                                  </p:childTnLst>
                                </p:cTn>
                              </p:par>
                              <p:par>
                                <p:cTn id="3749" presetID="10" presetClass="entr" presetSubtype="0" fill="hold" grpId="0" nodeType="withEffect">
                                  <p:stCondLst>
                                    <p:cond delay="0"/>
                                  </p:stCondLst>
                                  <p:childTnLst>
                                    <p:set>
                                      <p:cBhvr>
                                        <p:cTn id="3750" dur="1" fill="hold">
                                          <p:stCondLst>
                                            <p:cond delay="0"/>
                                          </p:stCondLst>
                                        </p:cTn>
                                        <p:tgtEl>
                                          <p:spTgt spid="123907">
                                            <p:txEl>
                                              <p:pRg st="10" end="10"/>
                                            </p:txEl>
                                          </p:spTgt>
                                        </p:tgtEl>
                                        <p:attrNameLst>
                                          <p:attrName>style.visibility</p:attrName>
                                        </p:attrNameLst>
                                      </p:cBhvr>
                                      <p:to>
                                        <p:strVal val="visible"/>
                                      </p:to>
                                    </p:set>
                                    <p:animEffect transition="in" filter="fade">
                                      <p:cBhvr>
                                        <p:cTn id="3751" dur="750"/>
                                        <p:tgtEl>
                                          <p:spTgt spid="123907">
                                            <p:txEl>
                                              <p:pRg st="10" end="10"/>
                                            </p:txEl>
                                          </p:spTgt>
                                        </p:tgtEl>
                                      </p:cBhvr>
                                    </p:animEffect>
                                  </p:childTnLst>
                                </p:cTn>
                              </p:par>
                              <p:par>
                                <p:cTn id="3752" presetID="10" presetClass="entr" presetSubtype="0" fill="hold" grpId="0" nodeType="withEffect">
                                  <p:stCondLst>
                                    <p:cond delay="0"/>
                                  </p:stCondLst>
                                  <p:childTnLst>
                                    <p:set>
                                      <p:cBhvr>
                                        <p:cTn id="3753" dur="1" fill="hold">
                                          <p:stCondLst>
                                            <p:cond delay="0"/>
                                          </p:stCondLst>
                                        </p:cTn>
                                        <p:tgtEl>
                                          <p:spTgt spid="123907">
                                            <p:txEl>
                                              <p:pRg st="10" end="10"/>
                                            </p:txEl>
                                          </p:spTgt>
                                        </p:tgtEl>
                                        <p:attrNameLst>
                                          <p:attrName>style.visibility</p:attrName>
                                        </p:attrNameLst>
                                      </p:cBhvr>
                                      <p:to>
                                        <p:strVal val="visible"/>
                                      </p:to>
                                    </p:set>
                                    <p:animEffect transition="in" filter="fade">
                                      <p:cBhvr>
                                        <p:cTn id="3754" dur="750"/>
                                        <p:tgtEl>
                                          <p:spTgt spid="123907">
                                            <p:txEl>
                                              <p:pRg st="10" end="10"/>
                                            </p:txEl>
                                          </p:spTgt>
                                        </p:tgtEl>
                                      </p:cBhvr>
                                    </p:animEffect>
                                  </p:childTnLst>
                                </p:cTn>
                              </p:par>
                              <p:par>
                                <p:cTn id="3755" presetID="10" presetClass="entr" presetSubtype="0" fill="hold" grpId="0" nodeType="withEffect">
                                  <p:stCondLst>
                                    <p:cond delay="0"/>
                                  </p:stCondLst>
                                  <p:childTnLst>
                                    <p:set>
                                      <p:cBhvr>
                                        <p:cTn id="3756" dur="1" fill="hold">
                                          <p:stCondLst>
                                            <p:cond delay="0"/>
                                          </p:stCondLst>
                                        </p:cTn>
                                        <p:tgtEl>
                                          <p:spTgt spid="123907">
                                            <p:txEl>
                                              <p:pRg st="11" end="11"/>
                                            </p:txEl>
                                          </p:spTgt>
                                        </p:tgtEl>
                                        <p:attrNameLst>
                                          <p:attrName>style.visibility</p:attrName>
                                        </p:attrNameLst>
                                      </p:cBhvr>
                                      <p:to>
                                        <p:strVal val="visible"/>
                                      </p:to>
                                    </p:set>
                                    <p:animEffect transition="in" filter="fade">
                                      <p:cBhvr>
                                        <p:cTn id="3757" dur="750"/>
                                        <p:tgtEl>
                                          <p:spTgt spid="123907">
                                            <p:txEl>
                                              <p:pRg st="11" end="11"/>
                                            </p:txEl>
                                          </p:spTgt>
                                        </p:tgtEl>
                                      </p:cBhvr>
                                    </p:animEffect>
                                  </p:childTnLst>
                                </p:cTn>
                              </p:par>
                              <p:par>
                                <p:cTn id="3758" presetID="10" presetClass="entr" presetSubtype="0" fill="hold" grpId="0" nodeType="withEffect">
                                  <p:stCondLst>
                                    <p:cond delay="0"/>
                                  </p:stCondLst>
                                  <p:childTnLst>
                                    <p:set>
                                      <p:cBhvr>
                                        <p:cTn id="3759" dur="1" fill="hold">
                                          <p:stCondLst>
                                            <p:cond delay="0"/>
                                          </p:stCondLst>
                                        </p:cTn>
                                        <p:tgtEl>
                                          <p:spTgt spid="123907">
                                            <p:txEl>
                                              <p:pRg st="7" end="7"/>
                                            </p:txEl>
                                          </p:spTgt>
                                        </p:tgtEl>
                                        <p:attrNameLst>
                                          <p:attrName>style.visibility</p:attrName>
                                        </p:attrNameLst>
                                      </p:cBhvr>
                                      <p:to>
                                        <p:strVal val="visible"/>
                                      </p:to>
                                    </p:set>
                                    <p:animEffect transition="in" filter="fade">
                                      <p:cBhvr>
                                        <p:cTn id="3760" dur="750"/>
                                        <p:tgtEl>
                                          <p:spTgt spid="123907">
                                            <p:txEl>
                                              <p:pRg st="7" end="7"/>
                                            </p:txEl>
                                          </p:spTgt>
                                        </p:tgtEl>
                                      </p:cBhvr>
                                    </p:animEffect>
                                  </p:childTnLst>
                                </p:cTn>
                              </p:par>
                              <p:par>
                                <p:cTn id="3761" presetID="10" presetClass="entr" presetSubtype="0" fill="hold" grpId="0" nodeType="withEffect">
                                  <p:stCondLst>
                                    <p:cond delay="0"/>
                                  </p:stCondLst>
                                  <p:childTnLst>
                                    <p:set>
                                      <p:cBhvr>
                                        <p:cTn id="3762" dur="1" fill="hold">
                                          <p:stCondLst>
                                            <p:cond delay="0"/>
                                          </p:stCondLst>
                                        </p:cTn>
                                        <p:tgtEl>
                                          <p:spTgt spid="123907">
                                            <p:txEl>
                                              <p:pRg st="8" end="8"/>
                                            </p:txEl>
                                          </p:spTgt>
                                        </p:tgtEl>
                                        <p:attrNameLst>
                                          <p:attrName>style.visibility</p:attrName>
                                        </p:attrNameLst>
                                      </p:cBhvr>
                                      <p:to>
                                        <p:strVal val="visible"/>
                                      </p:to>
                                    </p:set>
                                    <p:animEffect transition="in" filter="fade">
                                      <p:cBhvr>
                                        <p:cTn id="3763" dur="750"/>
                                        <p:tgtEl>
                                          <p:spTgt spid="123907">
                                            <p:txEl>
                                              <p:pRg st="8" end="8"/>
                                            </p:txEl>
                                          </p:spTgt>
                                        </p:tgtEl>
                                      </p:cBhvr>
                                    </p:animEffect>
                                  </p:childTnLst>
                                </p:cTn>
                              </p:par>
                              <p:par>
                                <p:cTn id="3764" presetID="10" presetClass="entr" presetSubtype="0" fill="hold" grpId="0" nodeType="withEffect">
                                  <p:stCondLst>
                                    <p:cond delay="0"/>
                                  </p:stCondLst>
                                  <p:childTnLst>
                                    <p:set>
                                      <p:cBhvr>
                                        <p:cTn id="3765" dur="1" fill="hold">
                                          <p:stCondLst>
                                            <p:cond delay="0"/>
                                          </p:stCondLst>
                                        </p:cTn>
                                        <p:tgtEl>
                                          <p:spTgt spid="123907">
                                            <p:txEl>
                                              <p:pRg st="9" end="9"/>
                                            </p:txEl>
                                          </p:spTgt>
                                        </p:tgtEl>
                                        <p:attrNameLst>
                                          <p:attrName>style.visibility</p:attrName>
                                        </p:attrNameLst>
                                      </p:cBhvr>
                                      <p:to>
                                        <p:strVal val="visible"/>
                                      </p:to>
                                    </p:set>
                                    <p:animEffect transition="in" filter="fade">
                                      <p:cBhvr>
                                        <p:cTn id="3766" dur="750"/>
                                        <p:tgtEl>
                                          <p:spTgt spid="123907">
                                            <p:txEl>
                                              <p:pRg st="9" end="9"/>
                                            </p:txEl>
                                          </p:spTgt>
                                        </p:tgtEl>
                                      </p:cBhvr>
                                    </p:animEffect>
                                  </p:childTnLst>
                                </p:cTn>
                              </p:par>
                              <p:par>
                                <p:cTn id="3767" presetID="10" presetClass="entr" presetSubtype="0" fill="hold" grpId="0" nodeType="withEffect">
                                  <p:stCondLst>
                                    <p:cond delay="0"/>
                                  </p:stCondLst>
                                  <p:childTnLst>
                                    <p:set>
                                      <p:cBhvr>
                                        <p:cTn id="3768" dur="1" fill="hold">
                                          <p:stCondLst>
                                            <p:cond delay="0"/>
                                          </p:stCondLst>
                                        </p:cTn>
                                        <p:tgtEl>
                                          <p:spTgt spid="123907">
                                            <p:txEl>
                                              <p:pRg st="10" end="10"/>
                                            </p:txEl>
                                          </p:spTgt>
                                        </p:tgtEl>
                                        <p:attrNameLst>
                                          <p:attrName>style.visibility</p:attrName>
                                        </p:attrNameLst>
                                      </p:cBhvr>
                                      <p:to>
                                        <p:strVal val="visible"/>
                                      </p:to>
                                    </p:set>
                                    <p:animEffect transition="in" filter="fade">
                                      <p:cBhvr>
                                        <p:cTn id="3769" dur="750"/>
                                        <p:tgtEl>
                                          <p:spTgt spid="123907">
                                            <p:txEl>
                                              <p:pRg st="10" end="10"/>
                                            </p:txEl>
                                          </p:spTgt>
                                        </p:tgtEl>
                                      </p:cBhvr>
                                    </p:animEffect>
                                  </p:childTnLst>
                                </p:cTn>
                              </p:par>
                              <p:par>
                                <p:cTn id="3770" presetID="10" presetClass="entr" presetSubtype="0" fill="hold" grpId="0" nodeType="withEffect">
                                  <p:stCondLst>
                                    <p:cond delay="0"/>
                                  </p:stCondLst>
                                  <p:childTnLst>
                                    <p:set>
                                      <p:cBhvr>
                                        <p:cTn id="3771" dur="1" fill="hold">
                                          <p:stCondLst>
                                            <p:cond delay="0"/>
                                          </p:stCondLst>
                                        </p:cTn>
                                        <p:tgtEl>
                                          <p:spTgt spid="123907">
                                            <p:txEl>
                                              <p:pRg st="10" end="10"/>
                                            </p:txEl>
                                          </p:spTgt>
                                        </p:tgtEl>
                                        <p:attrNameLst>
                                          <p:attrName>style.visibility</p:attrName>
                                        </p:attrNameLst>
                                      </p:cBhvr>
                                      <p:to>
                                        <p:strVal val="visible"/>
                                      </p:to>
                                    </p:set>
                                    <p:animEffect transition="in" filter="fade">
                                      <p:cBhvr>
                                        <p:cTn id="3772" dur="750"/>
                                        <p:tgtEl>
                                          <p:spTgt spid="123907">
                                            <p:txEl>
                                              <p:pRg st="10" end="10"/>
                                            </p:txEl>
                                          </p:spTgt>
                                        </p:tgtEl>
                                      </p:cBhvr>
                                    </p:animEffect>
                                  </p:childTnLst>
                                </p:cTn>
                              </p:par>
                              <p:par>
                                <p:cTn id="3773" presetID="10" presetClass="entr" presetSubtype="0" fill="hold" grpId="0" nodeType="withEffect">
                                  <p:stCondLst>
                                    <p:cond delay="0"/>
                                  </p:stCondLst>
                                  <p:childTnLst>
                                    <p:set>
                                      <p:cBhvr>
                                        <p:cTn id="3774" dur="1" fill="hold">
                                          <p:stCondLst>
                                            <p:cond delay="0"/>
                                          </p:stCondLst>
                                        </p:cTn>
                                        <p:tgtEl>
                                          <p:spTgt spid="123907">
                                            <p:txEl>
                                              <p:pRg st="9" end="9"/>
                                            </p:txEl>
                                          </p:spTgt>
                                        </p:tgtEl>
                                        <p:attrNameLst>
                                          <p:attrName>style.visibility</p:attrName>
                                        </p:attrNameLst>
                                      </p:cBhvr>
                                      <p:to>
                                        <p:strVal val="visible"/>
                                      </p:to>
                                    </p:set>
                                    <p:animEffect transition="in" filter="fade">
                                      <p:cBhvr>
                                        <p:cTn id="3775" dur="750"/>
                                        <p:tgtEl>
                                          <p:spTgt spid="123907">
                                            <p:txEl>
                                              <p:pRg st="9" end="9"/>
                                            </p:txEl>
                                          </p:spTgt>
                                        </p:tgtEl>
                                      </p:cBhvr>
                                    </p:animEffect>
                                  </p:childTnLst>
                                </p:cTn>
                              </p:par>
                              <p:par>
                                <p:cTn id="3776" presetID="10" presetClass="entr" presetSubtype="0" fill="hold" grpId="0" nodeType="withEffect">
                                  <p:stCondLst>
                                    <p:cond delay="0"/>
                                  </p:stCondLst>
                                  <p:childTnLst>
                                    <p:set>
                                      <p:cBhvr>
                                        <p:cTn id="3777" dur="1" fill="hold">
                                          <p:stCondLst>
                                            <p:cond delay="0"/>
                                          </p:stCondLst>
                                        </p:cTn>
                                        <p:tgtEl>
                                          <p:spTgt spid="123907">
                                            <p:txEl>
                                              <p:pRg st="10" end="10"/>
                                            </p:txEl>
                                          </p:spTgt>
                                        </p:tgtEl>
                                        <p:attrNameLst>
                                          <p:attrName>style.visibility</p:attrName>
                                        </p:attrNameLst>
                                      </p:cBhvr>
                                      <p:to>
                                        <p:strVal val="visible"/>
                                      </p:to>
                                    </p:set>
                                    <p:animEffect transition="in" filter="fade">
                                      <p:cBhvr>
                                        <p:cTn id="3778" dur="750"/>
                                        <p:tgtEl>
                                          <p:spTgt spid="123907">
                                            <p:txEl>
                                              <p:pRg st="10" end="10"/>
                                            </p:txEl>
                                          </p:spTgt>
                                        </p:tgtEl>
                                      </p:cBhvr>
                                    </p:animEffect>
                                  </p:childTnLst>
                                </p:cTn>
                              </p:par>
                              <p:par>
                                <p:cTn id="3779" presetID="10" presetClass="entr" presetSubtype="0" fill="hold" grpId="0" nodeType="withEffect">
                                  <p:stCondLst>
                                    <p:cond delay="0"/>
                                  </p:stCondLst>
                                  <p:childTnLst>
                                    <p:set>
                                      <p:cBhvr>
                                        <p:cTn id="3780" dur="1" fill="hold">
                                          <p:stCondLst>
                                            <p:cond delay="0"/>
                                          </p:stCondLst>
                                        </p:cTn>
                                        <p:tgtEl>
                                          <p:spTgt spid="123907">
                                            <p:txEl>
                                              <p:pRg st="10" end="10"/>
                                            </p:txEl>
                                          </p:spTgt>
                                        </p:tgtEl>
                                        <p:attrNameLst>
                                          <p:attrName>style.visibility</p:attrName>
                                        </p:attrNameLst>
                                      </p:cBhvr>
                                      <p:to>
                                        <p:strVal val="visible"/>
                                      </p:to>
                                    </p:set>
                                    <p:animEffect transition="in" filter="fade">
                                      <p:cBhvr>
                                        <p:cTn id="3781" dur="750"/>
                                        <p:tgtEl>
                                          <p:spTgt spid="123907">
                                            <p:txEl>
                                              <p:pRg st="10" end="10"/>
                                            </p:txEl>
                                          </p:spTgt>
                                        </p:tgtEl>
                                      </p:cBhvr>
                                    </p:animEffect>
                                  </p:childTnLst>
                                </p:cTn>
                              </p:par>
                              <p:par>
                                <p:cTn id="3782" presetID="10" presetClass="entr" presetSubtype="0" fill="hold" grpId="0" nodeType="withEffect">
                                  <p:stCondLst>
                                    <p:cond delay="0"/>
                                  </p:stCondLst>
                                  <p:childTnLst>
                                    <p:set>
                                      <p:cBhvr>
                                        <p:cTn id="3783" dur="1" fill="hold">
                                          <p:stCondLst>
                                            <p:cond delay="0"/>
                                          </p:stCondLst>
                                        </p:cTn>
                                        <p:tgtEl>
                                          <p:spTgt spid="123907">
                                            <p:txEl>
                                              <p:pRg st="11" end="11"/>
                                            </p:txEl>
                                          </p:spTgt>
                                        </p:tgtEl>
                                        <p:attrNameLst>
                                          <p:attrName>style.visibility</p:attrName>
                                        </p:attrNameLst>
                                      </p:cBhvr>
                                      <p:to>
                                        <p:strVal val="visible"/>
                                      </p:to>
                                    </p:set>
                                    <p:animEffect transition="in" filter="fade">
                                      <p:cBhvr>
                                        <p:cTn id="3784" dur="750"/>
                                        <p:tgtEl>
                                          <p:spTgt spid="123907">
                                            <p:txEl>
                                              <p:pRg st="11" end="11"/>
                                            </p:txEl>
                                          </p:spTgt>
                                        </p:tgtEl>
                                      </p:cBhvr>
                                    </p:animEffect>
                                  </p:childTnLst>
                                </p:cTn>
                              </p:par>
                              <p:par>
                                <p:cTn id="3785" presetID="10" presetClass="entr" presetSubtype="0" fill="hold" grpId="0" nodeType="withEffect">
                                  <p:stCondLst>
                                    <p:cond delay="0"/>
                                  </p:stCondLst>
                                  <p:childTnLst>
                                    <p:set>
                                      <p:cBhvr>
                                        <p:cTn id="3786" dur="1" fill="hold">
                                          <p:stCondLst>
                                            <p:cond delay="0"/>
                                          </p:stCondLst>
                                        </p:cTn>
                                        <p:tgtEl>
                                          <p:spTgt spid="123907">
                                            <p:txEl>
                                              <p:pRg st="6" end="6"/>
                                            </p:txEl>
                                          </p:spTgt>
                                        </p:tgtEl>
                                        <p:attrNameLst>
                                          <p:attrName>style.visibility</p:attrName>
                                        </p:attrNameLst>
                                      </p:cBhvr>
                                      <p:to>
                                        <p:strVal val="visible"/>
                                      </p:to>
                                    </p:set>
                                    <p:animEffect transition="in" filter="fade">
                                      <p:cBhvr>
                                        <p:cTn id="3787" dur="750"/>
                                        <p:tgtEl>
                                          <p:spTgt spid="123907">
                                            <p:txEl>
                                              <p:pRg st="6" end="6"/>
                                            </p:txEl>
                                          </p:spTgt>
                                        </p:tgtEl>
                                      </p:cBhvr>
                                    </p:animEffect>
                                  </p:childTnLst>
                                </p:cTn>
                              </p:par>
                              <p:par>
                                <p:cTn id="3788" presetID="10" presetClass="entr" presetSubtype="0" fill="hold" grpId="0" nodeType="withEffect">
                                  <p:stCondLst>
                                    <p:cond delay="0"/>
                                  </p:stCondLst>
                                  <p:childTnLst>
                                    <p:set>
                                      <p:cBhvr>
                                        <p:cTn id="3789" dur="1" fill="hold">
                                          <p:stCondLst>
                                            <p:cond delay="0"/>
                                          </p:stCondLst>
                                        </p:cTn>
                                        <p:tgtEl>
                                          <p:spTgt spid="123907">
                                            <p:txEl>
                                              <p:pRg st="7" end="7"/>
                                            </p:txEl>
                                          </p:spTgt>
                                        </p:tgtEl>
                                        <p:attrNameLst>
                                          <p:attrName>style.visibility</p:attrName>
                                        </p:attrNameLst>
                                      </p:cBhvr>
                                      <p:to>
                                        <p:strVal val="visible"/>
                                      </p:to>
                                    </p:set>
                                    <p:animEffect transition="in" filter="fade">
                                      <p:cBhvr>
                                        <p:cTn id="3790" dur="750"/>
                                        <p:tgtEl>
                                          <p:spTgt spid="123907">
                                            <p:txEl>
                                              <p:pRg st="7" end="7"/>
                                            </p:txEl>
                                          </p:spTgt>
                                        </p:tgtEl>
                                      </p:cBhvr>
                                    </p:animEffect>
                                  </p:childTnLst>
                                </p:cTn>
                              </p:par>
                              <p:par>
                                <p:cTn id="3791" presetID="10" presetClass="entr" presetSubtype="0" fill="hold" grpId="0" nodeType="withEffect">
                                  <p:stCondLst>
                                    <p:cond delay="0"/>
                                  </p:stCondLst>
                                  <p:childTnLst>
                                    <p:set>
                                      <p:cBhvr>
                                        <p:cTn id="3792" dur="1" fill="hold">
                                          <p:stCondLst>
                                            <p:cond delay="0"/>
                                          </p:stCondLst>
                                        </p:cTn>
                                        <p:tgtEl>
                                          <p:spTgt spid="123907">
                                            <p:txEl>
                                              <p:pRg st="8" end="8"/>
                                            </p:txEl>
                                          </p:spTgt>
                                        </p:tgtEl>
                                        <p:attrNameLst>
                                          <p:attrName>style.visibility</p:attrName>
                                        </p:attrNameLst>
                                      </p:cBhvr>
                                      <p:to>
                                        <p:strVal val="visible"/>
                                      </p:to>
                                    </p:set>
                                    <p:animEffect transition="in" filter="fade">
                                      <p:cBhvr>
                                        <p:cTn id="3793" dur="750"/>
                                        <p:tgtEl>
                                          <p:spTgt spid="123907">
                                            <p:txEl>
                                              <p:pRg st="8" end="8"/>
                                            </p:txEl>
                                          </p:spTgt>
                                        </p:tgtEl>
                                      </p:cBhvr>
                                    </p:animEffect>
                                  </p:childTnLst>
                                </p:cTn>
                              </p:par>
                              <p:par>
                                <p:cTn id="3794" presetID="10" presetClass="entr" presetSubtype="0" fill="hold" grpId="0" nodeType="withEffect">
                                  <p:stCondLst>
                                    <p:cond delay="0"/>
                                  </p:stCondLst>
                                  <p:childTnLst>
                                    <p:set>
                                      <p:cBhvr>
                                        <p:cTn id="3795" dur="1" fill="hold">
                                          <p:stCondLst>
                                            <p:cond delay="0"/>
                                          </p:stCondLst>
                                        </p:cTn>
                                        <p:tgtEl>
                                          <p:spTgt spid="123907">
                                            <p:txEl>
                                              <p:pRg st="9" end="9"/>
                                            </p:txEl>
                                          </p:spTgt>
                                        </p:tgtEl>
                                        <p:attrNameLst>
                                          <p:attrName>style.visibility</p:attrName>
                                        </p:attrNameLst>
                                      </p:cBhvr>
                                      <p:to>
                                        <p:strVal val="visible"/>
                                      </p:to>
                                    </p:set>
                                    <p:animEffect transition="in" filter="fade">
                                      <p:cBhvr>
                                        <p:cTn id="3796" dur="750"/>
                                        <p:tgtEl>
                                          <p:spTgt spid="123907">
                                            <p:txEl>
                                              <p:pRg st="9" end="9"/>
                                            </p:txEl>
                                          </p:spTgt>
                                        </p:tgtEl>
                                      </p:cBhvr>
                                    </p:animEffect>
                                  </p:childTnLst>
                                </p:cTn>
                              </p:par>
                              <p:par>
                                <p:cTn id="3797" presetID="10" presetClass="entr" presetSubtype="0" fill="hold" grpId="0" nodeType="withEffect">
                                  <p:stCondLst>
                                    <p:cond delay="0"/>
                                  </p:stCondLst>
                                  <p:childTnLst>
                                    <p:set>
                                      <p:cBhvr>
                                        <p:cTn id="3798" dur="1" fill="hold">
                                          <p:stCondLst>
                                            <p:cond delay="0"/>
                                          </p:stCondLst>
                                        </p:cTn>
                                        <p:tgtEl>
                                          <p:spTgt spid="123907">
                                            <p:txEl>
                                              <p:pRg st="10" end="10"/>
                                            </p:txEl>
                                          </p:spTgt>
                                        </p:tgtEl>
                                        <p:attrNameLst>
                                          <p:attrName>style.visibility</p:attrName>
                                        </p:attrNameLst>
                                      </p:cBhvr>
                                      <p:to>
                                        <p:strVal val="visible"/>
                                      </p:to>
                                    </p:set>
                                    <p:animEffect transition="in" filter="fade">
                                      <p:cBhvr>
                                        <p:cTn id="3799" dur="750"/>
                                        <p:tgtEl>
                                          <p:spTgt spid="123907">
                                            <p:txEl>
                                              <p:pRg st="10" end="10"/>
                                            </p:txEl>
                                          </p:spTgt>
                                        </p:tgtEl>
                                      </p:cBhvr>
                                    </p:animEffect>
                                  </p:childTnLst>
                                </p:cTn>
                              </p:par>
                              <p:par>
                                <p:cTn id="3800" presetID="10" presetClass="entr" presetSubtype="0" fill="hold" grpId="0" nodeType="withEffect">
                                  <p:stCondLst>
                                    <p:cond delay="0"/>
                                  </p:stCondLst>
                                  <p:childTnLst>
                                    <p:set>
                                      <p:cBhvr>
                                        <p:cTn id="3801" dur="1" fill="hold">
                                          <p:stCondLst>
                                            <p:cond delay="0"/>
                                          </p:stCondLst>
                                        </p:cTn>
                                        <p:tgtEl>
                                          <p:spTgt spid="123907">
                                            <p:txEl>
                                              <p:pRg st="10" end="10"/>
                                            </p:txEl>
                                          </p:spTgt>
                                        </p:tgtEl>
                                        <p:attrNameLst>
                                          <p:attrName>style.visibility</p:attrName>
                                        </p:attrNameLst>
                                      </p:cBhvr>
                                      <p:to>
                                        <p:strVal val="visible"/>
                                      </p:to>
                                    </p:set>
                                    <p:animEffect transition="in" filter="fade">
                                      <p:cBhvr>
                                        <p:cTn id="3802" dur="750"/>
                                        <p:tgtEl>
                                          <p:spTgt spid="123907">
                                            <p:txEl>
                                              <p:pRg st="10" end="10"/>
                                            </p:txEl>
                                          </p:spTgt>
                                        </p:tgtEl>
                                      </p:cBhvr>
                                    </p:animEffect>
                                  </p:childTnLst>
                                </p:cTn>
                              </p:par>
                              <p:par>
                                <p:cTn id="3803" presetID="10" presetClass="entr" presetSubtype="0" fill="hold" grpId="0" nodeType="withEffect">
                                  <p:stCondLst>
                                    <p:cond delay="0"/>
                                  </p:stCondLst>
                                  <p:childTnLst>
                                    <p:set>
                                      <p:cBhvr>
                                        <p:cTn id="3804" dur="1" fill="hold">
                                          <p:stCondLst>
                                            <p:cond delay="0"/>
                                          </p:stCondLst>
                                        </p:cTn>
                                        <p:tgtEl>
                                          <p:spTgt spid="123907">
                                            <p:txEl>
                                              <p:pRg st="9" end="9"/>
                                            </p:txEl>
                                          </p:spTgt>
                                        </p:tgtEl>
                                        <p:attrNameLst>
                                          <p:attrName>style.visibility</p:attrName>
                                        </p:attrNameLst>
                                      </p:cBhvr>
                                      <p:to>
                                        <p:strVal val="visible"/>
                                      </p:to>
                                    </p:set>
                                    <p:animEffect transition="in" filter="fade">
                                      <p:cBhvr>
                                        <p:cTn id="3805" dur="750"/>
                                        <p:tgtEl>
                                          <p:spTgt spid="123907">
                                            <p:txEl>
                                              <p:pRg st="9" end="9"/>
                                            </p:txEl>
                                          </p:spTgt>
                                        </p:tgtEl>
                                      </p:cBhvr>
                                    </p:animEffect>
                                  </p:childTnLst>
                                </p:cTn>
                              </p:par>
                              <p:par>
                                <p:cTn id="3806" presetID="10" presetClass="entr" presetSubtype="0" fill="hold" grpId="0" nodeType="withEffect">
                                  <p:stCondLst>
                                    <p:cond delay="0"/>
                                  </p:stCondLst>
                                  <p:childTnLst>
                                    <p:set>
                                      <p:cBhvr>
                                        <p:cTn id="3807" dur="1" fill="hold">
                                          <p:stCondLst>
                                            <p:cond delay="0"/>
                                          </p:stCondLst>
                                        </p:cTn>
                                        <p:tgtEl>
                                          <p:spTgt spid="123907">
                                            <p:txEl>
                                              <p:pRg st="10" end="10"/>
                                            </p:txEl>
                                          </p:spTgt>
                                        </p:tgtEl>
                                        <p:attrNameLst>
                                          <p:attrName>style.visibility</p:attrName>
                                        </p:attrNameLst>
                                      </p:cBhvr>
                                      <p:to>
                                        <p:strVal val="visible"/>
                                      </p:to>
                                    </p:set>
                                    <p:animEffect transition="in" filter="fade">
                                      <p:cBhvr>
                                        <p:cTn id="3808" dur="750"/>
                                        <p:tgtEl>
                                          <p:spTgt spid="123907">
                                            <p:txEl>
                                              <p:pRg st="10" end="10"/>
                                            </p:txEl>
                                          </p:spTgt>
                                        </p:tgtEl>
                                      </p:cBhvr>
                                    </p:animEffect>
                                  </p:childTnLst>
                                </p:cTn>
                              </p:par>
                              <p:par>
                                <p:cTn id="3809" presetID="10" presetClass="entr" presetSubtype="0" fill="hold" grpId="0" nodeType="withEffect">
                                  <p:stCondLst>
                                    <p:cond delay="0"/>
                                  </p:stCondLst>
                                  <p:childTnLst>
                                    <p:set>
                                      <p:cBhvr>
                                        <p:cTn id="3810" dur="1" fill="hold">
                                          <p:stCondLst>
                                            <p:cond delay="0"/>
                                          </p:stCondLst>
                                        </p:cTn>
                                        <p:tgtEl>
                                          <p:spTgt spid="123907">
                                            <p:txEl>
                                              <p:pRg st="10" end="10"/>
                                            </p:txEl>
                                          </p:spTgt>
                                        </p:tgtEl>
                                        <p:attrNameLst>
                                          <p:attrName>style.visibility</p:attrName>
                                        </p:attrNameLst>
                                      </p:cBhvr>
                                      <p:to>
                                        <p:strVal val="visible"/>
                                      </p:to>
                                    </p:set>
                                    <p:animEffect transition="in" filter="fade">
                                      <p:cBhvr>
                                        <p:cTn id="3811" dur="750"/>
                                        <p:tgtEl>
                                          <p:spTgt spid="123907">
                                            <p:txEl>
                                              <p:pRg st="10" end="10"/>
                                            </p:txEl>
                                          </p:spTgt>
                                        </p:tgtEl>
                                      </p:cBhvr>
                                    </p:animEffect>
                                  </p:childTnLst>
                                </p:cTn>
                              </p:par>
                              <p:par>
                                <p:cTn id="3812" presetID="10" presetClass="entr" presetSubtype="0" fill="hold" grpId="0" nodeType="withEffect">
                                  <p:stCondLst>
                                    <p:cond delay="0"/>
                                  </p:stCondLst>
                                  <p:childTnLst>
                                    <p:set>
                                      <p:cBhvr>
                                        <p:cTn id="3813" dur="1" fill="hold">
                                          <p:stCondLst>
                                            <p:cond delay="0"/>
                                          </p:stCondLst>
                                        </p:cTn>
                                        <p:tgtEl>
                                          <p:spTgt spid="123907">
                                            <p:txEl>
                                              <p:pRg st="11" end="11"/>
                                            </p:txEl>
                                          </p:spTgt>
                                        </p:tgtEl>
                                        <p:attrNameLst>
                                          <p:attrName>style.visibility</p:attrName>
                                        </p:attrNameLst>
                                      </p:cBhvr>
                                      <p:to>
                                        <p:strVal val="visible"/>
                                      </p:to>
                                    </p:set>
                                    <p:animEffect transition="in" filter="fade">
                                      <p:cBhvr>
                                        <p:cTn id="3814" dur="750"/>
                                        <p:tgtEl>
                                          <p:spTgt spid="123907">
                                            <p:txEl>
                                              <p:pRg st="11" end="11"/>
                                            </p:txEl>
                                          </p:spTgt>
                                        </p:tgtEl>
                                      </p:cBhvr>
                                    </p:animEffect>
                                  </p:childTnLst>
                                </p:cTn>
                              </p:par>
                              <p:par>
                                <p:cTn id="3815" presetID="10" presetClass="entr" presetSubtype="0" fill="hold" grpId="0" nodeType="withEffect">
                                  <p:stCondLst>
                                    <p:cond delay="0"/>
                                  </p:stCondLst>
                                  <p:childTnLst>
                                    <p:set>
                                      <p:cBhvr>
                                        <p:cTn id="3816" dur="1" fill="hold">
                                          <p:stCondLst>
                                            <p:cond delay="0"/>
                                          </p:stCondLst>
                                        </p:cTn>
                                        <p:tgtEl>
                                          <p:spTgt spid="123907">
                                            <p:txEl>
                                              <p:pRg st="7" end="7"/>
                                            </p:txEl>
                                          </p:spTgt>
                                        </p:tgtEl>
                                        <p:attrNameLst>
                                          <p:attrName>style.visibility</p:attrName>
                                        </p:attrNameLst>
                                      </p:cBhvr>
                                      <p:to>
                                        <p:strVal val="visible"/>
                                      </p:to>
                                    </p:set>
                                    <p:animEffect transition="in" filter="fade">
                                      <p:cBhvr>
                                        <p:cTn id="3817" dur="750"/>
                                        <p:tgtEl>
                                          <p:spTgt spid="123907">
                                            <p:txEl>
                                              <p:pRg st="7" end="7"/>
                                            </p:txEl>
                                          </p:spTgt>
                                        </p:tgtEl>
                                      </p:cBhvr>
                                    </p:animEffect>
                                  </p:childTnLst>
                                </p:cTn>
                              </p:par>
                              <p:par>
                                <p:cTn id="3818" presetID="10" presetClass="entr" presetSubtype="0" fill="hold" grpId="0" nodeType="withEffect">
                                  <p:stCondLst>
                                    <p:cond delay="0"/>
                                  </p:stCondLst>
                                  <p:childTnLst>
                                    <p:set>
                                      <p:cBhvr>
                                        <p:cTn id="3819" dur="1" fill="hold">
                                          <p:stCondLst>
                                            <p:cond delay="0"/>
                                          </p:stCondLst>
                                        </p:cTn>
                                        <p:tgtEl>
                                          <p:spTgt spid="123907">
                                            <p:txEl>
                                              <p:pRg st="8" end="8"/>
                                            </p:txEl>
                                          </p:spTgt>
                                        </p:tgtEl>
                                        <p:attrNameLst>
                                          <p:attrName>style.visibility</p:attrName>
                                        </p:attrNameLst>
                                      </p:cBhvr>
                                      <p:to>
                                        <p:strVal val="visible"/>
                                      </p:to>
                                    </p:set>
                                    <p:animEffect transition="in" filter="fade">
                                      <p:cBhvr>
                                        <p:cTn id="3820" dur="750"/>
                                        <p:tgtEl>
                                          <p:spTgt spid="123907">
                                            <p:txEl>
                                              <p:pRg st="8" end="8"/>
                                            </p:txEl>
                                          </p:spTgt>
                                        </p:tgtEl>
                                      </p:cBhvr>
                                    </p:animEffect>
                                  </p:childTnLst>
                                </p:cTn>
                              </p:par>
                              <p:par>
                                <p:cTn id="3821" presetID="10" presetClass="entr" presetSubtype="0" fill="hold" grpId="0" nodeType="withEffect">
                                  <p:stCondLst>
                                    <p:cond delay="0"/>
                                  </p:stCondLst>
                                  <p:childTnLst>
                                    <p:set>
                                      <p:cBhvr>
                                        <p:cTn id="3822" dur="1" fill="hold">
                                          <p:stCondLst>
                                            <p:cond delay="0"/>
                                          </p:stCondLst>
                                        </p:cTn>
                                        <p:tgtEl>
                                          <p:spTgt spid="123907">
                                            <p:txEl>
                                              <p:pRg st="9" end="9"/>
                                            </p:txEl>
                                          </p:spTgt>
                                        </p:tgtEl>
                                        <p:attrNameLst>
                                          <p:attrName>style.visibility</p:attrName>
                                        </p:attrNameLst>
                                      </p:cBhvr>
                                      <p:to>
                                        <p:strVal val="visible"/>
                                      </p:to>
                                    </p:set>
                                    <p:animEffect transition="in" filter="fade">
                                      <p:cBhvr>
                                        <p:cTn id="3823" dur="750"/>
                                        <p:tgtEl>
                                          <p:spTgt spid="123907">
                                            <p:txEl>
                                              <p:pRg st="9" end="9"/>
                                            </p:txEl>
                                          </p:spTgt>
                                        </p:tgtEl>
                                      </p:cBhvr>
                                    </p:animEffect>
                                  </p:childTnLst>
                                </p:cTn>
                              </p:par>
                              <p:par>
                                <p:cTn id="3824" presetID="10" presetClass="entr" presetSubtype="0" fill="hold" grpId="0" nodeType="withEffect">
                                  <p:stCondLst>
                                    <p:cond delay="0"/>
                                  </p:stCondLst>
                                  <p:childTnLst>
                                    <p:set>
                                      <p:cBhvr>
                                        <p:cTn id="3825" dur="1" fill="hold">
                                          <p:stCondLst>
                                            <p:cond delay="0"/>
                                          </p:stCondLst>
                                        </p:cTn>
                                        <p:tgtEl>
                                          <p:spTgt spid="123907">
                                            <p:txEl>
                                              <p:pRg st="10" end="10"/>
                                            </p:txEl>
                                          </p:spTgt>
                                        </p:tgtEl>
                                        <p:attrNameLst>
                                          <p:attrName>style.visibility</p:attrName>
                                        </p:attrNameLst>
                                      </p:cBhvr>
                                      <p:to>
                                        <p:strVal val="visible"/>
                                      </p:to>
                                    </p:set>
                                    <p:animEffect transition="in" filter="fade">
                                      <p:cBhvr>
                                        <p:cTn id="3826" dur="750"/>
                                        <p:tgtEl>
                                          <p:spTgt spid="123907">
                                            <p:txEl>
                                              <p:pRg st="10" end="10"/>
                                            </p:txEl>
                                          </p:spTgt>
                                        </p:tgtEl>
                                      </p:cBhvr>
                                    </p:animEffect>
                                  </p:childTnLst>
                                </p:cTn>
                              </p:par>
                              <p:par>
                                <p:cTn id="3827" presetID="10" presetClass="entr" presetSubtype="0" fill="hold" grpId="0" nodeType="withEffect">
                                  <p:stCondLst>
                                    <p:cond delay="0"/>
                                  </p:stCondLst>
                                  <p:childTnLst>
                                    <p:set>
                                      <p:cBhvr>
                                        <p:cTn id="3828" dur="1" fill="hold">
                                          <p:stCondLst>
                                            <p:cond delay="0"/>
                                          </p:stCondLst>
                                        </p:cTn>
                                        <p:tgtEl>
                                          <p:spTgt spid="123907">
                                            <p:txEl>
                                              <p:pRg st="10" end="10"/>
                                            </p:txEl>
                                          </p:spTgt>
                                        </p:tgtEl>
                                        <p:attrNameLst>
                                          <p:attrName>style.visibility</p:attrName>
                                        </p:attrNameLst>
                                      </p:cBhvr>
                                      <p:to>
                                        <p:strVal val="visible"/>
                                      </p:to>
                                    </p:set>
                                    <p:animEffect transition="in" filter="fade">
                                      <p:cBhvr>
                                        <p:cTn id="3829" dur="750"/>
                                        <p:tgtEl>
                                          <p:spTgt spid="123907">
                                            <p:txEl>
                                              <p:pRg st="10" end="10"/>
                                            </p:txEl>
                                          </p:spTgt>
                                        </p:tgtEl>
                                      </p:cBhvr>
                                    </p:animEffect>
                                  </p:childTnLst>
                                </p:cTn>
                              </p:par>
                              <p:par>
                                <p:cTn id="3830" presetID="10" presetClass="entr" presetSubtype="0" fill="hold" grpId="0" nodeType="withEffect">
                                  <p:stCondLst>
                                    <p:cond delay="0"/>
                                  </p:stCondLst>
                                  <p:childTnLst>
                                    <p:set>
                                      <p:cBhvr>
                                        <p:cTn id="3831" dur="1" fill="hold">
                                          <p:stCondLst>
                                            <p:cond delay="0"/>
                                          </p:stCondLst>
                                        </p:cTn>
                                        <p:tgtEl>
                                          <p:spTgt spid="123907">
                                            <p:txEl>
                                              <p:pRg st="9" end="9"/>
                                            </p:txEl>
                                          </p:spTgt>
                                        </p:tgtEl>
                                        <p:attrNameLst>
                                          <p:attrName>style.visibility</p:attrName>
                                        </p:attrNameLst>
                                      </p:cBhvr>
                                      <p:to>
                                        <p:strVal val="visible"/>
                                      </p:to>
                                    </p:set>
                                    <p:animEffect transition="in" filter="fade">
                                      <p:cBhvr>
                                        <p:cTn id="3832" dur="750"/>
                                        <p:tgtEl>
                                          <p:spTgt spid="123907">
                                            <p:txEl>
                                              <p:pRg st="9" end="9"/>
                                            </p:txEl>
                                          </p:spTgt>
                                        </p:tgtEl>
                                      </p:cBhvr>
                                    </p:animEffect>
                                  </p:childTnLst>
                                </p:cTn>
                              </p:par>
                              <p:par>
                                <p:cTn id="3833" presetID="10" presetClass="entr" presetSubtype="0" fill="hold" grpId="0" nodeType="withEffect">
                                  <p:stCondLst>
                                    <p:cond delay="0"/>
                                  </p:stCondLst>
                                  <p:childTnLst>
                                    <p:set>
                                      <p:cBhvr>
                                        <p:cTn id="3834" dur="1" fill="hold">
                                          <p:stCondLst>
                                            <p:cond delay="0"/>
                                          </p:stCondLst>
                                        </p:cTn>
                                        <p:tgtEl>
                                          <p:spTgt spid="123907">
                                            <p:txEl>
                                              <p:pRg st="10" end="10"/>
                                            </p:txEl>
                                          </p:spTgt>
                                        </p:tgtEl>
                                        <p:attrNameLst>
                                          <p:attrName>style.visibility</p:attrName>
                                        </p:attrNameLst>
                                      </p:cBhvr>
                                      <p:to>
                                        <p:strVal val="visible"/>
                                      </p:to>
                                    </p:set>
                                    <p:animEffect transition="in" filter="fade">
                                      <p:cBhvr>
                                        <p:cTn id="3835" dur="750"/>
                                        <p:tgtEl>
                                          <p:spTgt spid="123907">
                                            <p:txEl>
                                              <p:pRg st="10" end="10"/>
                                            </p:txEl>
                                          </p:spTgt>
                                        </p:tgtEl>
                                      </p:cBhvr>
                                    </p:animEffect>
                                  </p:childTnLst>
                                </p:cTn>
                              </p:par>
                              <p:par>
                                <p:cTn id="3836" presetID="10" presetClass="entr" presetSubtype="0" fill="hold" grpId="0" nodeType="withEffect">
                                  <p:stCondLst>
                                    <p:cond delay="0"/>
                                  </p:stCondLst>
                                  <p:childTnLst>
                                    <p:set>
                                      <p:cBhvr>
                                        <p:cTn id="3837" dur="1" fill="hold">
                                          <p:stCondLst>
                                            <p:cond delay="0"/>
                                          </p:stCondLst>
                                        </p:cTn>
                                        <p:tgtEl>
                                          <p:spTgt spid="123907">
                                            <p:txEl>
                                              <p:pRg st="10" end="10"/>
                                            </p:txEl>
                                          </p:spTgt>
                                        </p:tgtEl>
                                        <p:attrNameLst>
                                          <p:attrName>style.visibility</p:attrName>
                                        </p:attrNameLst>
                                      </p:cBhvr>
                                      <p:to>
                                        <p:strVal val="visible"/>
                                      </p:to>
                                    </p:set>
                                    <p:animEffect transition="in" filter="fade">
                                      <p:cBhvr>
                                        <p:cTn id="3838" dur="750"/>
                                        <p:tgtEl>
                                          <p:spTgt spid="123907">
                                            <p:txEl>
                                              <p:pRg st="10" end="10"/>
                                            </p:txEl>
                                          </p:spTgt>
                                        </p:tgtEl>
                                      </p:cBhvr>
                                    </p:animEffect>
                                  </p:childTnLst>
                                </p:cTn>
                              </p:par>
                              <p:par>
                                <p:cTn id="3839" presetID="10" presetClass="entr" presetSubtype="0" fill="hold" grpId="0" nodeType="withEffect">
                                  <p:stCondLst>
                                    <p:cond delay="0"/>
                                  </p:stCondLst>
                                  <p:childTnLst>
                                    <p:set>
                                      <p:cBhvr>
                                        <p:cTn id="3840" dur="1" fill="hold">
                                          <p:stCondLst>
                                            <p:cond delay="0"/>
                                          </p:stCondLst>
                                        </p:cTn>
                                        <p:tgtEl>
                                          <p:spTgt spid="123907">
                                            <p:txEl>
                                              <p:pRg st="11" end="11"/>
                                            </p:txEl>
                                          </p:spTgt>
                                        </p:tgtEl>
                                        <p:attrNameLst>
                                          <p:attrName>style.visibility</p:attrName>
                                        </p:attrNameLst>
                                      </p:cBhvr>
                                      <p:to>
                                        <p:strVal val="visible"/>
                                      </p:to>
                                    </p:set>
                                    <p:animEffect transition="in" filter="fade">
                                      <p:cBhvr>
                                        <p:cTn id="3841" dur="750"/>
                                        <p:tgtEl>
                                          <p:spTgt spid="1239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Chapter 7</a:t>
            </a:r>
          </a:p>
        </p:txBody>
      </p:sp>
      <p:sp>
        <p:nvSpPr>
          <p:cNvPr id="5" name="Text Placeholder 4"/>
          <p:cNvSpPr>
            <a:spLocks noGrp="1"/>
          </p:cNvSpPr>
          <p:nvPr>
            <p:ph type="body" idx="1"/>
          </p:nvPr>
        </p:nvSpPr>
        <p:spPr/>
        <p:txBody>
          <a:bodyPr/>
          <a:lstStyle/>
          <a:p>
            <a:r>
              <a:rPr lang="en-US" dirty="0"/>
              <a:t>コンプライアンスで陥る落とし穴を回避する</a:t>
            </a:r>
          </a:p>
        </p:txBody>
      </p:sp>
    </p:spTree>
    <p:extLst>
      <p:ext uri="{BB962C8B-B14F-4D97-AF65-F5344CB8AC3E}">
        <p14:creationId xmlns:p14="http://schemas.microsoft.com/office/powerpoint/2010/main" val="13592903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Pitfalls</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marL="0" indent="0">
              <a:buNone/>
            </a:pPr>
            <a:r>
              <a:rPr lang="en-US" dirty="0">
                <a:latin typeface="Calibri" charset="0"/>
                <a:ea typeface="ＭＳ Ｐゴシック" charset="0"/>
              </a:rPr>
              <a:t>This chapter will describe some potential pitfalls to avoid in the compliance process:</a:t>
            </a:r>
          </a:p>
          <a:p>
            <a:pPr marL="457200" indent="-457200">
              <a:buFont typeface="+mj-lt"/>
              <a:buAutoNum type="arabicPeriod"/>
            </a:pPr>
            <a:r>
              <a:rPr lang="en-US" dirty="0">
                <a:latin typeface="Calibri" charset="0"/>
                <a:ea typeface="ＭＳ Ｐゴシック" charset="0"/>
              </a:rPr>
              <a:t>Intellectual Property (IP) pitfalls</a:t>
            </a:r>
          </a:p>
          <a:p>
            <a:pPr marL="457200" indent="-457200">
              <a:buFont typeface="+mj-lt"/>
              <a:buAutoNum type="arabicPeriod"/>
            </a:pPr>
            <a:r>
              <a:rPr lang="en-US" dirty="0">
                <a:latin typeface="Calibri" charset="0"/>
                <a:ea typeface="ＭＳ Ｐゴシック" charset="0"/>
              </a:rPr>
              <a:t>License Compliance pitfalls</a:t>
            </a:r>
          </a:p>
          <a:p>
            <a:pPr marL="457200" indent="-457200">
              <a:buFont typeface="+mj-lt"/>
              <a:buAutoNum type="arabicPeriod"/>
            </a:pPr>
            <a:r>
              <a:rPr lang="en-US" dirty="0">
                <a:latin typeface="Calibri" charset="0"/>
                <a:ea typeface="ＭＳ Ｐゴシック" charset="0"/>
              </a:rPr>
              <a:t>Compliance Process </a:t>
            </a:r>
            <a:r>
              <a:rPr lang="en-US">
                <a:latin typeface="Calibri" charset="0"/>
                <a:ea typeface="ＭＳ Ｐゴシック" charset="0"/>
              </a:rPr>
              <a:t>pitfalls</a:t>
            </a: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a:p>
            <a:pPr>
              <a:buFont typeface="Arial"/>
              <a:buChar char="•"/>
            </a:pPr>
            <a:endParaRPr lang="en-US" dirty="0">
              <a:latin typeface="Calibri" charset="0"/>
              <a:ea typeface="ＭＳ Ｐゴシック" charset="0"/>
            </a:endParaRPr>
          </a:p>
        </p:txBody>
      </p:sp>
    </p:spTree>
    <p:extLst>
      <p:ext uri="{BB962C8B-B14F-4D97-AF65-F5344CB8AC3E}">
        <p14:creationId xmlns:p14="http://schemas.microsoft.com/office/powerpoint/2010/main" val="17563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Intellectual Property Pitfalls</a:t>
            </a:r>
            <a:endParaRPr lang="en-US" dirty="0">
              <a:solidFill>
                <a:schemeClr val="tx1"/>
              </a:solidFill>
              <a:ea typeface="ＭＳ Ｐゴシック" charset="0"/>
              <a:cs typeface="ＭＳ Ｐゴシック" charset="0"/>
            </a:endParaRPr>
          </a:p>
        </p:txBody>
      </p:sp>
      <p:graphicFrame>
        <p:nvGraphicFramePr>
          <p:cNvPr id="6" name="Group 18"/>
          <p:cNvGraphicFramePr>
            <a:graphicFrameLocks noGrp="1"/>
          </p:cNvGraphicFramePr>
          <p:nvPr>
            <p:ph idx="1"/>
            <p:extLst/>
          </p:nvPr>
        </p:nvGraphicFramePr>
        <p:xfrm>
          <a:off x="667318" y="1590440"/>
          <a:ext cx="10720135" cy="4651442"/>
        </p:xfrm>
        <a:graphic>
          <a:graphicData uri="http://schemas.openxmlformats.org/drawingml/2006/table">
            <a:tbl>
              <a:tblPr/>
              <a:tblGrid>
                <a:gridCol w="3659896">
                  <a:extLst>
                    <a:ext uri="{9D8B030D-6E8A-4147-A177-3AD203B41FA5}">
                      <a16:colId xmlns="" xmlns:a16="http://schemas.microsoft.com/office/drawing/2014/main" val="20000"/>
                    </a:ext>
                  </a:extLst>
                </a:gridCol>
                <a:gridCol w="3529114">
                  <a:extLst>
                    <a:ext uri="{9D8B030D-6E8A-4147-A177-3AD203B41FA5}">
                      <a16:colId xmlns="" xmlns:a16="http://schemas.microsoft.com/office/drawing/2014/main" val="20001"/>
                    </a:ext>
                  </a:extLst>
                </a:gridCol>
                <a:gridCol w="3531125">
                  <a:extLst>
                    <a:ext uri="{9D8B030D-6E8A-4147-A177-3AD203B41FA5}">
                      <a16:colId xmlns="" xmlns:a16="http://schemas.microsoft.com/office/drawing/2014/main" val="20002"/>
                    </a:ext>
                  </a:extLst>
                </a:gridCol>
              </a:tblGrid>
              <a:tr h="45731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Type &amp; Description</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Calibri" pitchFamily="34" charset="0"/>
                          <a:ea typeface="ＭＳ Ｐゴシック" pitchFamily="34" charset="-128"/>
                          <a:cs typeface="Times New Roman" pitchFamily="18" charset="0"/>
                        </a:rPr>
                        <a:t> </a:t>
                      </a: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Discovery</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Avoidance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194124">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Unplanned inclusion of copyleft FOSS into proprietary or 3rd party code:</a:t>
                      </a:r>
                      <a:r>
                        <a:rPr kumimoji="0" lang="en-US" sz="1800" b="0"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occurs during the development process when engineers add (or cut and paste) FOSS code into source code that is proprietary (to you to you or to a third party) in conflict with your FOSS policies.</a:t>
                      </a: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discovered by scanning or auditing the </a:t>
                      </a: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source code for possible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matches with:</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FOSS source code </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Copyright notices</a:t>
                      </a:r>
                    </a:p>
                    <a:p>
                      <a:pPr marL="742950" marR="0" lvl="1" indent="-285750" algn="l" defTabSz="4572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Automated source code</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scanning tools may be used for</a:t>
                      </a:r>
                    </a:p>
                    <a:p>
                      <a:pPr marL="342900" marR="0" lvl="0" indent="-342900" algn="l" defTabSz="4572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purpose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avoided by:</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Offering training to engineering staff to bring awareness to compliance issues and to the different types and categories of FOSS licenses and the implications of including FOSS source code in proprietary source code</a:t>
                      </a:r>
                    </a:p>
                    <a:p>
                      <a:pPr marL="342900" marR="0" lvl="0" indent="-342900" algn="l" defTabSz="4572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Conducting regular source code scans or audits for all the source code in the build environment (proprietary, 3</a:t>
                      </a:r>
                      <a:r>
                        <a:rPr kumimoji="0" lang="en-US" sz="1600" b="0" i="0" u="none" strike="noStrike" cap="none" normalizeH="0" baseline="30000" dirty="0">
                          <a:ln>
                            <a:noFill/>
                          </a:ln>
                          <a:solidFill>
                            <a:schemeClr val="tx1"/>
                          </a:solidFill>
                          <a:effectLst/>
                          <a:latin typeface="Calibri" pitchFamily="34" charset="0"/>
                          <a:ea typeface="ＭＳ Ｐゴシック" pitchFamily="34" charset="-128"/>
                          <a:cs typeface="Times New Roman" pitchFamily="18" charset="0"/>
                        </a:rPr>
                        <a:t>rd</a:t>
                      </a: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 party and FOSS)</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2287" marR="92287"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6717656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Intellectual Property Pitfalls</a:t>
            </a:r>
            <a:endParaRPr lang="en-US" dirty="0">
              <a:solidFill>
                <a:schemeClr val="tx1"/>
              </a:solidFill>
              <a:ea typeface="ＭＳ Ｐゴシック" charset="0"/>
              <a:cs typeface="ＭＳ Ｐゴシック" charset="0"/>
            </a:endParaRPr>
          </a:p>
        </p:txBody>
      </p:sp>
      <p:graphicFrame>
        <p:nvGraphicFramePr>
          <p:cNvPr id="5" name="Group 26"/>
          <p:cNvGraphicFramePr>
            <a:graphicFrameLocks/>
          </p:cNvGraphicFramePr>
          <p:nvPr>
            <p:extLst/>
          </p:nvPr>
        </p:nvGraphicFramePr>
        <p:xfrm>
          <a:off x="753423" y="1479479"/>
          <a:ext cx="10667368" cy="4833031"/>
        </p:xfrm>
        <a:graphic>
          <a:graphicData uri="http://schemas.openxmlformats.org/drawingml/2006/table">
            <a:tbl>
              <a:tblPr/>
              <a:tblGrid>
                <a:gridCol w="3642324">
                  <a:extLst>
                    <a:ext uri="{9D8B030D-6E8A-4147-A177-3AD203B41FA5}">
                      <a16:colId xmlns="" xmlns:a16="http://schemas.microsoft.com/office/drawing/2014/main" val="20000"/>
                    </a:ext>
                  </a:extLst>
                </a:gridCol>
                <a:gridCol w="3512522">
                  <a:extLst>
                    <a:ext uri="{9D8B030D-6E8A-4147-A177-3AD203B41FA5}">
                      <a16:colId xmlns="" xmlns:a16="http://schemas.microsoft.com/office/drawing/2014/main" val="20001"/>
                    </a:ext>
                  </a:extLst>
                </a:gridCol>
                <a:gridCol w="3512522">
                  <a:extLst>
                    <a:ext uri="{9D8B030D-6E8A-4147-A177-3AD203B41FA5}">
                      <a16:colId xmlns="" xmlns:a16="http://schemas.microsoft.com/office/drawing/2014/main" val="20002"/>
                    </a:ext>
                  </a:extLst>
                </a:gridCol>
              </a:tblGrid>
              <a:tr h="36394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Type &amp; Description</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 Discovery</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Avoidance</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03058">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Unplanned linking of copyleft FOSS into proprietary source code in certain cases  (or vice versa):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charset="0"/>
                        <a:ea typeface="ＭＳ Ｐゴシック" charset="0"/>
                        <a:cs typeface="Times New Roman"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occurs as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 result of linking software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proprietary, 3</a:t>
                      </a:r>
                      <a:r>
                        <a:rPr kumimoji="0" lang="en-US" sz="1600" b="0" i="0" u="none" strike="noStrike" cap="none" normalizeH="0" baseline="30000" dirty="0">
                          <a:ln>
                            <a:noFill/>
                          </a:ln>
                          <a:solidFill>
                            <a:schemeClr val="tx1"/>
                          </a:solidFill>
                          <a:effectLst/>
                          <a:latin typeface="Calibri" charset="0"/>
                          <a:ea typeface="ＭＳ Ｐゴシック" charset="0"/>
                          <a:cs typeface="Times New Roman" charset="0"/>
                        </a:rPr>
                        <a:t>rd</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 party)</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with conflicting or incompatible</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licenses. The legal effect of linking is subject to debate in the FOSS community.</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discovered using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dependency tracking tool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that allows you to discover</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linkages between</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different software</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components.</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 to avoid linking software components with licenses that conflict with you FOSS policies which will take a position on these legal risks</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Continuously running the dependency tracking tool over your build environment</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695402">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Inclusion of proprietary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code into copyleft FOSS through </a:t>
                      </a:r>
                    </a:p>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source code modifications </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a:t>
                      </a:r>
                    </a:p>
                    <a:p>
                      <a:pPr marL="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discovered using the audits or scans</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to identify and analyze the source code you introduced to the FOSS component.</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failures can be</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Conducting regular code audits</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3" marB="4572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7303038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graphicFrame>
        <p:nvGraphicFramePr>
          <p:cNvPr id="4" name="Group 26"/>
          <p:cNvGraphicFramePr>
            <a:graphicFrameLocks noGrp="1"/>
          </p:cNvGraphicFramePr>
          <p:nvPr>
            <p:ph idx="1"/>
            <p:extLst>
              <p:ext uri="{D42A27DB-BD31-4B8C-83A1-F6EECF244321}">
                <p14:modId xmlns:p14="http://schemas.microsoft.com/office/powerpoint/2010/main" val="374523679"/>
              </p:ext>
            </p:extLst>
          </p:nvPr>
        </p:nvGraphicFramePr>
        <p:xfrm>
          <a:off x="904108" y="1551023"/>
          <a:ext cx="10318432" cy="4613333"/>
        </p:xfrm>
        <a:graphic>
          <a:graphicData uri="http://schemas.openxmlformats.org/drawingml/2006/table">
            <a:tbl>
              <a:tblPr/>
              <a:tblGrid>
                <a:gridCol w="3762879">
                  <a:extLst>
                    <a:ext uri="{9D8B030D-6E8A-4147-A177-3AD203B41FA5}">
                      <a16:colId xmlns="" xmlns:a16="http://schemas.microsoft.com/office/drawing/2014/main" val="20000"/>
                    </a:ext>
                  </a:extLst>
                </a:gridCol>
                <a:gridCol w="6555553">
                  <a:extLst>
                    <a:ext uri="{9D8B030D-6E8A-4147-A177-3AD203B41FA5}">
                      <a16:colId xmlns="" xmlns:a16="http://schemas.microsoft.com/office/drawing/2014/main" val="20001"/>
                    </a:ext>
                  </a:extLst>
                </a:gridCol>
              </a:tblGrid>
              <a:tr h="332863">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Type &amp; Description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charset="0"/>
                          <a:ea typeface="ＭＳ Ｐゴシック" charset="0"/>
                          <a:cs typeface="Times New Roman" charset="0"/>
                        </a:rPr>
                        <a:t>Avoidance</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98345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Provide Accompanying Source Code </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making source code capture and publishing a checklist item in the product release cycle before the product becomes available in the market place.</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267148">
                <a:tc>
                  <a:txBody>
                    <a:bodyPr/>
                    <a:lstStyle/>
                    <a:p>
                      <a:pPr marL="0" indent="-342900" defTabSz="457200" eaLnBrk="0" fontAlgn="base" hangingPunct="0">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Providing the Incorrect Version of Accompanying Source Code</a:t>
                      </a:r>
                    </a:p>
                    <a:p>
                      <a:pPr marL="0" indent="-342900" defTabSz="457200" eaLnBrk="0" fontAlgn="base" hangingPunct="0">
                        <a:spcBef>
                          <a:spcPct val="0"/>
                        </a:spcBef>
                        <a:spcAft>
                          <a:spcPct val="0"/>
                        </a:spcAft>
                      </a:pP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adding a verification </a:t>
                      </a:r>
                    </a:p>
                    <a:p>
                      <a:pPr marL="0" indent="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step into the compliance process to ensure that the accompanying</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 source code for the binary version is being published.</a:t>
                      </a:r>
                      <a:endParaRPr kumimoji="0" lang="en-US" sz="2800" b="0" i="0" u="none" strike="noStrike" cap="none" normalizeH="0" baseline="0" dirty="0">
                        <a:ln>
                          <a:noFill/>
                        </a:ln>
                        <a:solidFill>
                          <a:srgbClr val="292934"/>
                        </a:solidFill>
                        <a:effectLst/>
                        <a:latin typeface="Calibri" charset="0"/>
                        <a:ea typeface="ＭＳ Ｐゴシック" charset="0"/>
                        <a:cs typeface="Times New Roman" charset="0"/>
                      </a:endParaRP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2027436">
                <a:tc>
                  <a:txBody>
                    <a:bodyPr/>
                    <a:lstStyle/>
                    <a:p>
                      <a:pPr marL="0" indent="-342900" defTabSz="457200" fontAlgn="base">
                        <a:spcBef>
                          <a:spcPct val="0"/>
                        </a:spcBef>
                        <a:spcAft>
                          <a:spcPct val="0"/>
                        </a:spcAf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a:t>
                      </a:r>
                      <a:r>
                        <a:rPr kumimoji="0" lang="en-US" sz="1800" b="1" i="0" u="none" strike="noStrike" cap="none" normalizeH="0" baseline="0" dirty="0" smtClean="0">
                          <a:ln>
                            <a:noFill/>
                          </a:ln>
                          <a:solidFill>
                            <a:srgbClr val="0070C0"/>
                          </a:solidFill>
                          <a:effectLst/>
                          <a:latin typeface="Calibri" charset="0"/>
                          <a:ea typeface="ＭＳ Ｐゴシック" charset="0"/>
                          <a:cs typeface="Times New Roman" charset="0"/>
                        </a:rPr>
                        <a:t>Provide Accompanying </a:t>
                      </a: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Source Code for FOSS Component Modifications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his type of failure can be avoided by adding a verification  </a:t>
                      </a: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defTabSz="457200" eaLnBrk="0" fontAlgn="base" hangingPunct="0">
                        <a:spcBef>
                          <a:spcPct val="0"/>
                        </a:spcBef>
                        <a:spcAft>
                          <a:spcPct val="0"/>
                        </a:spcAf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step into the compliance process to ensure that source code for modifications are published, rather than only the original source code for the FOSS component</a:t>
                      </a:r>
                    </a:p>
                    <a:p>
                      <a:pPr marR="0" lvl="0" algn="l" defTabSz="457200" rtl="0" eaLnBrk="0" fontAlgn="base" latinLnBrk="0" hangingPunct="0">
                        <a:lnSpc>
                          <a:spcPct val="100000"/>
                        </a:lnSpc>
                        <a:spcBef>
                          <a:spcPct val="0"/>
                        </a:spcBef>
                        <a:spcAft>
                          <a:spcPct val="0"/>
                        </a:spcAft>
                        <a:buClrTx/>
                        <a:buSzTx/>
                        <a:tabLst/>
                      </a:pPr>
                      <a:r>
                        <a:rPr kumimoji="0" lang="en-US" sz="2800" b="0" i="0" u="none" strike="noStrike" cap="none" normalizeH="0" baseline="0" dirty="0">
                          <a:ln>
                            <a:noFill/>
                          </a:ln>
                          <a:solidFill>
                            <a:srgbClr val="292934"/>
                          </a:solidFill>
                          <a:effectLst/>
                          <a:latin typeface="Calibri" charset="0"/>
                          <a:ea typeface="ＭＳ Ｐゴシック" charset="0"/>
                          <a:cs typeface="Times New Roman" charset="0"/>
                        </a:rPr>
                        <a:t> </a:t>
                      </a:r>
                    </a:p>
                  </a:txBody>
                  <a:tcPr marL="90654" marR="90654" marT="45726" marB="4572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
        <p:nvSpPr>
          <p:cNvPr id="5" name="Rectangle 2"/>
          <p:cNvSpPr txBox="1">
            <a:spLocks noChangeArrowheads="1"/>
          </p:cNvSpPr>
          <p:nvPr/>
        </p:nvSpPr>
        <p:spPr>
          <a:xfrm>
            <a:off x="603849" y="531962"/>
            <a:ext cx="109728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spTree>
    <p:extLst>
      <p:ext uri="{BB962C8B-B14F-4D97-AF65-F5344CB8AC3E}">
        <p14:creationId xmlns:p14="http://schemas.microsoft.com/office/powerpoint/2010/main" val="840626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ソフトウェアにもっとも関係する著作権</a:t>
            </a:r>
            <a:endParaRPr lang="en-US" dirty="0">
              <a:solidFill>
                <a:srgbClr val="FF0000"/>
              </a:solidFill>
            </a:endParaRPr>
          </a:p>
        </p:txBody>
      </p:sp>
      <p:sp>
        <p:nvSpPr>
          <p:cNvPr id="3" name="Content Placeholder 2"/>
          <p:cNvSpPr>
            <a:spLocks noGrp="1"/>
          </p:cNvSpPr>
          <p:nvPr>
            <p:ph idx="1"/>
          </p:nvPr>
        </p:nvSpPr>
        <p:spPr>
          <a:xfrm>
            <a:off x="668360" y="1559902"/>
            <a:ext cx="10685440" cy="5275813"/>
          </a:xfrm>
        </p:spPr>
        <p:txBody>
          <a:bodyPr vert="horz" lIns="91440" tIns="45720" rIns="91440" bIns="45720" rtlCol="0" anchor="t">
            <a:normAutofit/>
          </a:bodyPr>
          <a:lstStyle/>
          <a:p>
            <a:r>
              <a:rPr lang="en-US" dirty="0"/>
              <a:t>ソフトウェアを </a:t>
            </a:r>
            <a:r>
              <a:rPr lang="en-US" i="1" dirty="0"/>
              <a:t>複製する </a:t>
            </a:r>
            <a:r>
              <a:rPr lang="en-US" dirty="0"/>
              <a:t>権利 – コピーを作成する</a:t>
            </a:r>
          </a:p>
          <a:p>
            <a:r>
              <a:rPr lang="en-US" dirty="0"/>
              <a:t>"</a:t>
            </a:r>
            <a:r>
              <a:rPr lang="en-US" i="1" dirty="0"/>
              <a:t>二次的著作物</a:t>
            </a:r>
            <a:r>
              <a:rPr lang="en-US" dirty="0"/>
              <a:t>" を作る権利– 修正を加える</a:t>
            </a:r>
          </a:p>
          <a:p>
            <a:pPr lvl="1"/>
            <a:r>
              <a:rPr lang="en-US" dirty="0">
                <a:latin typeface="Calibri" charset="0"/>
                <a:ea typeface="MS PGothic" charset="0"/>
              </a:rPr>
              <a:t>二次的著作物という用語はその新しい著作物が著作権者の原作に基づいて表現できるように、原作に対し十分に独創的で創造的な作業が加えらた、原作に基づく新しい作品のことを言います。（なおこの用語は米国法令に基づいているのでご留意ください。</a:t>
            </a:r>
          </a:p>
          <a:p>
            <a:r>
              <a:rPr lang="en-US" dirty="0"/>
              <a:t> </a:t>
            </a:r>
            <a:r>
              <a:rPr lang="en-US" i="1" dirty="0"/>
              <a:t>頒布する権利</a:t>
            </a:r>
          </a:p>
          <a:p>
            <a:pPr lvl="1">
              <a:lnSpc>
                <a:spcPct val="110000"/>
              </a:lnSpc>
            </a:pPr>
            <a:r>
              <a:rPr lang="en-US" dirty="0">
                <a:latin typeface="Calibri" charset="0"/>
                <a:ea typeface="MS PGothic" charset="0"/>
              </a:rPr>
              <a:t>配布とは、一般的に、ソフトウェア部品のコピーをバイナリもしくはソースコードの形態である実体（個人や外部の企業や組織）からある実体へ提供する行為とみなされます。  </a:t>
            </a:r>
          </a:p>
          <a:p>
            <a:pPr marL="0" indent="0">
              <a:buNone/>
            </a:pPr>
            <a:endParaRPr lang="en-US" dirty="0">
              <a:latin typeface="Calibri" charset="0"/>
              <a:ea typeface="MS PGothic" charset="0"/>
            </a:endParaRPr>
          </a:p>
          <a:p>
            <a:pPr marL="0" indent="0">
              <a:buNone/>
            </a:pPr>
            <a:r>
              <a:rPr lang="en-US" dirty="0">
                <a:latin typeface="Calibri" charset="0"/>
                <a:ea typeface="MS PGothic" charset="0"/>
              </a:rPr>
              <a:t>注：何をもって「二次的著作物」、「頒布」とするかの解釈はFOSSコミュニティとFOSSの法的領域で考慮された内容に依存します。</a:t>
            </a:r>
          </a:p>
          <a:p>
            <a:endParaRPr lang="en-US" i="1" dirty="0"/>
          </a:p>
        </p:txBody>
      </p:sp>
    </p:spTree>
    <p:extLst>
      <p:ext uri="{BB962C8B-B14F-4D97-AF65-F5344CB8AC3E}">
        <p14:creationId xmlns:p14="http://schemas.microsoft.com/office/powerpoint/2010/main" val="198245057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License Compliance Pitfalls</a:t>
            </a:r>
            <a:endParaRPr lang="en-US" dirty="0">
              <a:solidFill>
                <a:schemeClr val="tx1"/>
              </a:solidFill>
              <a:ea typeface="ＭＳ Ｐゴシック" charset="0"/>
              <a:cs typeface="ＭＳ Ｐゴシック" charset="0"/>
            </a:endParaRPr>
          </a:p>
        </p:txBody>
      </p:sp>
      <p:graphicFrame>
        <p:nvGraphicFramePr>
          <p:cNvPr id="5" name="Group 15"/>
          <p:cNvGraphicFramePr>
            <a:graphicFrameLocks noGrp="1"/>
          </p:cNvGraphicFramePr>
          <p:nvPr>
            <p:ph idx="1"/>
            <p:extLst/>
          </p:nvPr>
        </p:nvGraphicFramePr>
        <p:xfrm>
          <a:off x="783912" y="1516466"/>
          <a:ext cx="10517433" cy="4574750"/>
        </p:xfrm>
        <a:graphic>
          <a:graphicData uri="http://schemas.openxmlformats.org/drawingml/2006/table">
            <a:tbl>
              <a:tblPr/>
              <a:tblGrid>
                <a:gridCol w="3835450">
                  <a:extLst>
                    <a:ext uri="{9D8B030D-6E8A-4147-A177-3AD203B41FA5}">
                      <a16:colId xmlns="" xmlns:a16="http://schemas.microsoft.com/office/drawing/2014/main" val="20000"/>
                    </a:ext>
                  </a:extLst>
                </a:gridCol>
                <a:gridCol w="6681983">
                  <a:extLst>
                    <a:ext uri="{9D8B030D-6E8A-4147-A177-3AD203B41FA5}">
                      <a16:colId xmlns="" xmlns:a16="http://schemas.microsoft.com/office/drawing/2014/main" val="20001"/>
                    </a:ext>
                  </a:extLst>
                </a:gridCol>
              </a:tblGrid>
              <a:tr h="480824">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Type &amp; Description </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Avoidance</a:t>
                      </a:r>
                      <a:endParaRPr kumimoji="0" lang="en-US" sz="28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093926">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Failure to mark FOSS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Source Code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800" b="1" i="0" u="none" strike="noStrike" cap="none" normalizeH="0" baseline="0" dirty="0">
                          <a:ln>
                            <a:noFill/>
                          </a:ln>
                          <a:solidFill>
                            <a:srgbClr val="0070C0"/>
                          </a:solidFill>
                          <a:effectLst/>
                          <a:latin typeface="Calibri" pitchFamily="34" charset="0"/>
                          <a:ea typeface="ＭＳ Ｐゴシック" pitchFamily="34" charset="-128"/>
                          <a:cs typeface="Times New Roman" pitchFamily="18" charset="0"/>
                        </a:rPr>
                        <a:t>Modifications:</a:t>
                      </a:r>
                    </a:p>
                    <a:p>
                      <a:pPr marL="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rgbClr val="009900"/>
                        </a:solidFill>
                        <a:effectLst/>
                        <a:latin typeface="Calibri" pitchFamily="34" charset="0"/>
                        <a:ea typeface="ＭＳ Ｐゴシック" pitchFamily="34" charset="-128"/>
                        <a:cs typeface="Times New Roman" pitchFamily="18" charset="0"/>
                      </a:endParaRPr>
                    </a:p>
                    <a:p>
                      <a:pPr marL="0" marR="0" lvl="0" indent="-342900" algn="l" defTabSz="457200" rtl="0" eaLnBrk="1" fontAlgn="base" latinLnBrk="0" hangingPunct="1">
                        <a:lnSpc>
                          <a:spcPct val="100000"/>
                        </a:lnSpc>
                        <a:spcBef>
                          <a:spcPct val="0"/>
                        </a:spcBef>
                        <a:spcAft>
                          <a:spcPct val="0"/>
                        </a:spcAft>
                        <a:buClrTx/>
                        <a:buSzTx/>
                        <a:buFontTx/>
                        <a:buNone/>
                        <a:tabLst/>
                      </a:pPr>
                      <a:r>
                        <a:rPr kumimoji="0" lang="x-none"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Failure to mark FOSS source</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code that has been changed </a:t>
                      </a:r>
                    </a:p>
                    <a:p>
                      <a:pPr indent="-342900" defTabSz="457200" fontAlgn="base">
                        <a:spcBef>
                          <a:spcPct val="0"/>
                        </a:spcBef>
                        <a:spcAft>
                          <a:spcPct val="0"/>
                        </a:spcAft>
                      </a:pPr>
                      <a:r>
                        <a:rPr kumimoji="0" lang="x-none"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as required by the FOSS license</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This type of failure can be 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pitchFamily="34" charset="0"/>
                          <a:ea typeface="ＭＳ Ｐゴシック" pitchFamily="34" charset="-128"/>
                          <a:cs typeface="Times New Roman" pitchFamily="18" charset="0"/>
                        </a:rPr>
                        <a:t>Adding source code modification marking as a verification step before releasing the source code </a:t>
                      </a:r>
                    </a:p>
                    <a:p>
                      <a:pPr marL="533400" indent="-533400" defTabSz="457200" eaLnBrk="0" fontAlgn="base" hangingPunct="0">
                        <a:spcBef>
                          <a:spcPct val="0"/>
                        </a:spcBef>
                        <a:spcAft>
                          <a:spcPct val="0"/>
                        </a:spcAft>
                        <a:buFontTx/>
                        <a:buAutoNum type="arabicPeriod"/>
                      </a:pPr>
                      <a:r>
                        <a:rPr kumimoji="0" lang="en-US" sz="16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rPr>
                        <a:t>Offering training to engineering staff to ensure they update copyright markings or license information of all FOSS or proprietary software that is going to be released to the public</a:t>
                      </a:r>
                      <a:endParaRPr kumimoji="0" lang="en-US" sz="2800" b="0" i="0" u="none" strike="noStrike" cap="none" normalizeH="0" baseline="0" dirty="0">
                        <a:ln>
                          <a:noFill/>
                        </a:ln>
                        <a:solidFill>
                          <a:srgbClr val="292934"/>
                        </a:solidFill>
                        <a:effectLst/>
                        <a:latin typeface="Calibri" pitchFamily="34" charset="0"/>
                        <a:ea typeface="ＭＳ Ｐゴシック" pitchFamily="34" charset="-128"/>
                        <a:cs typeface="Times New Roman" pitchFamily="18"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3956764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Process Failures</a:t>
            </a:r>
            <a:endParaRPr lang="en-US" dirty="0">
              <a:latin typeface="+mj-lt"/>
              <a:ea typeface="ＭＳ Ｐゴシック" charset="0"/>
              <a:cs typeface="ＭＳ Ｐゴシック" charset="0"/>
            </a:endParaRPr>
          </a:p>
        </p:txBody>
      </p:sp>
      <p:graphicFrame>
        <p:nvGraphicFramePr>
          <p:cNvPr id="6" name="Group 32"/>
          <p:cNvGraphicFramePr>
            <a:graphicFrameLocks noGrp="1"/>
          </p:cNvGraphicFramePr>
          <p:nvPr>
            <p:ph idx="1"/>
            <p:extLst/>
          </p:nvPr>
        </p:nvGraphicFramePr>
        <p:xfrm>
          <a:off x="774949" y="1411743"/>
          <a:ext cx="10483345" cy="4920487"/>
        </p:xfrm>
        <a:graphic>
          <a:graphicData uri="http://schemas.openxmlformats.org/drawingml/2006/table">
            <a:tbl>
              <a:tblPr/>
              <a:tblGrid>
                <a:gridCol w="2690416">
                  <a:extLst>
                    <a:ext uri="{9D8B030D-6E8A-4147-A177-3AD203B41FA5}">
                      <a16:colId xmlns="" xmlns:a16="http://schemas.microsoft.com/office/drawing/2014/main" val="20000"/>
                    </a:ext>
                  </a:extLst>
                </a:gridCol>
                <a:gridCol w="3989238">
                  <a:extLst>
                    <a:ext uri="{9D8B030D-6E8A-4147-A177-3AD203B41FA5}">
                      <a16:colId xmlns="" xmlns:a16="http://schemas.microsoft.com/office/drawing/2014/main" val="20001"/>
                    </a:ext>
                  </a:extLst>
                </a:gridCol>
                <a:gridCol w="3803691">
                  <a:extLst>
                    <a:ext uri="{9D8B030D-6E8A-4147-A177-3AD203B41FA5}">
                      <a16:colId xmlns="" xmlns:a16="http://schemas.microsoft.com/office/drawing/2014/main" val="20002"/>
                    </a:ext>
                  </a:extLst>
                </a:gridCol>
              </a:tblGrid>
              <a:tr h="363482">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Description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Avoidance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756407">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by developers to seek approval</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to use FOSS</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 offering training to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Engineering staff on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company’s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policies and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processes.</a:t>
                      </a:r>
                    </a:p>
                    <a:p>
                      <a:pPr marL="342900" marR="0" lvl="0" indent="-342900" algn="l" defTabSz="4572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342900" indent="-342900" defTabSz="457200" eaLnBrk="0" fontAlgn="base" hangingPunct="0">
                        <a:spcBef>
                          <a:spcPct val="0"/>
                        </a:spcBef>
                        <a:spcAft>
                          <a:spcPct val="0"/>
                        </a:spcAft>
                      </a:pP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Conducting periodic full scan for the software platform to detect any </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a:t>
                      </a:r>
                      <a:r>
                        <a:rPr kumimoji="0" lang="en-US" sz="1600" b="0" i="0" u="none" strike="noStrike" cap="none" normalizeH="0" baseline="0" dirty="0">
                          <a:ln>
                            <a:noFill/>
                          </a:ln>
                          <a:solidFill>
                            <a:srgbClr val="292934"/>
                          </a:solidFill>
                          <a:effectLst/>
                          <a:latin typeface="Calibri" charset="0"/>
                          <a:ea typeface="ＭＳ Ｐゴシック" charset="0"/>
                          <a:cs typeface="Times New Roman" charset="0"/>
                        </a:rPr>
                        <a:t>undeclared</a:t>
                      </a:r>
                      <a:r>
                        <a:rPr kumimoji="0" lang="ja-JP" altLang="x-none" sz="1600" b="0" i="0" u="none" strike="noStrike" cap="none" normalizeH="0" baseline="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FOSS</a:t>
                      </a:r>
                      <a:r>
                        <a:rPr kumimoji="0" lang="ja-JP" altLang="en-US" sz="1600" b="0" i="0" u="none" strike="noStrike" cap="none" normalizeH="0" baseline="0" dirty="0">
                          <a:ln>
                            <a:noFill/>
                          </a:ln>
                          <a:solidFill>
                            <a:srgbClr val="292934"/>
                          </a:solidFill>
                          <a:effectLst/>
                          <a:latin typeface="Calibri" charset="0"/>
                          <a:ea typeface="ＭＳ Ｐゴシック" charset="0"/>
                          <a:cs typeface="Times New Roman" charset="0"/>
                        </a:rPr>
                        <a:t> </a:t>
                      </a:r>
                      <a:r>
                        <a:rPr kumimoji="0" lang="en-US" altLang="ja-JP" sz="1600" b="0" i="0" u="none" strike="noStrike" cap="none" normalizeH="0" baseline="0" dirty="0">
                          <a:ln>
                            <a:noFill/>
                          </a:ln>
                          <a:solidFill>
                            <a:srgbClr val="292934"/>
                          </a:solidFill>
                          <a:effectLst/>
                          <a:latin typeface="Calibri" charset="0"/>
                          <a:ea typeface="ＭＳ Ｐゴシック" charset="0"/>
                          <a:cs typeface="Times New Roman" charset="0"/>
                        </a:rPr>
                        <a:t>usage</a:t>
                      </a:r>
                      <a:endParaRPr kumimoji="0" lang="ja-JP" altLang="en-US" sz="1600" b="0" i="0" u="none" strike="noStrike" cap="none" normalizeH="0" baseline="0" dirty="0">
                        <a:ln>
                          <a:noFill/>
                        </a:ln>
                        <a:solidFill>
                          <a:schemeClr val="tx1"/>
                        </a:solidFill>
                        <a:effectLst/>
                        <a:latin typeface="Calibri" charset="0"/>
                        <a:ea typeface="ＭＳ Ｐゴシック" charset="0"/>
                        <a:cs typeface="Times New Roman" charset="0"/>
                      </a:endParaRP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Offering training to engineering staff on the company's FOSS policies and processes</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Including compliance in the employees performance review</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787121">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take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FOSS training</a:t>
                      </a:r>
                      <a:endParaRPr kumimoji="0" lang="en-US" sz="32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avoided by ensuring that the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completion of the FOSS training is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part of the employee’s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professional development plan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and it is monitored for completion</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as part of the performance review </a:t>
                      </a:r>
                      <a:endParaRPr kumimoji="0" lang="en-US" sz="28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 mandating</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engineering staff to take the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FOSS training by a specific date </a:t>
                      </a:r>
                    </a:p>
                  </a:txBody>
                  <a:tcPr marL="90654" marR="9065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9795554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Compliance Process Failures</a:t>
            </a:r>
            <a:endParaRPr lang="en-US" dirty="0">
              <a:latin typeface="+mj-lt"/>
              <a:ea typeface="ＭＳ Ｐゴシック" charset="0"/>
              <a:cs typeface="ＭＳ Ｐゴシック" charset="0"/>
            </a:endParaRPr>
          </a:p>
        </p:txBody>
      </p:sp>
      <p:graphicFrame>
        <p:nvGraphicFramePr>
          <p:cNvPr id="5" name="Group 29"/>
          <p:cNvGraphicFramePr>
            <a:graphicFrameLocks noGrp="1"/>
          </p:cNvGraphicFramePr>
          <p:nvPr>
            <p:ph idx="1"/>
            <p:extLst/>
          </p:nvPr>
        </p:nvGraphicFramePr>
        <p:xfrm>
          <a:off x="624265" y="1542369"/>
          <a:ext cx="10935398" cy="4964029"/>
        </p:xfrm>
        <a:graphic>
          <a:graphicData uri="http://schemas.openxmlformats.org/drawingml/2006/table">
            <a:tbl>
              <a:tblPr/>
              <a:tblGrid>
                <a:gridCol w="2729039">
                  <a:extLst>
                    <a:ext uri="{9D8B030D-6E8A-4147-A177-3AD203B41FA5}">
                      <a16:colId xmlns="" xmlns:a16="http://schemas.microsoft.com/office/drawing/2014/main" val="20000"/>
                    </a:ext>
                  </a:extLst>
                </a:gridCol>
                <a:gridCol w="4690173">
                  <a:extLst>
                    <a:ext uri="{9D8B030D-6E8A-4147-A177-3AD203B41FA5}">
                      <a16:colId xmlns="" xmlns:a16="http://schemas.microsoft.com/office/drawing/2014/main" val="20001"/>
                    </a:ext>
                  </a:extLst>
                </a:gridCol>
                <a:gridCol w="3516186">
                  <a:extLst>
                    <a:ext uri="{9D8B030D-6E8A-4147-A177-3AD203B41FA5}">
                      <a16:colId xmlns="" xmlns:a16="http://schemas.microsoft.com/office/drawing/2014/main" val="20002"/>
                    </a:ext>
                  </a:extLst>
                </a:gridCol>
              </a:tblGrid>
              <a:tr h="354088">
                <a:tc>
                  <a:txBody>
                    <a:bodyPr/>
                    <a:lstStyle/>
                    <a:p>
                      <a:pPr marL="342900" marR="0" lvl="0" indent="-3429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Description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Avoidance </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ctr"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Calibri" charset="0"/>
                          <a:ea typeface="ＭＳ Ｐゴシック" charset="0"/>
                          <a:cs typeface="Times New Roman" charset="0"/>
                        </a:rPr>
                        <a:t>Prevention</a:t>
                      </a:r>
                      <a:endParaRPr kumimoji="0" lang="en-US" sz="32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audit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the source code</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Conducting periodic source code scans/audits </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Ensuring that auditing is a milestone in the iterative development process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533400" marR="0" lvl="0" indent="-5334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Providing proper staffing as to not fall behind in schedule</a:t>
                      </a:r>
                    </a:p>
                    <a:p>
                      <a:pPr marL="533400" marR="0" lvl="0" indent="-533400" algn="l" defTabSz="457200" rtl="0" eaLnBrk="0" fontAlgn="base" latinLnBrk="0" hangingPunct="0">
                        <a:lnSpc>
                          <a:spcPct val="100000"/>
                        </a:lnSpc>
                        <a:spcBef>
                          <a:spcPct val="0"/>
                        </a:spcBef>
                        <a:spcAft>
                          <a:spcPct val="0"/>
                        </a:spcAft>
                        <a:buClrTx/>
                        <a:buSzTx/>
                        <a:buFontTx/>
                        <a:buAutoNum type="arabicPeriod"/>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Enforcing periodic audits </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1976989">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resolve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the audit findings</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(analyzing the </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"hits" reported</a:t>
                      </a:r>
                    </a:p>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70C0"/>
                          </a:solidFill>
                          <a:effectLst/>
                          <a:latin typeface="Calibri" charset="0"/>
                          <a:ea typeface="ＭＳ Ｐゴシック" charset="0"/>
                          <a:cs typeface="Times New Roman" charset="0"/>
                        </a:rPr>
                        <a:t>by a scan tool or audit)</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 by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not allowing a compliance ticket to be</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resolved (i.e. closed) if the audit report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effectLst/>
                          <a:latin typeface="Calibri" charset="0"/>
                          <a:ea typeface="ＭＳ Ｐゴシック" charset="0"/>
                          <a:cs typeface="Times New Roman" charset="0"/>
                        </a:rPr>
                        <a:t>is </a:t>
                      </a: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not finalized. </a:t>
                      </a:r>
                    </a:p>
                    <a:p>
                      <a:pPr marL="342900" indent="-342900" defTabSz="457200" fontAlgn="base">
                        <a:spcBef>
                          <a:spcPct val="0"/>
                        </a:spcBef>
                        <a:spcAft>
                          <a:spcPct val="0"/>
                        </a:spcAft>
                      </a:pPr>
                      <a:endParaRPr kumimoji="0" lang="en-US" sz="1600" b="0" i="0" u="none" strike="noStrike" cap="none" normalizeH="0" baseline="0" dirty="0">
                        <a:ln>
                          <a:noFill/>
                        </a:ln>
                        <a:solidFill>
                          <a:schemeClr val="tx1"/>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indent="-342900" defTabSz="457200" fontAlgn="base">
                        <a:spcBef>
                          <a:spcPct val="0"/>
                        </a:spcBef>
                        <a:spcAft>
                          <a:spcPct val="0"/>
                        </a:spcAf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by implementing blocks in approvals in the FOSS compliance process</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1268814">
                <a:tc>
                  <a:txBody>
                    <a:bodyPr/>
                    <a:lstStyle/>
                    <a:p>
                      <a:pPr marL="0" marR="0" lvl="0" indent="-342900" algn="l" defTabSz="4572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70C0"/>
                          </a:solidFill>
                          <a:effectLst/>
                          <a:latin typeface="Calibri" charset="0"/>
                          <a:ea typeface="ＭＳ Ｐゴシック" charset="0"/>
                          <a:cs typeface="Times New Roman" charset="0"/>
                        </a:rPr>
                        <a:t>Failure to seek review of FOSS in a timely manner</a:t>
                      </a:r>
                      <a:endParaRPr kumimoji="0" lang="en-US" sz="1800" b="0" i="0" u="none" strike="noStrike" cap="none" normalizeH="0" baseline="0" dirty="0">
                        <a:ln>
                          <a:noFill/>
                        </a:ln>
                        <a:solidFill>
                          <a:srgbClr val="0070C0"/>
                        </a:solidFill>
                        <a:effectLst/>
                        <a:latin typeface="Calibri" charset="0"/>
                        <a:ea typeface="ＭＳ Ｐゴシック" charset="0"/>
                        <a:cs typeface="Times New Roman" charset="0"/>
                      </a:endParaRP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avoided</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by initiating FOSS Review requests early</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even if engineering did not yet</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decide on the adoption of the FOSS</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source code</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This type of failure can be </a:t>
                      </a:r>
                    </a:p>
                    <a:p>
                      <a:pPr marL="342900" marR="0" lvl="0" indent="-342900" algn="l" defTabSz="4572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charset="0"/>
                          <a:ea typeface="ＭＳ Ｐゴシック" charset="0"/>
                          <a:cs typeface="Times New Roman" charset="0"/>
                        </a:rPr>
                        <a:t>prevented through education</a:t>
                      </a:r>
                    </a:p>
                  </a:txBody>
                  <a:tcPr marL="84388" marR="8438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114429085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Ensure Compliance Prior to Product Shipment</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a:normAutofit/>
          </a:bodyPr>
          <a:lstStyle/>
          <a:p>
            <a:pPr>
              <a:buFont typeface="Arial"/>
              <a:buChar char="•"/>
            </a:pPr>
            <a:r>
              <a:rPr lang="en-US" sz="2800" dirty="0">
                <a:latin typeface="Calibri" charset="0"/>
                <a:ea typeface="ＭＳ Ｐゴシック" charset="0"/>
              </a:rPr>
              <a:t>Companies must make compliance a priority before any product (in whatever form) ships</a:t>
            </a:r>
          </a:p>
          <a:p>
            <a:pPr>
              <a:buFont typeface="Arial"/>
              <a:buChar char="•"/>
            </a:pPr>
            <a:r>
              <a:rPr lang="en-US" sz="2800" dirty="0">
                <a:latin typeface="Calibri" charset="0"/>
                <a:ea typeface="ＭＳ Ｐゴシック" charset="0"/>
              </a:rPr>
              <a:t>Prioritizing compliance promotes:</a:t>
            </a:r>
          </a:p>
          <a:p>
            <a:pPr lvl="1">
              <a:buFont typeface="Arial"/>
              <a:buChar char="•"/>
            </a:pPr>
            <a:r>
              <a:rPr lang="en-US" sz="2500" dirty="0">
                <a:latin typeface="Calibri" charset="0"/>
                <a:ea typeface="ＭＳ Ｐゴシック" charset="0"/>
              </a:rPr>
              <a:t>More effective use of FOSS within your organization</a:t>
            </a:r>
          </a:p>
          <a:p>
            <a:pPr lvl="1">
              <a:buFont typeface="Arial"/>
              <a:buChar char="•"/>
            </a:pPr>
            <a:r>
              <a:rPr lang="en-US" sz="2500" dirty="0">
                <a:latin typeface="Calibri" charset="0"/>
                <a:ea typeface="ＭＳ Ｐゴシック" charset="0"/>
              </a:rPr>
              <a:t>Better relations with the FOSS community and FOSS organizations</a:t>
            </a:r>
          </a:p>
          <a:p>
            <a:pPr marL="0" indent="0">
              <a:buNone/>
            </a:pPr>
            <a:endParaRPr lang="x-none" sz="2000" dirty="0">
              <a:latin typeface="Calibri" charset="0"/>
              <a:ea typeface="ＭＳ Ｐゴシック" charset="0"/>
            </a:endParaRPr>
          </a:p>
          <a:p>
            <a:pPr marL="0" indent="0">
              <a:buNone/>
            </a:pPr>
            <a:endParaRPr lang="x-none" sz="2000" dirty="0">
              <a:latin typeface="Calibri" charset="0"/>
              <a:ea typeface="ＭＳ Ｐゴシック" charset="0"/>
            </a:endParaRPr>
          </a:p>
        </p:txBody>
      </p:sp>
    </p:spTree>
    <p:extLst>
      <p:ext uri="{BB962C8B-B14F-4D97-AF65-F5344CB8AC3E}">
        <p14:creationId xmlns:p14="http://schemas.microsoft.com/office/powerpoint/2010/main" val="691979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3907">
                                            <p:txEl>
                                              <p:pRg st="2" end="2"/>
                                            </p:txEl>
                                          </p:spTgt>
                                        </p:tgtEl>
                                        <p:attrNameLst>
                                          <p:attrName>style.visibility</p:attrName>
                                        </p:attrNameLst>
                                      </p:cBhvr>
                                      <p:to>
                                        <p:strVal val="visible"/>
                                      </p:to>
                                    </p:set>
                                    <p:animEffect transition="in" filter="fade">
                                      <p:cBhvr>
                                        <p:cTn id="15" dur="750"/>
                                        <p:tgtEl>
                                          <p:spTgt spid="123907">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3907">
                                            <p:txEl>
                                              <p:pRg st="3" end="3"/>
                                            </p:txEl>
                                          </p:spTgt>
                                        </p:tgtEl>
                                        <p:attrNameLst>
                                          <p:attrName>style.visibility</p:attrName>
                                        </p:attrNameLst>
                                      </p:cBhvr>
                                      <p:to>
                                        <p:strVal val="visible"/>
                                      </p:to>
                                    </p:set>
                                    <p:animEffect transition="in" filter="fade">
                                      <p:cBhvr>
                                        <p:cTn id="18" dur="750"/>
                                        <p:tgtEl>
                                          <p:spTgt spid="1239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Establishing Community Relationships</a:t>
            </a:r>
          </a:p>
        </p:txBody>
      </p:sp>
      <p:sp>
        <p:nvSpPr>
          <p:cNvPr id="3" name="Content Placeholder 2"/>
          <p:cNvSpPr>
            <a:spLocks noGrp="1"/>
          </p:cNvSpPr>
          <p:nvPr>
            <p:ph sz="half" idx="1"/>
          </p:nvPr>
        </p:nvSpPr>
        <p:spPr>
          <a:xfrm>
            <a:off x="609600" y="1673352"/>
            <a:ext cx="5384800" cy="3776061"/>
          </a:xfrm>
        </p:spPr>
        <p:txBody>
          <a:bodyPr>
            <a:normAutofit fontScale="92500" lnSpcReduction="20000"/>
          </a:bodyPr>
          <a:lstStyle/>
          <a:p>
            <a:pPr marL="0" indent="0">
              <a:buNone/>
            </a:pPr>
            <a:r>
              <a:rPr lang="en-US" dirty="0">
                <a:latin typeface="Calibri" charset="0"/>
                <a:ea typeface="ＭＳ Ｐゴシック" charset="0"/>
              </a:rPr>
              <a:t>As a company that uses FOSS in commercial product, it is best to create and maintain a good relationship with the FOSS community, in particular, the specific communities related to the FOSS projects you use and deploy in your commercial product. </a:t>
            </a:r>
          </a:p>
          <a:p>
            <a:pPr marL="0" indent="0">
              <a:buNone/>
            </a:pPr>
            <a:endParaRPr lang="en-US" dirty="0">
              <a:latin typeface="Calibri" charset="0"/>
              <a:ea typeface="ＭＳ Ｐゴシック" charset="0"/>
            </a:endParaRPr>
          </a:p>
          <a:p>
            <a:pPr marL="0" indent="0">
              <a:buNone/>
            </a:pPr>
            <a:endParaRPr lang="en-US" dirty="0">
              <a:latin typeface="Calibri" charset="0"/>
              <a:ea typeface="ＭＳ Ｐゴシック" charset="0"/>
            </a:endParaRPr>
          </a:p>
          <a:p>
            <a:endParaRPr lang="en-US" dirty="0"/>
          </a:p>
        </p:txBody>
      </p:sp>
      <p:sp>
        <p:nvSpPr>
          <p:cNvPr id="4" name="Content Placeholder 3"/>
          <p:cNvSpPr>
            <a:spLocks noGrp="1"/>
          </p:cNvSpPr>
          <p:nvPr>
            <p:ph sz="half" idx="2"/>
          </p:nvPr>
        </p:nvSpPr>
        <p:spPr>
          <a:xfrm>
            <a:off x="6197600" y="1673352"/>
            <a:ext cx="5384800" cy="3776061"/>
          </a:xfrm>
        </p:spPr>
        <p:txBody>
          <a:bodyPr vert="horz" lIns="91440" tIns="45720" rIns="91440" bIns="45720" rtlCol="0" anchor="t">
            <a:normAutofit fontScale="92500" lnSpcReduction="20000"/>
          </a:bodyPr>
          <a:lstStyle/>
          <a:p>
            <a:pPr marL="0" indent="0">
              <a:buNone/>
            </a:pPr>
            <a:r>
              <a:rPr lang="x-none" dirty="0">
                <a:latin typeface="Calibri" charset="0"/>
                <a:ea typeface="ＭＳ Ｐゴシック" charset="0"/>
              </a:rPr>
              <a:t>In addition, good relationships with FOSS organizations can be very helpful in advising on best way to be compliant and also help out if you experience a compliance issue.</a:t>
            </a:r>
            <a:endParaRPr lang="en-US" dirty="0">
              <a:latin typeface="Calibri" charset="0"/>
              <a:ea typeface="ＭＳ Ｐゴシック" charset="0"/>
            </a:endParaRPr>
          </a:p>
          <a:p>
            <a:pPr marL="0" indent="0">
              <a:buNone/>
            </a:pPr>
            <a:endParaRPr lang="en-US" dirty="0">
              <a:latin typeface="Calibri" charset="0"/>
              <a:ea typeface="ＭＳ Ｐゴシック" charset="0"/>
            </a:endParaRPr>
          </a:p>
          <a:p>
            <a:pPr marL="0" indent="0">
              <a:buNone/>
            </a:pPr>
            <a:r>
              <a:rPr lang="x-none" dirty="0">
                <a:latin typeface="Calibri" charset="0"/>
                <a:ea typeface="ＭＳ Ｐゴシック" charset="0"/>
              </a:rPr>
              <a:t>Good relationships with the software communities may also be helpful for two-way communication: upstreaming improvements and getting support from the software developers.</a:t>
            </a:r>
          </a:p>
          <a:p>
            <a:pPr marL="0" indent="0">
              <a:buNone/>
            </a:pPr>
            <a:endParaRPr lang="en-US" dirty="0">
              <a:latin typeface="Calibri" charset="0"/>
              <a:ea typeface="ＭＳ Ｐゴシック" charset="0"/>
            </a:endParaRPr>
          </a:p>
          <a:p>
            <a:endParaRPr lang="en-US" dirty="0"/>
          </a:p>
        </p:txBody>
      </p:sp>
    </p:spTree>
    <p:extLst>
      <p:ext uri="{BB962C8B-B14F-4D97-AF65-F5344CB8AC3E}">
        <p14:creationId xmlns:p14="http://schemas.microsoft.com/office/powerpoint/2010/main" val="112065756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normAutofit/>
          </a:bodyPr>
          <a:lstStyle/>
          <a:p>
            <a:r>
              <a:rPr lang="en-US" dirty="0">
                <a:latin typeface="Calibri" charset="0"/>
                <a:ea typeface="ＭＳ Ｐゴシック" charset="0"/>
              </a:rPr>
              <a:t>理解度チェック</a:t>
            </a:r>
            <a:endParaRPr lang="en-US" dirty="0">
              <a:latin typeface="+mj-lt"/>
              <a:ea typeface="ＭＳ Ｐゴシック" charset="0"/>
              <a:cs typeface="ＭＳ Ｐゴシック" charset="0"/>
            </a:endParaRPr>
          </a:p>
        </p:txBody>
      </p:sp>
      <p:sp>
        <p:nvSpPr>
          <p:cNvPr id="123907" name="Rectangle 3"/>
          <p:cNvSpPr>
            <a:spLocks noGrp="1" noChangeArrowheads="1"/>
          </p:cNvSpPr>
          <p:nvPr>
            <p:ph idx="1"/>
          </p:nvPr>
        </p:nvSpPr>
        <p:spPr/>
        <p:txBody>
          <a:bodyPr vert="horz" lIns="91440" tIns="45720" rIns="91440" bIns="45720" rtlCol="0" anchor="t">
            <a:normAutofit/>
          </a:bodyPr>
          <a:lstStyle/>
          <a:p>
            <a:pPr>
              <a:buFont typeface="Arial"/>
              <a:buChar char="•"/>
            </a:pPr>
            <a:r>
              <a:rPr lang="en-US" sz="2800" dirty="0">
                <a:latin typeface="Calibri" charset="0"/>
                <a:ea typeface="ＭＳ Ｐゴシック" charset="0"/>
              </a:rPr>
              <a:t>What types of pitfalls can occur in FOSS compliance? </a:t>
            </a:r>
          </a:p>
          <a:p>
            <a:pPr>
              <a:buFont typeface="Arial"/>
              <a:buChar char="•"/>
            </a:pPr>
            <a:r>
              <a:rPr lang="en-US" sz="2800" dirty="0">
                <a:latin typeface="Calibri" charset="0"/>
                <a:ea typeface="ＭＳ Ｐゴシック" charset="0"/>
              </a:rPr>
              <a:t>Give an example of an intellectual property failure.</a:t>
            </a:r>
          </a:p>
          <a:p>
            <a:pPr>
              <a:buFont typeface="Arial"/>
              <a:buChar char="•"/>
            </a:pPr>
            <a:r>
              <a:rPr lang="en-US" sz="2800" dirty="0">
                <a:latin typeface="Calibri" charset="0"/>
                <a:ea typeface="ＭＳ Ｐゴシック" charset="0"/>
              </a:rPr>
              <a:t>Give an example of a license compliance failure.</a:t>
            </a:r>
          </a:p>
          <a:p>
            <a:pPr>
              <a:buFont typeface="Arial"/>
              <a:buChar char="•"/>
            </a:pPr>
            <a:r>
              <a:rPr lang="en-US" sz="2800" dirty="0">
                <a:latin typeface="Calibri" charset="0"/>
                <a:ea typeface="ＭＳ Ｐゴシック" charset="0"/>
              </a:rPr>
              <a:t>Give an example of an compliance process failure.</a:t>
            </a:r>
          </a:p>
          <a:p>
            <a:r>
              <a:rPr lang="en-US" sz="2800" dirty="0">
                <a:latin typeface="Calibri" charset="0"/>
                <a:ea typeface="ＭＳ Ｐゴシック" charset="0"/>
              </a:rPr>
              <a:t>What are the benefits of prioritizing compliance?</a:t>
            </a:r>
          </a:p>
          <a:p>
            <a:r>
              <a:rPr lang="en-US" sz="2800" dirty="0">
                <a:latin typeface="Calibri" charset="0"/>
                <a:ea typeface="ＭＳ Ｐゴシック" charset="0"/>
              </a:rPr>
              <a:t>What are the benefits of maintaining a good community relationship?</a:t>
            </a:r>
          </a:p>
        </p:txBody>
      </p:sp>
    </p:spTree>
    <p:extLst>
      <p:ext uri="{BB962C8B-B14F-4D97-AF65-F5344CB8AC3E}">
        <p14:creationId xmlns:p14="http://schemas.microsoft.com/office/powerpoint/2010/main" val="208605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3907">
                                            <p:txEl>
                                              <p:pRg st="0" end="0"/>
                                            </p:txEl>
                                          </p:spTgt>
                                        </p:tgtEl>
                                        <p:attrNameLst>
                                          <p:attrName>style.visibility</p:attrName>
                                        </p:attrNameLst>
                                      </p:cBhvr>
                                      <p:to>
                                        <p:strVal val="visible"/>
                                      </p:to>
                                    </p:set>
                                    <p:animEffect transition="in" filter="fade">
                                      <p:cBhvr>
                                        <p:cTn id="7" dur="750"/>
                                        <p:tgtEl>
                                          <p:spTgt spid="1239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3907">
                                            <p:txEl>
                                              <p:pRg st="1" end="1"/>
                                            </p:txEl>
                                          </p:spTgt>
                                        </p:tgtEl>
                                        <p:attrNameLst>
                                          <p:attrName>style.visibility</p:attrName>
                                        </p:attrNameLst>
                                      </p:cBhvr>
                                      <p:to>
                                        <p:strVal val="visible"/>
                                      </p:to>
                                    </p:set>
                                    <p:animEffect transition="in" filter="fade">
                                      <p:cBhvr>
                                        <p:cTn id="12" dur="750"/>
                                        <p:tgtEl>
                                          <p:spTgt spid="1239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3907">
                                            <p:txEl>
                                              <p:pRg st="2" end="2"/>
                                            </p:txEl>
                                          </p:spTgt>
                                        </p:tgtEl>
                                        <p:attrNameLst>
                                          <p:attrName>style.visibility</p:attrName>
                                        </p:attrNameLst>
                                      </p:cBhvr>
                                      <p:to>
                                        <p:strVal val="visible"/>
                                      </p:to>
                                    </p:set>
                                    <p:animEffect transition="in" filter="fade">
                                      <p:cBhvr>
                                        <p:cTn id="17" dur="750"/>
                                        <p:tgtEl>
                                          <p:spTgt spid="1239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3907">
                                            <p:txEl>
                                              <p:pRg st="3" end="3"/>
                                            </p:txEl>
                                          </p:spTgt>
                                        </p:tgtEl>
                                        <p:attrNameLst>
                                          <p:attrName>style.visibility</p:attrName>
                                        </p:attrNameLst>
                                      </p:cBhvr>
                                      <p:to>
                                        <p:strVal val="visible"/>
                                      </p:to>
                                    </p:set>
                                    <p:animEffect transition="in" filter="fade">
                                      <p:cBhvr>
                                        <p:cTn id="22" dur="750"/>
                                        <p:tgtEl>
                                          <p:spTgt spid="1239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3907">
                                            <p:txEl>
                                              <p:pRg st="4" end="4"/>
                                            </p:txEl>
                                          </p:spTgt>
                                        </p:tgtEl>
                                        <p:attrNameLst>
                                          <p:attrName>style.visibility</p:attrName>
                                        </p:attrNameLst>
                                      </p:cBhvr>
                                      <p:to>
                                        <p:strVal val="visible"/>
                                      </p:to>
                                    </p:set>
                                    <p:animEffect transition="in" filter="fade">
                                      <p:cBhvr>
                                        <p:cTn id="27" dur="750"/>
                                        <p:tgtEl>
                                          <p:spTgt spid="1239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3907">
                                            <p:txEl>
                                              <p:pRg st="5" end="5"/>
                                            </p:txEl>
                                          </p:spTgt>
                                        </p:tgtEl>
                                        <p:attrNameLst>
                                          <p:attrName>style.visibility</p:attrName>
                                        </p:attrNameLst>
                                      </p:cBhvr>
                                      <p:to>
                                        <p:strVal val="visible"/>
                                      </p:to>
                                    </p:set>
                                    <p:animEffect transition="in" filter="fade">
                                      <p:cBhvr>
                                        <p:cTn id="32" dur="750"/>
                                        <p:tgtEl>
                                          <p:spTgt spid="1239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ソフトウェアにおける特許の概念</a:t>
            </a:r>
            <a:endParaRPr lang="en-US" dirty="0">
              <a:solidFill>
                <a:schemeClr val="tx1"/>
              </a:solidFill>
            </a:endParaRPr>
          </a:p>
        </p:txBody>
      </p:sp>
      <p:sp>
        <p:nvSpPr>
          <p:cNvPr id="3" name="Content Placeholder 2"/>
          <p:cNvSpPr>
            <a:spLocks noGrp="1"/>
          </p:cNvSpPr>
          <p:nvPr>
            <p:ph idx="1"/>
          </p:nvPr>
        </p:nvSpPr>
        <p:spPr/>
        <p:txBody>
          <a:bodyPr vert="horz" lIns="91440" tIns="45720" rIns="91440" bIns="45720" rtlCol="0" anchor="t">
            <a:normAutofit/>
          </a:bodyPr>
          <a:lstStyle/>
          <a:p>
            <a:r>
              <a:rPr lang="en-US" dirty="0"/>
              <a:t>特許は、機能を保護する－これには、コンピュータ プログラムのような演算方法が含まれる</a:t>
            </a:r>
          </a:p>
          <a:p>
            <a:pPr lvl="1"/>
            <a:r>
              <a:rPr lang="en-US" dirty="0"/>
              <a:t>抽象的なアイデアや自然法則は保護しない</a:t>
            </a:r>
          </a:p>
          <a:p>
            <a:r>
              <a:rPr lang="en-US" dirty="0"/>
              <a:t>特許保有者は、独立創作（Independent creation）に関わらず、あらゆる人に対しその機能の使用を停止することができる </a:t>
            </a:r>
          </a:p>
          <a:p>
            <a:r>
              <a:rPr lang="en-US" dirty="0"/>
              <a:t>他者がそのテクノロジを使いたいという場合、特許ライセンス（使用権、作る・作らせる権利（Have made権）、販売・販売申し入れの権利およびその技術を輸入する権利などを供与）を求めることができる。</a:t>
            </a:r>
          </a:p>
          <a:p>
            <a:endParaRPr lang="en-US" dirty="0"/>
          </a:p>
        </p:txBody>
      </p:sp>
    </p:spTree>
    <p:extLst>
      <p:ext uri="{BB962C8B-B14F-4D97-AF65-F5344CB8AC3E}">
        <p14:creationId xmlns:p14="http://schemas.microsoft.com/office/powerpoint/2010/main" val="456333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ライセンス</a:t>
            </a:r>
          </a:p>
        </p:txBody>
      </p:sp>
      <p:sp>
        <p:nvSpPr>
          <p:cNvPr id="3" name="Content Placeholder 2"/>
          <p:cNvSpPr>
            <a:spLocks noGrp="1"/>
          </p:cNvSpPr>
          <p:nvPr>
            <p:ph idx="1"/>
          </p:nvPr>
        </p:nvSpPr>
        <p:spPr>
          <a:xfrm>
            <a:off x="838200" y="1481772"/>
            <a:ext cx="10515600" cy="5176575"/>
          </a:xfrm>
        </p:spPr>
        <p:txBody>
          <a:bodyPr vert="horz" lIns="91440" tIns="45720" rIns="91440" bIns="45720" rtlCol="0" anchor="t">
            <a:normAutofit/>
          </a:bodyPr>
          <a:lstStyle/>
          <a:p>
            <a:r>
              <a:rPr lang="en-US" dirty="0"/>
              <a:t>「ライセンス」は、著作権や特許の保有者が他者に対し許諾や権利を供与するやり方</a:t>
            </a:r>
          </a:p>
          <a:p>
            <a:r>
              <a:rPr lang="en-US" dirty="0">
                <a:solidFill>
                  <a:srgbClr val="000000"/>
                </a:solidFill>
              </a:rPr>
              <a:t>ライセンスは以下に対し制限されうる：</a:t>
            </a:r>
            <a:endParaRPr lang="en-US" dirty="0"/>
          </a:p>
          <a:p>
            <a:pPr lvl="1"/>
            <a:r>
              <a:rPr lang="en-US" dirty="0">
                <a:solidFill>
                  <a:srgbClr val="000000"/>
                </a:solidFill>
              </a:rPr>
              <a:t>許可される使用種別（頒布、二次的著作物、作る、作らせる、加工する）</a:t>
            </a:r>
            <a:endParaRPr lang="en-US" dirty="0"/>
          </a:p>
          <a:p>
            <a:pPr lvl="1"/>
            <a:r>
              <a:rPr lang="en-US" dirty="0">
                <a:solidFill>
                  <a:srgbClr val="000000"/>
                </a:solidFill>
              </a:rPr>
              <a:t>独占的な期間、非独占的な期間</a:t>
            </a:r>
            <a:endParaRPr lang="en-US" dirty="0"/>
          </a:p>
          <a:p>
            <a:pPr lvl="1"/>
            <a:r>
              <a:rPr lang="en-US" dirty="0">
                <a:solidFill>
                  <a:srgbClr val="000000"/>
                </a:solidFill>
              </a:rPr>
              <a:t>地理的な範囲</a:t>
            </a:r>
            <a:endParaRPr lang="en-US" dirty="0"/>
          </a:p>
          <a:p>
            <a:pPr lvl="1"/>
            <a:r>
              <a:rPr lang="en-US" dirty="0">
                <a:solidFill>
                  <a:srgbClr val="000000"/>
                </a:solidFill>
              </a:rPr>
              <a:t>無期限か、期限付きか</a:t>
            </a:r>
            <a:endParaRPr lang="en-US" dirty="0"/>
          </a:p>
          <a:p>
            <a:r>
              <a:rPr lang="en-US" dirty="0"/>
              <a:t>ライセンスはその供与に条件を持たせることができる。すなわち何らかの義務を満たした場合にのみ、そのライセンスを得るということ。</a:t>
            </a:r>
          </a:p>
          <a:p>
            <a:pPr lvl="1"/>
            <a:r>
              <a:rPr lang="en-US" dirty="0"/>
              <a:t>例）帰属を提供する、互恵的ライセンスを供与する</a:t>
            </a:r>
          </a:p>
          <a:p>
            <a:r>
              <a:rPr lang="en-US" dirty="0">
                <a:solidFill>
                  <a:srgbClr val="000000"/>
                </a:solidFill>
              </a:rPr>
              <a:t>保証、免責、サポート、アップグレード、保守に関する契約事項も含まれる場合がある</a:t>
            </a:r>
            <a:endParaRPr lang="en-US" dirty="0"/>
          </a:p>
        </p:txBody>
      </p:sp>
    </p:spTree>
    <p:extLst>
      <p:ext uri="{BB962C8B-B14F-4D97-AF65-F5344CB8AC3E}">
        <p14:creationId xmlns:p14="http://schemas.microsoft.com/office/powerpoint/2010/main" val="19775476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Clarity.thmx</Template>
  <TotalTime>8724</TotalTime>
  <Words>8694</Words>
  <Application>Microsoft Macintosh PowerPoint</Application>
  <PresentationFormat>Widescreen</PresentationFormat>
  <Paragraphs>1169</Paragraphs>
  <Slides>75</Slides>
  <Notes>75</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75</vt:i4>
      </vt:variant>
    </vt:vector>
  </HeadingPairs>
  <TitlesOfParts>
    <vt:vector size="88" baseType="lpstr">
      <vt:lpstr>Arial</vt:lpstr>
      <vt:lpstr>Calibri</vt:lpstr>
      <vt:lpstr>DejaVu Sans</vt:lpstr>
      <vt:lpstr>Lucida Sans Unicode</vt:lpstr>
      <vt:lpstr>MS PGothic</vt:lpstr>
      <vt:lpstr>ＭＳ Ｐゴシック</vt:lpstr>
      <vt:lpstr>Times</vt:lpstr>
      <vt:lpstr>Times New Roman</vt:lpstr>
      <vt:lpstr>Wingdings</vt:lpstr>
      <vt:lpstr>돋움</vt:lpstr>
      <vt:lpstr>맑은 고딕</vt:lpstr>
      <vt:lpstr>游ゴシック</vt:lpstr>
      <vt:lpstr>Clarity</vt:lpstr>
      <vt:lpstr>Curriculum</vt:lpstr>
      <vt:lpstr>Contents</vt:lpstr>
      <vt:lpstr>FOSS Policy</vt:lpstr>
      <vt:lpstr>Chapter 1</vt:lpstr>
      <vt:lpstr>What is “Intellectual Property”?</vt:lpstr>
      <vt:lpstr>Copyright concepts in software</vt:lpstr>
      <vt:lpstr>Copyright rights most relevant to software</vt:lpstr>
      <vt:lpstr>Patent concepts in software</vt:lpstr>
      <vt:lpstr>Licenses</vt:lpstr>
      <vt:lpstr>Check Your Understanding</vt:lpstr>
      <vt:lpstr>Chapter 2</vt:lpstr>
      <vt:lpstr>FOSS Licenses </vt:lpstr>
      <vt:lpstr>Permissive FOSS Licenses</vt:lpstr>
      <vt:lpstr>License Reciprocity &amp; Copyleft Licenses</vt:lpstr>
      <vt:lpstr>Proprietary License or Closed Source</vt:lpstr>
      <vt:lpstr>Other Licensing Situations</vt:lpstr>
      <vt:lpstr>Public Domain</vt:lpstr>
      <vt:lpstr>License Compatibility</vt:lpstr>
      <vt:lpstr>Notices</vt:lpstr>
      <vt:lpstr>Multi-Licensing</vt:lpstr>
      <vt:lpstr>Check Your Understanding</vt:lpstr>
      <vt:lpstr>Chapter 3</vt:lpstr>
      <vt:lpstr>FOSS Compliance Goals</vt:lpstr>
      <vt:lpstr>What Compliance Obligations Must Be Satisfied?</vt:lpstr>
      <vt:lpstr>FOSS Conditions &amp; Restrictions</vt:lpstr>
      <vt:lpstr>FOSS Compliance Triggers: Distribution</vt:lpstr>
      <vt:lpstr>FOSS Compliance Triggers: Modification</vt:lpstr>
      <vt:lpstr>FOSS Compliance Program</vt:lpstr>
      <vt:lpstr>Implementing Compliance Practices</vt:lpstr>
      <vt:lpstr>Compliance Benefits</vt:lpstr>
      <vt:lpstr>Check Your Understanding</vt:lpstr>
      <vt:lpstr>Chapter 4</vt:lpstr>
      <vt:lpstr>How do you want to use to the component?</vt:lpstr>
      <vt:lpstr>Incorporation</vt:lpstr>
      <vt:lpstr>Linking</vt:lpstr>
      <vt:lpstr>Modification</vt:lpstr>
      <vt:lpstr>Translation</vt:lpstr>
      <vt:lpstr>Development Tools</vt:lpstr>
      <vt:lpstr>How is the FOSS component distributed?</vt:lpstr>
      <vt:lpstr>Check Your Understanding</vt:lpstr>
      <vt:lpstr>Chapter 5</vt:lpstr>
      <vt:lpstr>FOSS Review</vt:lpstr>
      <vt:lpstr>Initiating a FOSS Review</vt:lpstr>
      <vt:lpstr>What information do you need to gather?</vt:lpstr>
      <vt:lpstr>FOSS Review Team</vt:lpstr>
      <vt:lpstr>Analyzing Proposed FOSS Usage</vt:lpstr>
      <vt:lpstr>Working through the FOSS Review</vt:lpstr>
      <vt:lpstr>FOSS Review Oversight</vt:lpstr>
      <vt:lpstr>Check Your Understanding</vt:lpstr>
      <vt:lpstr>Chapter 6</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Check Your Understanding</vt:lpstr>
      <vt:lpstr>Chapter 7</vt:lpstr>
      <vt:lpstr>Compliance Pitfalls</vt:lpstr>
      <vt:lpstr>Intellectual Property Pitfalls</vt:lpstr>
      <vt:lpstr>Intellectual Property Pitfalls</vt:lpstr>
      <vt:lpstr>License Compliance Pitfalls</vt:lpstr>
      <vt:lpstr>License Compliance Pitfalls</vt:lpstr>
      <vt:lpstr>Compliance Process Failures</vt:lpstr>
      <vt:lpstr>Compliance Process Failures</vt:lpstr>
      <vt:lpstr>Ensure Compliance Prior to Product Shipment</vt:lpstr>
      <vt:lpstr>Establishing Community Relationships</vt:lpstr>
      <vt:lpstr>Check Your Understanding</vt:lpstr>
    </vt:vector>
  </TitlesOfParts>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Shane Coughlan</cp:lastModifiedBy>
  <cp:revision>267</cp:revision>
  <dcterms:created xsi:type="dcterms:W3CDTF">2013-07-15T20:26:40Z</dcterms:created>
  <dcterms:modified xsi:type="dcterms:W3CDTF">2016-12-19T09:10:16Z</dcterms:modified>
</cp:coreProperties>
</file>