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になる必要があります。時としてFOSSの利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FOSSレビュープロセスは監督機能を持つ必要があります。（例えば、この図ではレビュー実行委員会）監督委員会は、重要な方針決定や、レビュープロセスでの関係者の意見の不一致の解決などを行います。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FOSSの使用に関する情報を収集し、分析するため、および適切な助言を作成するためです。</a:t>
            </a:r>
          </a:p>
          <a:p>
            <a:endParaRPr lang="x-none" dirty="0"/>
          </a:p>
          <a:p>
            <a:r>
              <a:rPr lang="x-none" dirty="0"/>
              <a:t>FOSSレビュープロセスを開始します。このプロセスを開始する手法は企業によって異なりますが、開発におけるFOSSの使用に関わる人たちにはオープンにするべきです。</a:t>
            </a:r>
          </a:p>
          <a:p>
            <a:endParaRPr lang="x-none" dirty="0"/>
          </a:p>
          <a:p>
            <a:r>
              <a:rPr lang="x-none" dirty="0"/>
              <a:t>FOSSレビュープロセスを開始するか、FOSSレビューチームにコンタクトを取ります。組織におけるFOSSの使用者が助言（ガイダンス）を利用できるよう、そのプロセスは柔軟であるべきです。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よいでしょう。組織や意図しユースケースに依存して明確なレベルの詳細情報が必要となるでしょう。 </a:t>
            </a:r>
          </a:p>
          <a:p>
            <a:endParaRPr lang="x-none" dirty="0"/>
          </a:p>
          <a:p>
            <a:r>
              <a:rPr lang="x-none" dirty="0"/>
              <a:t>通常、著作権表示、帰属表示およびソースコードが誰がそのFOSSソフトウェアをラインセンスしているかを特定する助けとなります。</a:t>
            </a:r>
          </a:p>
          <a:p>
            <a:endParaRPr lang="x-none" dirty="0"/>
          </a:p>
          <a:p>
            <a:r>
              <a:rPr lang="x-none" dirty="0"/>
              <a:t>将来のFOSSの問題を追跡するために必要となる、開発チームのコンタクト ポイントです。第三者がコントロールするFOSSライセンスの義務を履行するために合、著作権表示、帰属表示およびベンダーの改変に対応するソースコードを入手する必要があるかもしれません。</a:t>
            </a:r>
          </a:p>
          <a:p>
            <a:endParaRPr lang="x-none" dirty="0"/>
          </a:p>
          <a:p>
            <a:r>
              <a:rPr lang="x-none" dirty="0"/>
              <a:t>完全性、一貫性と正確性について情報をチェックすることです。このプロセスは支援チームの助けを借りることができます。公開されていないFOSS使用に対しコードスキャンツールにって精査す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本章は、エンド ツー エンド（端から端まで）のコンプライアンス マネジメント プロセスの詳細例について記載しています。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宣言されたライセンスがコードファイルにある内容と合っていますか？</a:t>
            </a:r>
          </a:p>
          <a:p>
            <a:pPr>
              <a:buFont typeface="Arial"/>
              <a:buChar char="•"/>
            </a:pPr>
            <a:r>
              <a:rPr lang="en-US" sz="2000" b="0" dirty="0">
                <a:latin typeface="Calibri" charset="0"/>
                <a:ea typeface="ＭＳ Ｐゴシック" charset="0"/>
              </a:rPr>
              <a:t>そのライセンスが提案されているソフトウェアの使用を本当に許容していますか？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レビューのプロセスにおいては、関係者間での意見の相違があったり、ある決定が特別に重要だったりする場合を想定し、十分な監督機能が必要となります。</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レビュー実行委員会</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コンポーネントを使いたい場合に、最初に行うべき最初のアクションはどういったことでしょうか？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誰がそのソフトウェアのライセンスを供与しているかを特定するにはどういった情報が役に立ちますか？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
            </a:r>
            <a:r>
              <a:rPr lang="x-none">
                <a:latin typeface="Calibri" charset="0"/>
                <a:ea typeface="ＭＳ Ｐゴシック" charset="0"/>
              </a:rPr>
              <a:t>FOSSレビューで収集された情報</a:t>
            </a:r>
            <a:r>
              <a:rPr lang="x-none" dirty="0">
                <a:latin typeface="Calibri" charset="0"/>
                <a:ea typeface="ＭＳ Ｐゴシック" charset="0"/>
              </a:rPr>
              <a:t>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a:t> エンド ツー エンド（端から端まで）のコンプライアンス マネジメント（</a:t>
            </a:r>
            <a:r>
              <a:rPr lang="en-US" dirty="0">
                <a:latin typeface="Arial" charset="0"/>
              </a:rPr>
              <a:t>プロセスの例）</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