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19.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20.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1.xml" ContentType="application/vnd.openxmlformats-officedocument.presentationml.comments+xml"/>
  <Override PartName="/ppt/notesSlides/notesSlide68.xml" ContentType="application/vnd.openxmlformats-officedocument.presentationml.notesSlide+xml"/>
  <Override PartName="/ppt/comments/comment22.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2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76167" autoAdjust="0"/>
  </p:normalViewPr>
  <p:slideViewPr>
    <p:cSldViewPr snapToGrid="0">
      <p:cViewPr varScale="1">
        <p:scale>
          <a:sx n="55" d="100"/>
          <a:sy n="55" d="100"/>
        </p:scale>
        <p:origin x="-1224" y="-9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37:47.331" idx="23">
    <p:pos x="125" y="283"/>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20.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3" dt="2017-10-10T09:15:32.363" idx="15">
    <p:pos x="6375" y="2831"/>
    <p:text>佐藤さん、この訳で合っていると思います。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10/13/2017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10/13/2017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a:t>
            </a:r>
            <a:r>
              <a:rPr lang="ja-JP" altLang="en-US" i="0" baseline="0" dirty="0" smtClean="0"/>
              <a:t>の</a:t>
            </a:r>
            <a:r>
              <a:rPr lang="ja-JP" altLang="en-US" i="0" baseline="0" dirty="0" smtClean="0"/>
              <a:t>セッションに分け章</a:t>
            </a:r>
            <a:r>
              <a:rPr lang="ja-JP" altLang="en-US" i="0" baseline="0" dirty="0" smtClean="0"/>
              <a:t>単位で重点を置いたトレーニングとして実施する場合において、その</a:t>
            </a:r>
            <a:r>
              <a:rPr lang="ja-JP" altLang="en-US" i="0" baseline="0" dirty="0" smtClean="0"/>
              <a:t>進め方の説明に</a:t>
            </a:r>
            <a:r>
              <a:rPr lang="ja-JP" altLang="en-US" i="0" baseline="0" dirty="0" smtClean="0"/>
              <a:t>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smtClean="0"/>
              <a:t>ます</a:t>
            </a:r>
            <a:r>
              <a:rPr lang="x-none" dirty="0"/>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10/13/2017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10/13/2017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10/13/2017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7.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a:t>
            </a:r>
            <a:r>
              <a:rPr lang="en-US" dirty="0" err="1">
                <a:latin typeface="Calibri" charset="0"/>
                <a:ea typeface="ＭＳ Ｐゴシック" charset="0"/>
              </a:rPr>
              <a:t>レビュ</a:t>
            </a:r>
            <a:r>
              <a:rPr lang="en-US" dirty="0">
                <a:latin typeface="Calibri" charset="0"/>
                <a:ea typeface="ＭＳ Ｐゴシック" charset="0"/>
              </a:rPr>
              <a:t>ー</a:t>
            </a:r>
            <a:r>
              <a:rPr lang="ja-JP" altLang="en-US" dirty="0">
                <a:latin typeface="Calibri" charset="0"/>
                <a:ea typeface="ＭＳ Ｐゴシック" charset="0"/>
              </a:rPr>
              <a:t>の</a:t>
            </a:r>
            <a:r>
              <a:rPr lang="ja-JP" altLang="en-US" dirty="0">
                <a:latin typeface="Calibri" charset="0"/>
                <a:ea typeface="ＭＳ Ｐゴシック" charset="0"/>
              </a:rPr>
              <a:t>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むなものであり</a:t>
            </a:r>
            <a:r>
              <a:rPr lang="en-US" sz="1800" dirty="0" smtClean="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a:t>
            </a:r>
            <a:r>
              <a:rPr lang="ja-JP" altLang="en-US" sz="1800" dirty="0" smtClean="0">
                <a:latin typeface="Calibri" charset="0"/>
                <a:ea typeface="ＭＳ Ｐゴシック" charset="0"/>
              </a:rPr>
              <a:t>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もしくはOpenChain</a:t>
            </a:r>
            <a:r>
              <a:rPr lang="en-US" altLang="ja-JP" dirty="0">
                <a:solidFill>
                  <a:srgbClr val="00B050"/>
                </a:solidFill>
                <a:latin typeface="Calibri" charset="0"/>
                <a:ea typeface="MS PGothic" charset="0"/>
              </a:rPr>
              <a:t> </a:t>
            </a:r>
            <a:r>
              <a:rPr lang="en-US" altLang="ja-JP" dirty="0" err="1">
                <a:solidFill>
                  <a:srgbClr val="00B050"/>
                </a:solidFill>
                <a:latin typeface="Calibri" charset="0"/>
                <a:ea typeface="MS PGothic" charset="0"/>
              </a:rPr>
              <a:t>仕様書</a:t>
            </a:r>
            <a:r>
              <a:rPr lang="ja-JP" altLang="en-US" dirty="0">
                <a:solidFill>
                  <a:srgbClr val="00B050"/>
                </a:solidFill>
                <a:latin typeface="Calibri" charset="0"/>
                <a:ea typeface="MS PGothic" charset="0"/>
              </a:rPr>
              <a:t>で定義されている</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供給ソフトウェア</a:t>
            </a:r>
            <a:r>
              <a:rPr lang="en-US" altLang="ja-JP" dirty="0">
                <a:solidFill>
                  <a:srgbClr val="00B050"/>
                </a:solidFill>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a:t>
            </a:r>
            <a:r>
              <a:rPr lang="ja-JP" altLang="en-US" dirty="0">
                <a:solidFill>
                  <a:srgbClr val="00B0F0"/>
                </a:solidFill>
                <a:latin typeface="Calibri" charset="0"/>
                <a:ea typeface="MS PGothic" charset="0"/>
              </a:rPr>
              <a:t>る</a:t>
            </a:r>
            <a:r>
              <a:rPr lang="en-US" dirty="0">
                <a:solidFill>
                  <a:srgbClr val="00B0F0"/>
                </a:solidFill>
                <a:latin typeface="Calibri" charset="0"/>
                <a:ea typeface="MS PGothic" charset="0"/>
              </a:rPr>
              <a:t>  </a:t>
            </a:r>
          </a:p>
          <a:p>
            <a:pPr>
              <a:buFont typeface="Arial"/>
              <a:buChar char="•"/>
            </a:pPr>
            <a:r>
              <a:rPr lang="en-US" dirty="0" err="1">
                <a:latin typeface="Calibri" charset="0"/>
                <a:ea typeface="MS PGothic" charset="0"/>
              </a:rPr>
              <a:t>コンプライアンス</a:t>
            </a:r>
            <a:r>
              <a:rPr lang="ja-JP" altLang="en-US" dirty="0">
                <a:solidFill>
                  <a:srgbClr val="00B050"/>
                </a:solidFill>
                <a:latin typeface="Calibri" charset="0"/>
                <a:ea typeface="MS PGothic" charset="0"/>
              </a:rPr>
              <a:t>精査</a:t>
            </a:r>
            <a:r>
              <a:rPr lang="en-US" dirty="0" err="1">
                <a:latin typeface="Calibri" charset="0"/>
                <a:ea typeface="MS PGothic" charset="0"/>
              </a:rPr>
              <a:t>の結果として、供給ソフトウェアで使用されている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ja-JP" altLang="en-US" dirty="0">
                <a:solidFill>
                  <a:srgbClr val="00B0F0"/>
                </a:solidFill>
                <a:latin typeface="Calibri" charset="0"/>
                <a:ea typeface="MS PGothic" charset="0"/>
              </a:rPr>
              <a:t>る</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a:latin typeface="Calibri" charset="0"/>
                <a:ea typeface="MS PGothic" charset="0"/>
              </a:rPr>
              <a:t>履行され</a:t>
            </a:r>
            <a:r>
              <a:rPr lang="ja-JP" altLang="en-US" dirty="0">
                <a:solidFill>
                  <a:srgbClr val="00B050"/>
                </a:solidFill>
                <a:latin typeface="Calibri" charset="0"/>
                <a:ea typeface="MS PGothic" charset="0"/>
              </a:rPr>
              <a:t>ていること</a:t>
            </a:r>
            <a:r>
              <a:rPr lang="en-US" dirty="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ja-JP" altLang="en-US" dirty="0">
                <a:solidFill>
                  <a:srgbClr val="00B0F0"/>
                </a:solidFill>
                <a:latin typeface="Calibri" charset="0"/>
                <a:ea typeface="MS PGothic" charset="0"/>
              </a:rPr>
              <a:t>する</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a:t>
            </a:r>
            <a:r>
              <a:rPr lang="ja-JP" altLang="en-US" dirty="0">
                <a:latin typeface="Calibri" charset="0"/>
                <a:ea typeface="MS PGothic" charset="0"/>
              </a:rPr>
              <a:t> </a:t>
            </a:r>
            <a:r>
              <a:rPr lang="en-US" dirty="0" err="1">
                <a:latin typeface="Calibri" charset="0"/>
                <a:ea typeface="MS PGothic" charset="0"/>
              </a:rPr>
              <a:t>リストを使うだけの場合があ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a:t>
            </a:r>
            <a:r>
              <a:rPr lang="ja-JP" altLang="en-US" dirty="0">
                <a:solidFill>
                  <a:srgbClr val="00B0F0"/>
                </a:solidFill>
                <a:latin typeface="Calibri" charset="0"/>
                <a:ea typeface="MS PGothic" charset="0"/>
              </a:rPr>
              <a:t>の一</a:t>
            </a:r>
            <a:r>
              <a:rPr lang="en-US" dirty="0" err="1">
                <a:latin typeface="Calibri" charset="0"/>
                <a:ea typeface="MS PGothic" charset="0"/>
              </a:rPr>
              <a:t>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a:t>
            </a:r>
            <a:r>
              <a:rPr lang="ja-JP" altLang="en-US" sz="1400" b="1" dirty="0">
                <a:solidFill>
                  <a:srgbClr val="00B0F0"/>
                </a:solidFill>
              </a:rPr>
              <a:t>（受領する）</a:t>
            </a:r>
            <a:endParaRPr lang="en-US" altLang="ja-JP" sz="1400" b="1" dirty="0">
              <a:solidFill>
                <a:srgbClr val="00B0F0"/>
              </a:solidFill>
            </a:endParaRP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389254"/>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1818214" y="2762317"/>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a:cs typeface="Arial" charset="0"/>
              </a:rPr>
              <a:t>全</a:t>
            </a:r>
            <a:r>
              <a:rPr lang="ja-JP" altLang="en-US" sz="1100" dirty="0">
                <a:solidFill>
                  <a:srgbClr val="00B050"/>
                </a:solidFill>
                <a:cs typeface="Arial" charset="0"/>
              </a:rPr>
              <a:t>課題</a:t>
            </a:r>
            <a:r>
              <a:rPr lang="en-US" sz="1100" dirty="0" err="1">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028153" y="4902706"/>
            <a:ext cx="244808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solidFill>
                  <a:srgbClr val="00B0F0"/>
                </a:solidFill>
                <a:cs typeface="Arial" charset="0"/>
              </a:rPr>
              <a:t>名</a:t>
            </a:r>
            <a:r>
              <a:rPr lang="en-US" sz="1100" dirty="0">
                <a:cs typeface="Arial" charset="0"/>
              </a:rPr>
              <a:t>（</a:t>
            </a:r>
            <a:r>
              <a:rPr lang="en-US" sz="1100" dirty="0" err="1">
                <a:cs typeface="Arial" charset="0"/>
              </a:rPr>
              <a:t>バージョン</a:t>
            </a:r>
            <a:r>
              <a:rPr lang="ja-JP" altLang="en-US" sz="1100" dirty="0">
                <a:solidFill>
                  <a:srgbClr val="00B0F0"/>
                </a:solidFill>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3"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latin typeface="Calibri" charset="0"/>
              </a:rPr>
              <a:t>入</a:t>
            </a:r>
            <a:r>
              <a:rPr lang="ja-JP" altLang="en-US" sz="1100" b="1" dirty="0">
                <a:latin typeface="Calibri" charset="0"/>
              </a:rPr>
              <a:t>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a:t>
            </a:r>
            <a:r>
              <a:rPr lang="en-US" sz="1100" b="1" dirty="0" err="1">
                <a:solidFill>
                  <a:srgbClr val="000000"/>
                </a:solidFill>
                <a:latin typeface="Calibri" charset="0"/>
              </a:rPr>
              <a:t>改変</a:t>
            </a:r>
            <a:r>
              <a:rPr lang="ja-JP" altLang="en-US" sz="1100" b="1" dirty="0">
                <a:solidFill>
                  <a:srgbClr val="000000"/>
                </a:solidFill>
                <a:latin typeface="Calibri" charset="0"/>
              </a:rPr>
              <a:t>り</a:t>
            </a:r>
            <a:endParaRPr lang="en-US" sz="1100" b="1" dirty="0">
              <a:solidFill>
                <a:srgbClr val="000000"/>
              </a:solidFill>
              <a:latin typeface="Calibri" charset="0"/>
            </a:endParaRPr>
          </a:p>
        </p:txBody>
      </p:sp>
      <p:cxnSp>
        <p:nvCxnSpPr>
          <p:cNvPr id="24583" name="AutoShape 9"/>
          <p:cNvCxnSpPr>
            <a:cxnSpLocks noChangeShapeType="1"/>
            <a:stCxn id="24581" idx="2"/>
            <a:endCxn id="24580" idx="0"/>
          </p:cNvCxnSpPr>
          <p:nvPr/>
        </p:nvCxnSpPr>
        <p:spPr bwMode="auto">
          <a:xfrm>
            <a:off x="3603627" y="2165351"/>
            <a:ext cx="253696"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err="1">
                  <a:solidFill>
                    <a:srgbClr val="000000"/>
                  </a:solidFill>
                  <a:latin typeface="Calibri" charset="0"/>
                </a:rPr>
                <a:t>入力</a:t>
              </a:r>
              <a:r>
                <a:rPr lang="en-US" sz="1200" b="1" dirty="0">
                  <a:solidFill>
                    <a:srgbClr val="000000"/>
                  </a:solidFill>
                  <a:latin typeface="Calibri" charset="0"/>
                </a:rPr>
                <a:t>：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出力： </a:t>
              </a:r>
              <a:endParaRPr lang="en-US" sz="1200" b="1" dirty="0">
                <a:solidFill>
                  <a:srgbClr val="000000"/>
                </a:solidFill>
                <a:latin typeface="Calibri" charset="0"/>
              </a:endParaRP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問題の解決（Resolve</a:t>
            </a:r>
            <a:r>
              <a:rPr lang="en-US" sz="1100" b="1" dirty="0">
                <a:solidFill>
                  <a:srgbClr val="000000"/>
                </a:solidFill>
                <a:latin typeface="Calibri" charset="0"/>
              </a:rPr>
              <a:t> Issue）</a:t>
            </a:r>
            <a:endParaRPr lang="en-US" sz="1100" b="1" i="1" dirty="0">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頒布（Distribution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17027</TotalTime>
  <Words>8263</Words>
  <Application>Microsoft Office PowerPoint</Application>
  <PresentationFormat>ユーザー設定</PresentationFormat>
  <Paragraphs>1372</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573</cp:revision>
  <cp:lastPrinted>2017-05-13T02:23:06Z</cp:lastPrinted>
  <dcterms:created xsi:type="dcterms:W3CDTF">2013-07-15T20:26:40Z</dcterms:created>
  <dcterms:modified xsi:type="dcterms:W3CDTF">2017-10-12T20:43:51Z</dcterms:modified>
</cp:coreProperties>
</file>