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Welcome to the OpenChain Curriculum Slides. These slides can be used</a:t>
            </a:r>
            <a:r>
              <a:rPr lang="en-US" strike="noStrike" baseline="0" dirty="0" smtClean="0"/>
              <a:t> to help train internal teams about FOSS compliance issues and to conform with the OpenChain Specification.</a:t>
            </a:r>
            <a:endParaRPr lang="x-none" strike="noStrike" dirty="0" smtClean="0"/>
          </a:p>
          <a:p>
            <a:endParaRPr lang="en-US" strike="noStrike" dirty="0" smtClean="0"/>
          </a:p>
          <a:p>
            <a:r>
              <a:rPr lang="en-US" strike="noStrike" dirty="0" smtClean="0"/>
              <a:t>You can deliver these slides as one half-day training session or you</a:t>
            </a:r>
            <a:r>
              <a:rPr lang="en-US"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These slides follow US law. Different legal jurisdictions may have different legal requirements. This should be taken into account when using these slides as part of a compliance training program.</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