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このスライドは</a:t>
            </a:r>
            <a:r>
              <a:rPr lang="en-US" baseline="0" dirty="0"/>
              <a:t> 代表的なFOSSライセンスにおいてどんなコンプライスの義務が果たされなければならないかという点に話を展開しています。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