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D832-575A-4C16-D67A-1FECD6D99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7838D-7EE1-6653-E046-8229AAD09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B6A7E-3FB0-FEB1-30FB-2DDBD69B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032E-8A01-A441-B83B-E4A70681E4D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907E2-C55A-949A-49FB-3F8527FF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62C6D-D3BE-5B68-EC72-DC6A7979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BA70-62E0-824A-ACB7-C7502248D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8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16EE-9730-082A-91F2-9A9F44A6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B1452-DDEE-AF8D-19EC-24D6555B5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08F07-58C9-762B-326F-682F3E18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032E-8A01-A441-B83B-E4A70681E4D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9108A-644D-FE35-181E-27C357C32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8D184-1C01-E243-9C0E-F65AC4C3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BA70-62E0-824A-ACB7-C7502248D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6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A1EF4-D356-C02C-1D0E-E22C1EF11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4C10A-3387-6329-58AA-34DB81956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F978C-0CC0-5406-D077-3CF0CDEDE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032E-8A01-A441-B83B-E4A70681E4D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CA864-B6A7-41E1-081A-29DD6FA2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50DCD-A496-28F3-5B92-9D94EDDA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BA70-62E0-824A-ACB7-C7502248D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8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1187-1FC2-1AB5-4B73-EBDCA664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D8735-1FEC-6A93-0669-8BF096691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4C31E-33FF-4F76-49BB-E215DCF4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032E-8A01-A441-B83B-E4A70681E4D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9B3F0-51DE-59D2-10AF-D896A059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8F523-2093-0C7F-55B1-BBC6FF411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BA70-62E0-824A-ACB7-C7502248D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0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E06E-D4DA-1F1A-8936-55C05F0A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3972E-2625-7659-7E38-97BE54A77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26B92-D22B-962A-E617-1FDE8B9A6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032E-8A01-A441-B83B-E4A70681E4D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1F22-CFFC-79D7-7986-5DC003FE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ED122-E245-603F-6D62-3034C1DB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BA70-62E0-824A-ACB7-C7502248D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6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4F67C-4C47-019F-9170-BC76C342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40F3D-B5C6-7216-24D9-56D82BAFE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438CC-D9E1-0ECB-5A18-FA7BCF68B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19A47-4B46-BF54-3A5D-8D1AD111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032E-8A01-A441-B83B-E4A70681E4D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AC5A5-FCAE-D446-BB26-F09F2D38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E917C-AACD-0C4A-4E14-246A3E66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BA70-62E0-824A-ACB7-C7502248D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9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A6CB-B570-7EF3-DE5D-2B181A5A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F7D49-19D7-0401-89BF-CFFEBF479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79E9A-4EC4-C0B0-3446-24BECED81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A3B15-F59D-0DD9-FD54-6D745B642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C9C1A-C281-0C57-81DC-D9931496F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070858-2F24-2F5C-7C9E-2DD55682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032E-8A01-A441-B83B-E4A70681E4D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0D9EF-D2A6-DA8A-DD3F-ACF32336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FE2A95-087D-58C7-2C57-F907B35D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BA70-62E0-824A-ACB7-C7502248D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7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75AF-CADD-479F-CACC-CB9A3F3F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420B4-FDB0-E328-5DE5-4C53556F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032E-8A01-A441-B83B-E4A70681E4D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2420D-E396-2C46-BE0D-56D7A8FE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6F500-06EF-04BA-6C9C-C2461F1A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BA70-62E0-824A-ACB7-C7502248D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0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20735-871C-A490-7CAC-00C908C68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032E-8A01-A441-B83B-E4A70681E4D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C3AD91-7F18-5333-52A0-ECD845E6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25178-6ED3-AC00-50C4-120BEC8F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BA70-62E0-824A-ACB7-C7502248D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8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D4E3-7BBD-8B3D-AC11-9CD1CDF19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E1657-22D4-BFFF-56F2-8749789CA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DBC6C-2259-17B9-257D-FF8FD9DD5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62C6B-616A-62C7-1ED4-EB532AB97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032E-8A01-A441-B83B-E4A70681E4D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704C5-E75B-AB9E-B805-203C6B09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AD618-CC37-0739-EC3E-9A0839A9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BA70-62E0-824A-ACB7-C7502248D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6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5929-4FCB-1B74-FE09-EBAEF7E50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FDE6CE-6F32-9AFD-00B3-F06DB0D41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3D948-0BEF-25D8-A42A-A22B8A307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0678B-EC3F-37F4-C6AF-10D5CFD86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032E-8A01-A441-B83B-E4A70681E4D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C0A1D-A4D0-A3E5-8724-41B5D2AB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7B80A-E592-4D4A-9DF6-A4E6D22D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BA70-62E0-824A-ACB7-C7502248D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1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477B9-78CD-280C-5A09-66C99E75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A4758-4247-C446-97C3-8B961A936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40AE8-5023-96A1-8028-0D7BD335B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E1032E-8A01-A441-B83B-E4A70681E4D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0807D-E358-226D-7990-1366006A7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1B50C-AB2E-B8EC-5B49-4E2DD1462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6BA70-62E0-824A-ACB7-C7502248D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2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FCE7-DE36-A93B-81F5-8F24DCA75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41556"/>
            <a:ext cx="9144000" cy="1100395"/>
          </a:xfrm>
        </p:spPr>
        <p:txBody>
          <a:bodyPr/>
          <a:lstStyle/>
          <a:p>
            <a:r>
              <a:rPr lang="en-US" dirty="0"/>
              <a:t>Webinars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2620A7B-641B-A2D6-10B9-AD8A23967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9393" y="580768"/>
            <a:ext cx="7453214" cy="427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1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Webinars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Webinars</dc:title>
  <dc:creator>Coughlan Shane</dc:creator>
  <cp:lastModifiedBy>Coughlan Shane</cp:lastModifiedBy>
  <cp:revision>1</cp:revision>
  <dcterms:created xsi:type="dcterms:W3CDTF">2024-01-31T08:58:55Z</dcterms:created>
  <dcterms:modified xsi:type="dcterms:W3CDTF">2024-01-31T09:06:20Z</dcterms:modified>
</cp:coreProperties>
</file>