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CD4D6-2198-49A7-85CB-22F62DDCC997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35756-4D90-45AE-AD2A-CE613F69E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55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35756-4D90-45AE-AD2A-CE613F69EF5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08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94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9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29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4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5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15D8-2098-463F-B959-A3E90F37207A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B273-CC25-45B2-BA59-97F624834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9080" y="24384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会社間のソフト受領時にソースコード入手先が変わる例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(Linux</a:t>
            </a:r>
            <a:r>
              <a:rPr lang="ja-JP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ja-JP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ソースコード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159" y="1462474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SoC</a:t>
            </a:r>
            <a:r>
              <a:rPr kumimoji="1" lang="ja-JP" altLang="en-US" sz="2400" dirty="0" smtClean="0"/>
              <a:t>ベンダー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31169" y="1462474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OS</a:t>
            </a:r>
            <a:r>
              <a:rPr lang="ja-JP" altLang="en-US" sz="2400" dirty="0" smtClean="0"/>
              <a:t>ベンダー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73151" y="1462474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Tier1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76698" y="1462474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OEM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476698" y="4385288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エンドユーザ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159" y="2137387"/>
            <a:ext cx="34680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ソースコード入手先</a:t>
            </a:r>
            <a:r>
              <a:rPr lang="en-US" altLang="ja-JP" dirty="0" smtClean="0"/>
              <a:t>(Public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r>
              <a:rPr lang="en-US" altLang="ja-JP" sz="1600" dirty="0"/>
              <a:t>git://</a:t>
            </a:r>
            <a:r>
              <a:rPr lang="en-US" altLang="ja-JP" sz="1600" dirty="0" smtClean="0"/>
              <a:t>git.kernel.org/pub/scm/linux/kernel/git/horms/renesas-bsp.git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86291" y="2137387"/>
            <a:ext cx="34680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ソースコード入手先</a:t>
            </a:r>
            <a:r>
              <a:rPr lang="en-US" altLang="ja-JP" dirty="0" smtClean="0"/>
              <a:t>(Private)</a:t>
            </a:r>
          </a:p>
          <a:p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github.com/hogehoge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99179" y="2137386"/>
            <a:ext cx="34680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ソースコード入手先</a:t>
            </a:r>
            <a:r>
              <a:rPr lang="en-US" altLang="ja-JP" dirty="0" smtClean="0"/>
              <a:t>(Private)</a:t>
            </a:r>
          </a:p>
          <a:p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github.com/hogehoge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9179" y="2890309"/>
            <a:ext cx="34680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ソースコード公開用</a:t>
            </a:r>
            <a:r>
              <a:rPr lang="en-US" altLang="ja-JP" dirty="0" smtClean="0"/>
              <a:t>(</a:t>
            </a:r>
            <a:r>
              <a:rPr lang="en-US" altLang="ja-JP" dirty="0"/>
              <a:t>Public</a:t>
            </a:r>
            <a:r>
              <a:rPr lang="en-US" altLang="ja-JP" dirty="0" smtClean="0"/>
              <a:t>)</a:t>
            </a:r>
          </a:p>
          <a:p>
            <a:r>
              <a:rPr lang="en-US" altLang="ja-JP" sz="1600" dirty="0" smtClean="0"/>
              <a:t>https://company/hogehoge</a:t>
            </a:r>
            <a:endParaRPr kumimoji="1" lang="ja-JP" altLang="en-US" sz="1600" dirty="0"/>
          </a:p>
        </p:txBody>
      </p:sp>
      <p:sp>
        <p:nvSpPr>
          <p:cNvPr id="27" name="右矢印 26"/>
          <p:cNvSpPr/>
          <p:nvPr/>
        </p:nvSpPr>
        <p:spPr>
          <a:xfrm>
            <a:off x="2725502" y="1391761"/>
            <a:ext cx="759278" cy="60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6101100" y="1391761"/>
            <a:ext cx="759278" cy="60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8940235" y="1391761"/>
            <a:ext cx="759278" cy="60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5400000">
            <a:off x="10373411" y="2853168"/>
            <a:ext cx="759278" cy="60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5751" y="4676478"/>
            <a:ext cx="8814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課題</a:t>
            </a:r>
            <a:r>
              <a:rPr lang="en-US" altLang="ja-JP" sz="2400" dirty="0" smtClean="0"/>
              <a:t>】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SoC</a:t>
            </a:r>
            <a:r>
              <a:rPr kumimoji="1" lang="ja-JP" altLang="en-US" sz="2400" dirty="0" smtClean="0"/>
              <a:t>ベンダーから</a:t>
            </a:r>
            <a:r>
              <a:rPr kumimoji="1" lang="en-US" altLang="ja-JP" sz="2400" dirty="0" smtClean="0"/>
              <a:t>Tier1</a:t>
            </a:r>
            <a:r>
              <a:rPr kumimoji="1" lang="ja-JP" altLang="en-US" sz="2400" dirty="0" smtClean="0"/>
              <a:t>までは</a:t>
            </a:r>
            <a:r>
              <a:rPr lang="en-US" altLang="ja-JP" sz="2400" dirty="0" smtClean="0"/>
              <a:t>meta-</a:t>
            </a:r>
            <a:r>
              <a:rPr lang="en-US" altLang="ja-JP" sz="2400" dirty="0" err="1" smtClean="0"/>
              <a:t>spdxscanner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SPDX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Lite</a:t>
            </a:r>
            <a:r>
              <a:rPr lang="ja-JP" altLang="en-US" sz="2400" dirty="0" smtClean="0"/>
              <a:t>を使用して、自動でライセンス情報の作成が可能。</a:t>
            </a:r>
            <a:endParaRPr lang="en-US" altLang="ja-JP" sz="2400" dirty="0" smtClean="0"/>
          </a:p>
          <a:p>
            <a:r>
              <a:rPr lang="ja-JP" altLang="en-US" sz="2400" dirty="0" smtClean="0"/>
              <a:t>但し</a:t>
            </a:r>
            <a:r>
              <a:rPr lang="en-US" altLang="ja-JP" sz="2400" dirty="0" smtClean="0"/>
              <a:t>Tier1</a:t>
            </a:r>
            <a:r>
              <a:rPr lang="ja-JP" altLang="en-US" sz="2400" dirty="0" smtClean="0"/>
              <a:t>から</a:t>
            </a:r>
            <a:r>
              <a:rPr lang="en-US" altLang="ja-JP" sz="2400" dirty="0" smtClean="0"/>
              <a:t>OEM</a:t>
            </a:r>
            <a:r>
              <a:rPr lang="ja-JP" altLang="en-US" sz="2400" dirty="0" smtClean="0"/>
              <a:t>については公開用の</a:t>
            </a:r>
            <a:r>
              <a:rPr lang="en-US" altLang="ja-JP" sz="2400" dirty="0" smtClean="0"/>
              <a:t>URL</a:t>
            </a:r>
            <a:r>
              <a:rPr lang="ja-JP" altLang="en-US" sz="2400" dirty="0" smtClean="0"/>
              <a:t>が違う場合があるので、手作業で</a:t>
            </a:r>
            <a:r>
              <a:rPr lang="en-US" altLang="ja-JP" sz="2400" dirty="0"/>
              <a:t>SPDX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Lite</a:t>
            </a:r>
            <a:r>
              <a:rPr lang="ja-JP" altLang="en-US" sz="2400" dirty="0" smtClean="0"/>
              <a:t>を変更する必要がある</a:t>
            </a:r>
            <a:endParaRPr kumimoji="1" lang="ja-JP" altLang="en-US" sz="2400" dirty="0"/>
          </a:p>
        </p:txBody>
      </p:sp>
      <p:sp>
        <p:nvSpPr>
          <p:cNvPr id="32" name="四角形吹き出し 31"/>
          <p:cNvSpPr/>
          <p:nvPr/>
        </p:nvSpPr>
        <p:spPr>
          <a:xfrm>
            <a:off x="3872841" y="3329230"/>
            <a:ext cx="2800350" cy="855592"/>
          </a:xfrm>
          <a:prstGeom prst="wedgeRectCallout">
            <a:avLst>
              <a:gd name="adj1" fmla="val 62215"/>
              <a:gd name="adj2" fmla="val -43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ソースコード公開については</a:t>
            </a:r>
            <a:r>
              <a:rPr lang="en-US" altLang="ja-JP" sz="1600" dirty="0" smtClean="0"/>
              <a:t>OEM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or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Tier1</a:t>
            </a:r>
            <a:r>
              <a:rPr lang="ja-JP" altLang="en-US" sz="1600" dirty="0" smtClean="0"/>
              <a:t>が対応</a:t>
            </a:r>
            <a:endParaRPr kumimoji="1" lang="ja-JP" altLang="en-US" sz="1600" dirty="0"/>
          </a:p>
        </p:txBody>
      </p:sp>
      <p:cxnSp>
        <p:nvCxnSpPr>
          <p:cNvPr id="34" name="カギ線コネクタ 33"/>
          <p:cNvCxnSpPr>
            <a:stCxn id="21" idx="1"/>
            <a:endCxn id="26" idx="2"/>
          </p:cNvCxnSpPr>
          <p:nvPr/>
        </p:nvCxnSpPr>
        <p:spPr>
          <a:xfrm rot="10800000">
            <a:off x="8733184" y="3505863"/>
            <a:ext cx="743514" cy="1110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262" y="3103465"/>
            <a:ext cx="346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ソースコード参照先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5490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121</Words>
  <Application>Microsoft Office PowerPoint</Application>
  <PresentationFormat>ワイド画面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Endo, Masato/遠藤 雅人</dc:creator>
  <cp:lastModifiedBy>Windows User</cp:lastModifiedBy>
  <cp:revision>31</cp:revision>
  <dcterms:created xsi:type="dcterms:W3CDTF">2019-09-22T14:09:29Z</dcterms:created>
  <dcterms:modified xsi:type="dcterms:W3CDTF">2019-10-15T06:52:10Z</dcterms:modified>
</cp:coreProperties>
</file>