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64" r:id="rId1"/>
  </p:sldMasterIdLst>
  <p:notesMasterIdLst>
    <p:notesMasterId r:id="rId23"/>
  </p:notesMasterIdLst>
  <p:sldIdLst>
    <p:sldId id="257" r:id="rId2"/>
    <p:sldId id="269" r:id="rId3"/>
    <p:sldId id="646" r:id="rId4"/>
    <p:sldId id="655" r:id="rId5"/>
    <p:sldId id="266" r:id="rId6"/>
    <p:sldId id="649" r:id="rId7"/>
    <p:sldId id="663" r:id="rId8"/>
    <p:sldId id="653" r:id="rId9"/>
    <p:sldId id="647" r:id="rId10"/>
    <p:sldId id="650" r:id="rId11"/>
    <p:sldId id="648" r:id="rId12"/>
    <p:sldId id="651" r:id="rId13"/>
    <p:sldId id="652" r:id="rId14"/>
    <p:sldId id="656" r:id="rId15"/>
    <p:sldId id="275" r:id="rId16"/>
    <p:sldId id="284" r:id="rId17"/>
    <p:sldId id="276" r:id="rId18"/>
    <p:sldId id="664" r:id="rId19"/>
    <p:sldId id="278" r:id="rId20"/>
    <p:sldId id="279" r:id="rId21"/>
    <p:sldId id="267"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5828"/>
    <a:srgbClr val="00AEBB"/>
    <a:srgbClr val="0281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92"/>
    <p:restoredTop sz="96671"/>
  </p:normalViewPr>
  <p:slideViewPr>
    <p:cSldViewPr snapToGrid="0">
      <p:cViewPr varScale="1">
        <p:scale>
          <a:sx n="177" d="100"/>
          <a:sy n="177" d="100"/>
        </p:scale>
        <p:origin x="184" y="368"/>
      </p:cViewPr>
      <p:guideLst>
        <p:guide orient="horz" pos="1620"/>
        <p:guide pos="2880"/>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3311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2e62ad20c76_0_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7" name="Google Shape;577;g2e62ad20c76_0_6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1785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e62ad20c76_0_4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g2e62ad20c76_0_4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61182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e62ad20c76_0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g2e62ad20c76_0_4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79612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e62ad20c76_0_4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g2e62ad20c76_0_4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1329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e62ad20c76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g2e62ad20c76_0_5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984438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0599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68418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extLst>
      <p:ext uri="{BB962C8B-B14F-4D97-AF65-F5344CB8AC3E}">
        <p14:creationId xmlns:p14="http://schemas.microsoft.com/office/powerpoint/2010/main" val="3972152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solidFill>
          <a:schemeClr val="bg1"/>
        </a:solidFill>
        <a:effectLst/>
      </p:bgPr>
    </p:bg>
    <p:spTree>
      <p:nvGrpSpPr>
        <p:cNvPr id="1" name="Shape 55"/>
        <p:cNvGrpSpPr/>
        <p:nvPr/>
      </p:nvGrpSpPr>
      <p:grpSpPr>
        <a:xfrm>
          <a:off x="0" y="0"/>
          <a:ext cx="0" cy="0"/>
          <a:chOff x="0" y="0"/>
          <a:chExt cx="0" cy="0"/>
        </a:xfrm>
      </p:grpSpPr>
      <p:sp>
        <p:nvSpPr>
          <p:cNvPr id="56" name="Google Shape;56;p8"/>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8"/>
          <p:cNvSpPr txBox="1">
            <a:spLocks noGrp="1"/>
          </p:cNvSpPr>
          <p:nvPr>
            <p:ph type="title"/>
          </p:nvPr>
        </p:nvSpPr>
        <p:spPr>
          <a:xfrm>
            <a:off x="607150" y="2148722"/>
            <a:ext cx="8222100" cy="838800"/>
          </a:xfrm>
          <a:prstGeom prst="rect">
            <a:avLst/>
          </a:prstGeom>
        </p:spPr>
        <p:txBody>
          <a:bodyPr spcFirstLastPara="1" wrap="square" lIns="91425" tIns="91425" rIns="91425" bIns="91425" anchor="ctr" anchorCtr="0">
            <a:normAutofit/>
          </a:bodyPr>
          <a:lstStyle>
            <a:lvl1pPr lvl="0" rtl="0">
              <a:spcBef>
                <a:spcPts val="0"/>
              </a:spcBef>
              <a:spcAft>
                <a:spcPts val="0"/>
              </a:spcAft>
              <a:buSzPts val="4200"/>
              <a:buNone/>
              <a:defRPr sz="4200"/>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pic>
        <p:nvPicPr>
          <p:cNvPr id="59" name="Google Shape;59;p8"/>
          <p:cNvPicPr preferRelativeResize="0"/>
          <p:nvPr/>
        </p:nvPicPr>
        <p:blipFill>
          <a:blip r:embed="rId2">
            <a:alphaModFix/>
          </a:blip>
          <a:stretch>
            <a:fillRect/>
          </a:stretch>
        </p:blipFill>
        <p:spPr>
          <a:xfrm>
            <a:off x="8155621" y="-1"/>
            <a:ext cx="988375" cy="988375"/>
          </a:xfrm>
          <a:prstGeom prst="rect">
            <a:avLst/>
          </a:prstGeom>
          <a:noFill/>
          <a:ln>
            <a:noFill/>
          </a:ln>
        </p:spPr>
      </p:pic>
      <p:pic>
        <p:nvPicPr>
          <p:cNvPr id="2" name="Picture 1">
            <a:extLst>
              <a:ext uri="{FF2B5EF4-FFF2-40B4-BE49-F238E27FC236}">
                <a16:creationId xmlns:a16="http://schemas.microsoft.com/office/drawing/2014/main" id="{59FB06FC-60F4-8BF5-9616-2928D77A42A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ext Full Width">
  <p:cSld name="Text Full Width">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3750" y="179822"/>
            <a:ext cx="7486800" cy="699300"/>
          </a:xfrm>
          <a:prstGeom prst="rect">
            <a:avLst/>
          </a:prstGeom>
          <a:noFill/>
          <a:ln>
            <a:noFill/>
          </a:ln>
        </p:spPr>
        <p:txBody>
          <a:bodyPr spcFirstLastPara="1" wrap="square" lIns="68575" tIns="68575" rIns="68575" bIns="68575" anchor="ctr" anchorCtr="0">
            <a:noAutofit/>
          </a:bodyPr>
          <a:lstStyle>
            <a:lvl1pPr marL="0" marR="0" lvl="0" indent="0" algn="l" rtl="0">
              <a:lnSpc>
                <a:spcPct val="90000"/>
              </a:lnSpc>
              <a:spcBef>
                <a:spcPts val="0"/>
              </a:spcBef>
              <a:spcAft>
                <a:spcPts val="0"/>
              </a:spcAft>
              <a:buClr>
                <a:srgbClr val="168FDF"/>
              </a:buClr>
              <a:buSzPts val="2200"/>
              <a:buNone/>
              <a:defRPr sz="2400" i="0" u="none" strike="noStrike" cap="none">
                <a:solidFill>
                  <a:srgbClr val="003778"/>
                </a:solidFill>
              </a:defRPr>
            </a:lvl1pPr>
            <a:lvl2pPr lvl="1"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2pPr>
            <a:lvl3pPr lvl="2"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3pPr>
            <a:lvl4pPr lvl="3"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4pPr>
            <a:lvl5pPr lvl="4"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5pPr>
            <a:lvl6pPr lvl="5"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6pPr>
            <a:lvl7pPr lvl="6"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7pPr>
            <a:lvl8pPr lvl="7"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8pPr>
            <a:lvl9pPr lvl="8"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9pPr>
          </a:lstStyle>
          <a:p>
            <a:endParaRPr dirty="0"/>
          </a:p>
        </p:txBody>
      </p:sp>
      <p:sp>
        <p:nvSpPr>
          <p:cNvPr id="15" name="Google Shape;15;p3"/>
          <p:cNvSpPr txBox="1">
            <a:spLocks noGrp="1"/>
          </p:cNvSpPr>
          <p:nvPr>
            <p:ph type="body" idx="1"/>
          </p:nvPr>
        </p:nvSpPr>
        <p:spPr>
          <a:xfrm>
            <a:off x="233750" y="879125"/>
            <a:ext cx="8725500" cy="3980700"/>
          </a:xfrm>
          <a:prstGeom prst="rect">
            <a:avLst/>
          </a:prstGeom>
          <a:noFill/>
          <a:ln>
            <a:noFill/>
          </a:ln>
        </p:spPr>
        <p:txBody>
          <a:bodyPr spcFirstLastPara="1" wrap="square" lIns="91425" tIns="91425" rIns="91425" bIns="91425" anchor="t" anchorCtr="0">
            <a:noAutofit/>
          </a:bodyPr>
          <a:lstStyle>
            <a:lvl1pPr marL="457189" marR="0" lvl="0" indent="-342892" algn="l" rtl="0">
              <a:lnSpc>
                <a:spcPct val="100000"/>
              </a:lnSpc>
              <a:spcBef>
                <a:spcPts val="800"/>
              </a:spcBef>
              <a:spcAft>
                <a:spcPts val="0"/>
              </a:spcAft>
              <a:buClr>
                <a:srgbClr val="168FDF"/>
              </a:buClr>
              <a:buSzPts val="1800"/>
              <a:buFont typeface="Arial"/>
              <a:buChar char="●"/>
              <a:defRPr sz="1800" i="0" u="none" strike="noStrike" cap="none">
                <a:solidFill>
                  <a:srgbClr val="2F2F2F"/>
                </a:solidFill>
                <a:latin typeface="Arial"/>
                <a:ea typeface="Arial"/>
                <a:cs typeface="Arial"/>
                <a:sym typeface="Arial"/>
              </a:defRPr>
            </a:lvl1pPr>
            <a:lvl2pPr marL="914378" marR="0" lvl="1" indent="-336542" algn="l" rtl="0">
              <a:lnSpc>
                <a:spcPct val="100000"/>
              </a:lnSpc>
              <a:spcBef>
                <a:spcPts val="400"/>
              </a:spcBef>
              <a:spcAft>
                <a:spcPts val="0"/>
              </a:spcAft>
              <a:buClr>
                <a:srgbClr val="168FDF"/>
              </a:buClr>
              <a:buSzPts val="1700"/>
              <a:buFont typeface="Arial"/>
              <a:buChar char="○"/>
              <a:defRPr sz="1700" i="0" u="none" strike="noStrike" cap="none">
                <a:solidFill>
                  <a:srgbClr val="2F2F2F"/>
                </a:solidFill>
                <a:latin typeface="Arial"/>
                <a:ea typeface="Arial"/>
                <a:cs typeface="Arial"/>
                <a:sym typeface="Arial"/>
              </a:defRPr>
            </a:lvl2pPr>
            <a:lvl3pPr marL="1371566" marR="0" lvl="2" indent="-330192" algn="l" rtl="0">
              <a:lnSpc>
                <a:spcPct val="100000"/>
              </a:lnSpc>
              <a:spcBef>
                <a:spcPts val="400"/>
              </a:spcBef>
              <a:spcAft>
                <a:spcPts val="0"/>
              </a:spcAft>
              <a:buClr>
                <a:srgbClr val="168FDF"/>
              </a:buClr>
              <a:buSzPts val="1600"/>
              <a:buFont typeface="Arial"/>
              <a:buChar char="■"/>
              <a:defRPr sz="1600" i="0" u="none" strike="noStrike" cap="none">
                <a:solidFill>
                  <a:srgbClr val="2F2F2F"/>
                </a:solidFill>
                <a:latin typeface="Arial"/>
                <a:ea typeface="Arial"/>
                <a:cs typeface="Arial"/>
                <a:sym typeface="Arial"/>
              </a:defRPr>
            </a:lvl3pPr>
            <a:lvl4pPr marL="1828754" marR="0" lvl="3" indent="-323842" algn="l" rtl="0">
              <a:lnSpc>
                <a:spcPct val="100000"/>
              </a:lnSpc>
              <a:spcBef>
                <a:spcPts val="400"/>
              </a:spcBef>
              <a:spcAft>
                <a:spcPts val="0"/>
              </a:spcAft>
              <a:buClr>
                <a:srgbClr val="168FDF"/>
              </a:buClr>
              <a:buSzPts val="1500"/>
              <a:buFont typeface="Arial"/>
              <a:buChar char="●"/>
              <a:defRPr sz="1500" i="0" u="none" strike="noStrike" cap="none">
                <a:solidFill>
                  <a:srgbClr val="2F2F2F"/>
                </a:solidFill>
                <a:latin typeface="Arial"/>
                <a:ea typeface="Arial"/>
                <a:cs typeface="Arial"/>
                <a:sym typeface="Arial"/>
              </a:defRPr>
            </a:lvl4pPr>
            <a:lvl5pPr marL="2285943" marR="0" lvl="4" indent="-317492" algn="l" rtl="0">
              <a:lnSpc>
                <a:spcPct val="100000"/>
              </a:lnSpc>
              <a:spcBef>
                <a:spcPts val="400"/>
              </a:spcBef>
              <a:spcAft>
                <a:spcPts val="0"/>
              </a:spcAft>
              <a:buClr>
                <a:srgbClr val="168FDF"/>
              </a:buClr>
              <a:buSzPts val="1400"/>
              <a:buFont typeface="Arial"/>
              <a:buChar char="○"/>
              <a:defRPr i="0" u="none" strike="noStrike" cap="none">
                <a:solidFill>
                  <a:srgbClr val="2F2F2F"/>
                </a:solidFill>
                <a:latin typeface="Arial"/>
                <a:ea typeface="Arial"/>
                <a:cs typeface="Arial"/>
                <a:sym typeface="Arial"/>
              </a:defRPr>
            </a:lvl5pPr>
            <a:lvl6pPr marL="2743132" marR="0" lvl="5" indent="-317492" algn="l" rtl="0">
              <a:lnSpc>
                <a:spcPct val="90000"/>
              </a:lnSpc>
              <a:spcBef>
                <a:spcPts val="400"/>
              </a:spcBef>
              <a:spcAft>
                <a:spcPts val="0"/>
              </a:spcAft>
              <a:buClr>
                <a:schemeClr val="dk1"/>
              </a:buClr>
              <a:buSzPts val="1400"/>
              <a:buFont typeface="Arial"/>
              <a:buChar char="■"/>
              <a:defRPr sz="1400" i="0" u="none" strike="noStrike" cap="none">
                <a:solidFill>
                  <a:schemeClr val="dk1"/>
                </a:solidFill>
                <a:latin typeface="Arial"/>
                <a:ea typeface="Arial"/>
                <a:cs typeface="Arial"/>
                <a:sym typeface="Arial"/>
              </a:defRPr>
            </a:lvl6pPr>
            <a:lvl7pPr marL="3200320" marR="0" lvl="6" indent="-317492" algn="l" rtl="0">
              <a:lnSpc>
                <a:spcPct val="90000"/>
              </a:lnSpc>
              <a:spcBef>
                <a:spcPts val="400"/>
              </a:spcBef>
              <a:spcAft>
                <a:spcPts val="0"/>
              </a:spcAft>
              <a:buClr>
                <a:schemeClr val="dk1"/>
              </a:buClr>
              <a:buSzPts val="1400"/>
              <a:buFont typeface="Arial"/>
              <a:buChar char="●"/>
              <a:defRPr sz="1400" i="0" u="none" strike="noStrike" cap="none">
                <a:solidFill>
                  <a:schemeClr val="dk1"/>
                </a:solidFill>
                <a:latin typeface="Arial"/>
                <a:ea typeface="Arial"/>
                <a:cs typeface="Arial"/>
                <a:sym typeface="Arial"/>
              </a:defRPr>
            </a:lvl7pPr>
            <a:lvl8pPr marL="3657509" marR="0" lvl="7" indent="-317492" algn="l" rtl="0">
              <a:lnSpc>
                <a:spcPct val="90000"/>
              </a:lnSpc>
              <a:spcBef>
                <a:spcPts val="400"/>
              </a:spcBef>
              <a:spcAft>
                <a:spcPts val="0"/>
              </a:spcAft>
              <a:buClr>
                <a:schemeClr val="dk1"/>
              </a:buClr>
              <a:buSzPts val="1400"/>
              <a:buFont typeface="Arial"/>
              <a:buChar char="○"/>
              <a:defRPr sz="1400" i="0" u="none" strike="noStrike" cap="none">
                <a:solidFill>
                  <a:schemeClr val="dk1"/>
                </a:solidFill>
                <a:latin typeface="Arial"/>
                <a:ea typeface="Arial"/>
                <a:cs typeface="Arial"/>
                <a:sym typeface="Arial"/>
              </a:defRPr>
            </a:lvl8pPr>
            <a:lvl9pPr marL="4114697" marR="0" lvl="8" indent="-317492" algn="l" rtl="0">
              <a:lnSpc>
                <a:spcPct val="90000"/>
              </a:lnSpc>
              <a:spcBef>
                <a:spcPts val="400"/>
              </a:spcBef>
              <a:spcAft>
                <a:spcPts val="0"/>
              </a:spcAft>
              <a:buClr>
                <a:schemeClr val="dk1"/>
              </a:buClr>
              <a:buSzPts val="1400"/>
              <a:buFont typeface="Arial"/>
              <a:buChar char="■"/>
              <a:defRPr sz="1400" i="0" u="none" strike="noStrike" cap="none">
                <a:solidFill>
                  <a:schemeClr val="dk1"/>
                </a:solidFill>
                <a:latin typeface="Arial"/>
                <a:ea typeface="Arial"/>
                <a:cs typeface="Arial"/>
                <a:sym typeface="Arial"/>
              </a:defRPr>
            </a:lvl9pPr>
          </a:lstStyle>
          <a:p>
            <a:endParaRPr dirty="0"/>
          </a:p>
        </p:txBody>
      </p:sp>
      <p:pic>
        <p:nvPicPr>
          <p:cNvPr id="5" name="Picture 4">
            <a:extLst>
              <a:ext uri="{FF2B5EF4-FFF2-40B4-BE49-F238E27FC236}">
                <a16:creationId xmlns:a16="http://schemas.microsoft.com/office/drawing/2014/main" id="{3F33C0CA-AF97-314A-AA44-08F61CE32073}"/>
              </a:ext>
            </a:extLst>
          </p:cNvPr>
          <p:cNvPicPr>
            <a:picLocks noChangeAspect="1"/>
          </p:cNvPicPr>
          <p:nvPr userDrawn="1"/>
        </p:nvPicPr>
        <p:blipFill>
          <a:blip r:embed="rId2"/>
          <a:stretch>
            <a:fillRect/>
          </a:stretch>
        </p:blipFill>
        <p:spPr>
          <a:xfrm>
            <a:off x="7445941" y="89104"/>
            <a:ext cx="1539834" cy="881336"/>
          </a:xfrm>
          <a:prstGeom prst="rect">
            <a:avLst/>
          </a:prstGeom>
        </p:spPr>
      </p:pic>
      <p:pic>
        <p:nvPicPr>
          <p:cNvPr id="6" name="Google Shape;44;p18">
            <a:extLst>
              <a:ext uri="{FF2B5EF4-FFF2-40B4-BE49-F238E27FC236}">
                <a16:creationId xmlns:a16="http://schemas.microsoft.com/office/drawing/2014/main" id="{01DFF06F-6150-6AF4-A5D9-0F38FAD59327}"/>
              </a:ext>
            </a:extLst>
          </p:cNvPr>
          <p:cNvPicPr preferRelativeResize="0"/>
          <p:nvPr userDrawn="1"/>
        </p:nvPicPr>
        <p:blipFill rotWithShape="1">
          <a:blip r:embed="rId3">
            <a:alphaModFix/>
          </a:blip>
          <a:srcRect/>
          <a:stretch/>
        </p:blipFill>
        <p:spPr>
          <a:xfrm>
            <a:off x="190335" y="4651201"/>
            <a:ext cx="970780" cy="319850"/>
          </a:xfrm>
          <a:prstGeom prst="rect">
            <a:avLst/>
          </a:prstGeom>
          <a:noFill/>
          <a:ln>
            <a:noFill/>
          </a:ln>
        </p:spPr>
      </p:pic>
    </p:spTree>
    <p:extLst>
      <p:ext uri="{BB962C8B-B14F-4D97-AF65-F5344CB8AC3E}">
        <p14:creationId xmlns:p14="http://schemas.microsoft.com/office/powerpoint/2010/main" val="1723510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PDX General">
  <p:cSld name="SPDX General">
    <p:spTree>
      <p:nvGrpSpPr>
        <p:cNvPr id="1" name="Shape 59"/>
        <p:cNvGrpSpPr/>
        <p:nvPr/>
      </p:nvGrpSpPr>
      <p:grpSpPr>
        <a:xfrm>
          <a:off x="0" y="0"/>
          <a:ext cx="0" cy="0"/>
          <a:chOff x="0" y="0"/>
          <a:chExt cx="0" cy="0"/>
        </a:xfrm>
      </p:grpSpPr>
      <p:sp>
        <p:nvSpPr>
          <p:cNvPr id="60" name="Google Shape;60;p14"/>
          <p:cNvSpPr txBox="1">
            <a:spLocks noGrp="1"/>
          </p:cNvSpPr>
          <p:nvPr>
            <p:ph type="sldNum" idx="12"/>
          </p:nvPr>
        </p:nvSpPr>
        <p:spPr>
          <a:xfrm>
            <a:off x="8817154" y="4937760"/>
            <a:ext cx="275700" cy="205800"/>
          </a:xfrm>
          <a:prstGeom prst="rect">
            <a:avLst/>
          </a:prstGeom>
          <a:noFill/>
          <a:ln>
            <a:noFill/>
          </a:ln>
        </p:spPr>
        <p:txBody>
          <a:bodyPr spcFirstLastPara="1" wrap="square" lIns="68575" tIns="34275" rIns="68575" bIns="34275" anchor="ctr" anchorCtr="0">
            <a:normAutofit/>
          </a:bodyPr>
          <a:lstStyle>
            <a:lvl1pPr marL="0" marR="0" lvl="0" indent="0" algn="r" rtl="0">
              <a:spcBef>
                <a:spcPts val="0"/>
              </a:spcBef>
              <a:buNone/>
              <a:defRPr sz="800">
                <a:solidFill>
                  <a:srgbClr val="0094FF"/>
                </a:solidFill>
                <a:latin typeface="Archivo"/>
                <a:ea typeface="Archivo"/>
                <a:cs typeface="Archivo"/>
                <a:sym typeface="Archivo"/>
              </a:defRPr>
            </a:lvl1pPr>
            <a:lvl2pPr marL="0" marR="0" lvl="1" indent="0" algn="r" rtl="0">
              <a:spcBef>
                <a:spcPts val="0"/>
              </a:spcBef>
              <a:buNone/>
              <a:defRPr sz="800">
                <a:solidFill>
                  <a:srgbClr val="0094FF"/>
                </a:solidFill>
                <a:latin typeface="Archivo"/>
                <a:ea typeface="Archivo"/>
                <a:cs typeface="Archivo"/>
                <a:sym typeface="Archivo"/>
              </a:defRPr>
            </a:lvl2pPr>
            <a:lvl3pPr marL="0" marR="0" lvl="2" indent="0" algn="r" rtl="0">
              <a:spcBef>
                <a:spcPts val="0"/>
              </a:spcBef>
              <a:buNone/>
              <a:defRPr sz="800">
                <a:solidFill>
                  <a:srgbClr val="0094FF"/>
                </a:solidFill>
                <a:latin typeface="Archivo"/>
                <a:ea typeface="Archivo"/>
                <a:cs typeface="Archivo"/>
                <a:sym typeface="Archivo"/>
              </a:defRPr>
            </a:lvl3pPr>
            <a:lvl4pPr marL="0" marR="0" lvl="3" indent="0" algn="r" rtl="0">
              <a:spcBef>
                <a:spcPts val="0"/>
              </a:spcBef>
              <a:buNone/>
              <a:defRPr sz="800">
                <a:solidFill>
                  <a:srgbClr val="0094FF"/>
                </a:solidFill>
                <a:latin typeface="Archivo"/>
                <a:ea typeface="Archivo"/>
                <a:cs typeface="Archivo"/>
                <a:sym typeface="Archivo"/>
              </a:defRPr>
            </a:lvl4pPr>
            <a:lvl5pPr marL="0" marR="0" lvl="4" indent="0" algn="r" rtl="0">
              <a:spcBef>
                <a:spcPts val="0"/>
              </a:spcBef>
              <a:buNone/>
              <a:defRPr sz="800">
                <a:solidFill>
                  <a:srgbClr val="0094FF"/>
                </a:solidFill>
                <a:latin typeface="Archivo"/>
                <a:ea typeface="Archivo"/>
                <a:cs typeface="Archivo"/>
                <a:sym typeface="Archivo"/>
              </a:defRPr>
            </a:lvl5pPr>
            <a:lvl6pPr marL="0" marR="0" lvl="5" indent="0" algn="r" rtl="0">
              <a:spcBef>
                <a:spcPts val="0"/>
              </a:spcBef>
              <a:buNone/>
              <a:defRPr sz="800">
                <a:solidFill>
                  <a:srgbClr val="0094FF"/>
                </a:solidFill>
                <a:latin typeface="Archivo"/>
                <a:ea typeface="Archivo"/>
                <a:cs typeface="Archivo"/>
                <a:sym typeface="Archivo"/>
              </a:defRPr>
            </a:lvl6pPr>
            <a:lvl7pPr marL="0" marR="0" lvl="6" indent="0" algn="r" rtl="0">
              <a:spcBef>
                <a:spcPts val="0"/>
              </a:spcBef>
              <a:buNone/>
              <a:defRPr sz="800">
                <a:solidFill>
                  <a:srgbClr val="0094FF"/>
                </a:solidFill>
                <a:latin typeface="Archivo"/>
                <a:ea typeface="Archivo"/>
                <a:cs typeface="Archivo"/>
                <a:sym typeface="Archivo"/>
              </a:defRPr>
            </a:lvl7pPr>
            <a:lvl8pPr marL="0" marR="0" lvl="7" indent="0" algn="r" rtl="0">
              <a:spcBef>
                <a:spcPts val="0"/>
              </a:spcBef>
              <a:buNone/>
              <a:defRPr sz="800">
                <a:solidFill>
                  <a:srgbClr val="0094FF"/>
                </a:solidFill>
                <a:latin typeface="Archivo"/>
                <a:ea typeface="Archivo"/>
                <a:cs typeface="Archivo"/>
                <a:sym typeface="Archivo"/>
              </a:defRPr>
            </a:lvl8pPr>
            <a:lvl9pPr marL="0" marR="0" lvl="8" indent="0" algn="r" rtl="0">
              <a:spcBef>
                <a:spcPts val="0"/>
              </a:spcBef>
              <a:buNone/>
              <a:defRPr sz="800">
                <a:solidFill>
                  <a:srgbClr val="0094FF"/>
                </a:solidFill>
                <a:latin typeface="Archivo"/>
                <a:ea typeface="Archivo"/>
                <a:cs typeface="Archivo"/>
                <a:sym typeface="Archivo"/>
              </a:defRPr>
            </a:lvl9pPr>
          </a:lstStyle>
          <a:p>
            <a:pPr marL="0" lvl="0" indent="0" algn="r" rtl="0">
              <a:spcBef>
                <a:spcPts val="0"/>
              </a:spcBef>
              <a:spcAft>
                <a:spcPts val="0"/>
              </a:spcAft>
              <a:buNone/>
            </a:pPr>
            <a:r>
              <a:rPr lang="en-GB" dirty="0"/>
              <a:t>#</a:t>
            </a:r>
            <a:endParaRPr i="0" u="none" strike="noStrike" cap="none" dirty="0"/>
          </a:p>
        </p:txBody>
      </p:sp>
      <p:cxnSp>
        <p:nvCxnSpPr>
          <p:cNvPr id="61" name="Google Shape;61;p14"/>
          <p:cNvCxnSpPr/>
          <p:nvPr/>
        </p:nvCxnSpPr>
        <p:spPr>
          <a:xfrm flipH="1">
            <a:off x="162500" y="190900"/>
            <a:ext cx="9300" cy="4428300"/>
          </a:xfrm>
          <a:prstGeom prst="straightConnector1">
            <a:avLst/>
          </a:prstGeom>
          <a:noFill/>
          <a:ln w="9525" cap="flat" cmpd="sng">
            <a:solidFill>
              <a:srgbClr val="168FDF"/>
            </a:solidFill>
            <a:prstDash val="solid"/>
            <a:miter lim="8000"/>
            <a:headEnd type="none" w="sm" len="sm"/>
            <a:tailEnd type="none" w="sm" len="sm"/>
          </a:ln>
        </p:spPr>
      </p:cxnSp>
      <p:sp>
        <p:nvSpPr>
          <p:cNvPr id="62" name="Google Shape;62;p14"/>
          <p:cNvSpPr txBox="1">
            <a:spLocks noGrp="1"/>
          </p:cNvSpPr>
          <p:nvPr>
            <p:ph type="title"/>
          </p:nvPr>
        </p:nvSpPr>
        <p:spPr>
          <a:xfrm>
            <a:off x="268975" y="614300"/>
            <a:ext cx="6206100" cy="373200"/>
          </a:xfrm>
          <a:prstGeom prst="rect">
            <a:avLst/>
          </a:prstGeom>
          <a:noFill/>
          <a:ln>
            <a:noFill/>
          </a:ln>
        </p:spPr>
        <p:txBody>
          <a:bodyPr spcFirstLastPara="1" wrap="square" lIns="91425" tIns="91425" rIns="91425" bIns="91425" anchor="ctr" anchorCtr="0">
            <a:normAutofit/>
          </a:bodyPr>
          <a:lstStyle>
            <a:lvl1pPr marL="0" marR="0" lvl="0" indent="0" algn="l" rtl="0">
              <a:lnSpc>
                <a:spcPct val="90000"/>
              </a:lnSpc>
              <a:spcBef>
                <a:spcPts val="0"/>
              </a:spcBef>
              <a:spcAft>
                <a:spcPts val="0"/>
              </a:spcAft>
              <a:buClr>
                <a:srgbClr val="0094FF"/>
              </a:buClr>
              <a:buSzPts val="1800"/>
              <a:buFont typeface="Archivo Light"/>
              <a:buNone/>
              <a:defRPr sz="1800" i="0" u="none" strike="noStrike" cap="none">
                <a:solidFill>
                  <a:srgbClr val="0094FF"/>
                </a:solidFill>
                <a:latin typeface="Archivo Light"/>
                <a:ea typeface="Archivo Light"/>
                <a:cs typeface="Archivo Light"/>
                <a:sym typeface="Archivo Light"/>
              </a:defRPr>
            </a:lvl1pPr>
            <a:lvl2pPr lvl="1"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2pPr>
            <a:lvl3pPr lvl="2"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3pPr>
            <a:lvl4pPr lvl="3"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4pPr>
            <a:lvl5pPr lvl="4"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5pPr>
            <a:lvl6pPr lvl="5"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6pPr>
            <a:lvl7pPr lvl="6"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7pPr>
            <a:lvl8pPr lvl="7"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8pPr>
            <a:lvl9pPr lvl="8"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9pPr>
          </a:lstStyle>
          <a:p>
            <a:endParaRPr/>
          </a:p>
        </p:txBody>
      </p:sp>
      <p:sp>
        <p:nvSpPr>
          <p:cNvPr id="63" name="Google Shape;63;p14"/>
          <p:cNvSpPr txBox="1">
            <a:spLocks noGrp="1"/>
          </p:cNvSpPr>
          <p:nvPr>
            <p:ph type="title" idx="2"/>
          </p:nvPr>
        </p:nvSpPr>
        <p:spPr>
          <a:xfrm>
            <a:off x="268975" y="214599"/>
            <a:ext cx="7486800" cy="499500"/>
          </a:xfrm>
          <a:prstGeom prst="rect">
            <a:avLst/>
          </a:prstGeom>
          <a:noFill/>
          <a:ln>
            <a:noFill/>
          </a:ln>
        </p:spPr>
        <p:txBody>
          <a:bodyPr spcFirstLastPara="1" wrap="square" lIns="91425" tIns="91425" rIns="91425" bIns="91425" anchor="ctr" anchorCtr="0">
            <a:normAutofit/>
          </a:bodyPr>
          <a:lstStyle>
            <a:lvl1pPr marL="0" marR="0" lvl="0" indent="0" algn="l" rtl="0">
              <a:lnSpc>
                <a:spcPct val="90000"/>
              </a:lnSpc>
              <a:spcBef>
                <a:spcPts val="0"/>
              </a:spcBef>
              <a:spcAft>
                <a:spcPts val="0"/>
              </a:spcAft>
              <a:buClr>
                <a:srgbClr val="003778"/>
              </a:buClr>
              <a:buSzPts val="3000"/>
              <a:buFont typeface="Archivo"/>
              <a:buNone/>
              <a:defRPr sz="3000" i="0" u="none" strike="noStrike" cap="none">
                <a:solidFill>
                  <a:srgbClr val="003778"/>
                </a:solidFill>
                <a:latin typeface="Archivo"/>
                <a:ea typeface="Archivo"/>
                <a:cs typeface="Archivo"/>
                <a:sym typeface="Archivo"/>
              </a:defRPr>
            </a:lvl1pPr>
            <a:lvl2pPr lvl="1"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2pPr>
            <a:lvl3pPr lvl="2"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3pPr>
            <a:lvl4pPr lvl="3"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4pPr>
            <a:lvl5pPr lvl="4"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5pPr>
            <a:lvl6pPr lvl="5"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6pPr>
            <a:lvl7pPr lvl="6"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7pPr>
            <a:lvl8pPr lvl="7"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8pPr>
            <a:lvl9pPr lvl="8"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9pPr>
          </a:lstStyle>
          <a:p>
            <a:endParaRPr/>
          </a:p>
        </p:txBody>
      </p:sp>
      <p:pic>
        <p:nvPicPr>
          <p:cNvPr id="64" name="Google Shape;64;p14"/>
          <p:cNvPicPr preferRelativeResize="0"/>
          <p:nvPr/>
        </p:nvPicPr>
        <p:blipFill>
          <a:blip r:embed="rId2">
            <a:alphaModFix/>
          </a:blip>
          <a:stretch>
            <a:fillRect/>
          </a:stretch>
        </p:blipFill>
        <p:spPr>
          <a:xfrm>
            <a:off x="110500" y="4696825"/>
            <a:ext cx="1399400" cy="370525"/>
          </a:xfrm>
          <a:prstGeom prst="rect">
            <a:avLst/>
          </a:prstGeom>
          <a:noFill/>
          <a:ln>
            <a:noFill/>
          </a:ln>
        </p:spPr>
      </p:pic>
      <p:sp>
        <p:nvSpPr>
          <p:cNvPr id="65" name="Google Shape;65;p14"/>
          <p:cNvSpPr txBox="1">
            <a:spLocks noGrp="1"/>
          </p:cNvSpPr>
          <p:nvPr>
            <p:ph type="body" idx="1"/>
          </p:nvPr>
        </p:nvSpPr>
        <p:spPr>
          <a:xfrm>
            <a:off x="233750" y="1086650"/>
            <a:ext cx="8725500" cy="35340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00000"/>
              </a:lnSpc>
              <a:spcBef>
                <a:spcPts val="800"/>
              </a:spcBef>
              <a:spcAft>
                <a:spcPts val="0"/>
              </a:spcAft>
              <a:buClr>
                <a:srgbClr val="003778"/>
              </a:buClr>
              <a:buSzPts val="1800"/>
              <a:buFont typeface="Archivo"/>
              <a:buChar char="●"/>
              <a:defRPr sz="1800" i="0" u="none" strike="noStrike" cap="none">
                <a:solidFill>
                  <a:srgbClr val="003778"/>
                </a:solidFill>
                <a:latin typeface="Archivo"/>
                <a:ea typeface="Archivo"/>
                <a:cs typeface="Archivo"/>
                <a:sym typeface="Archivo"/>
              </a:defRPr>
            </a:lvl1pPr>
            <a:lvl2pPr marL="914400" marR="0" lvl="1" indent="-336550" algn="l" rtl="0">
              <a:lnSpc>
                <a:spcPct val="100000"/>
              </a:lnSpc>
              <a:spcBef>
                <a:spcPts val="1200"/>
              </a:spcBef>
              <a:spcAft>
                <a:spcPts val="0"/>
              </a:spcAft>
              <a:buClr>
                <a:srgbClr val="003778"/>
              </a:buClr>
              <a:buSzPts val="1700"/>
              <a:buFont typeface="Archivo ExtraLight"/>
              <a:buChar char="○"/>
              <a:defRPr sz="1700" i="0" u="none" strike="noStrike" cap="none">
                <a:solidFill>
                  <a:srgbClr val="003778"/>
                </a:solidFill>
                <a:latin typeface="Archivo ExtraLight"/>
                <a:ea typeface="Archivo ExtraLight"/>
                <a:cs typeface="Archivo ExtraLight"/>
                <a:sym typeface="Archivo ExtraLight"/>
              </a:defRPr>
            </a:lvl2pPr>
            <a:lvl3pPr marL="1371600" marR="0" lvl="2" indent="-330200" algn="l" rtl="0">
              <a:lnSpc>
                <a:spcPct val="100000"/>
              </a:lnSpc>
              <a:spcBef>
                <a:spcPts val="1200"/>
              </a:spcBef>
              <a:spcAft>
                <a:spcPts val="0"/>
              </a:spcAft>
              <a:buClr>
                <a:srgbClr val="003778"/>
              </a:buClr>
              <a:buSzPts val="1600"/>
              <a:buFont typeface="Archivo ExtraLight"/>
              <a:buChar char="𐩑"/>
              <a:defRPr sz="1600" i="0" u="none" strike="noStrike" cap="none">
                <a:solidFill>
                  <a:srgbClr val="003778"/>
                </a:solidFill>
                <a:latin typeface="Archivo ExtraLight"/>
                <a:ea typeface="Archivo ExtraLight"/>
                <a:cs typeface="Archivo ExtraLight"/>
                <a:sym typeface="Archivo ExtraLight"/>
              </a:defRPr>
            </a:lvl3pPr>
            <a:lvl4pPr marL="1828800" marR="0" lvl="3" indent="-323850" algn="l" rtl="0">
              <a:lnSpc>
                <a:spcPct val="100000"/>
              </a:lnSpc>
              <a:spcBef>
                <a:spcPts val="1200"/>
              </a:spcBef>
              <a:spcAft>
                <a:spcPts val="0"/>
              </a:spcAft>
              <a:buClr>
                <a:srgbClr val="003778"/>
              </a:buClr>
              <a:buSzPts val="1500"/>
              <a:buFont typeface="Archivo Light"/>
              <a:buChar char="▪"/>
              <a:defRPr sz="1500" i="0" u="none" strike="noStrike" cap="none">
                <a:solidFill>
                  <a:srgbClr val="003778"/>
                </a:solidFill>
                <a:latin typeface="Archivo Light"/>
                <a:ea typeface="Archivo Light"/>
                <a:cs typeface="Archivo Light"/>
                <a:sym typeface="Archivo Light"/>
              </a:defRPr>
            </a:lvl4pPr>
            <a:lvl5pPr marL="2286000" marR="0" lvl="4" indent="-317500" algn="l" rtl="0">
              <a:lnSpc>
                <a:spcPct val="100000"/>
              </a:lnSpc>
              <a:spcBef>
                <a:spcPts val="1200"/>
              </a:spcBef>
              <a:spcAft>
                <a:spcPts val="0"/>
              </a:spcAft>
              <a:buClr>
                <a:srgbClr val="003778"/>
              </a:buClr>
              <a:buSzPts val="1400"/>
              <a:buFont typeface="Archivo Light"/>
              <a:buChar char="➢"/>
              <a:defRPr i="0" u="none" strike="noStrike" cap="none">
                <a:solidFill>
                  <a:srgbClr val="003778"/>
                </a:solidFill>
                <a:latin typeface="Archivo Light"/>
                <a:ea typeface="Archivo Light"/>
                <a:cs typeface="Archivo Light"/>
                <a:sym typeface="Archivo Light"/>
              </a:defRPr>
            </a:lvl5pPr>
            <a:lvl6pPr marL="2743200" marR="0" lvl="5" indent="-317500" algn="l" rtl="0">
              <a:lnSpc>
                <a:spcPct val="90000"/>
              </a:lnSpc>
              <a:spcBef>
                <a:spcPts val="1200"/>
              </a:spcBef>
              <a:spcAft>
                <a:spcPts val="0"/>
              </a:spcAft>
              <a:buClr>
                <a:srgbClr val="003778"/>
              </a:buClr>
              <a:buSzPts val="1400"/>
              <a:buFont typeface="Archivo Light"/>
              <a:buChar char="■"/>
              <a:defRPr sz="1400" i="0" u="none" strike="noStrike" cap="none">
                <a:solidFill>
                  <a:srgbClr val="003778"/>
                </a:solidFill>
                <a:latin typeface="Archivo Light"/>
                <a:ea typeface="Archivo Light"/>
                <a:cs typeface="Archivo Light"/>
                <a:sym typeface="Archivo Light"/>
              </a:defRPr>
            </a:lvl6pPr>
            <a:lvl7pPr marL="3200400" marR="0" lvl="6" indent="-317500" algn="l" rtl="0">
              <a:lnSpc>
                <a:spcPct val="90000"/>
              </a:lnSpc>
              <a:spcBef>
                <a:spcPts val="1200"/>
              </a:spcBef>
              <a:spcAft>
                <a:spcPts val="0"/>
              </a:spcAft>
              <a:buClr>
                <a:srgbClr val="003778"/>
              </a:buClr>
              <a:buSzPts val="1400"/>
              <a:buFont typeface="Archivo Light"/>
              <a:buChar char="●"/>
              <a:defRPr sz="1400" i="0" u="none" strike="noStrike" cap="none">
                <a:solidFill>
                  <a:srgbClr val="003778"/>
                </a:solidFill>
                <a:latin typeface="Archivo Light"/>
                <a:ea typeface="Archivo Light"/>
                <a:cs typeface="Archivo Light"/>
                <a:sym typeface="Archivo Light"/>
              </a:defRPr>
            </a:lvl7pPr>
            <a:lvl8pPr marL="3657600" marR="0" lvl="7" indent="-317500" algn="l" rtl="0">
              <a:lnSpc>
                <a:spcPct val="90000"/>
              </a:lnSpc>
              <a:spcBef>
                <a:spcPts val="1200"/>
              </a:spcBef>
              <a:spcAft>
                <a:spcPts val="0"/>
              </a:spcAft>
              <a:buClr>
                <a:srgbClr val="003778"/>
              </a:buClr>
              <a:buSzPts val="1400"/>
              <a:buFont typeface="Archivo Light"/>
              <a:buChar char="○"/>
              <a:defRPr sz="1400" i="0" u="none" strike="noStrike" cap="none">
                <a:solidFill>
                  <a:srgbClr val="003778"/>
                </a:solidFill>
                <a:latin typeface="Archivo Light"/>
                <a:ea typeface="Archivo Light"/>
                <a:cs typeface="Archivo Light"/>
                <a:sym typeface="Archivo Light"/>
              </a:defRPr>
            </a:lvl8pPr>
            <a:lvl9pPr marL="4114800" marR="0" lvl="8" indent="-317500" algn="l" rtl="0">
              <a:lnSpc>
                <a:spcPct val="90000"/>
              </a:lnSpc>
              <a:spcBef>
                <a:spcPts val="1200"/>
              </a:spcBef>
              <a:spcAft>
                <a:spcPts val="1200"/>
              </a:spcAft>
              <a:buClr>
                <a:srgbClr val="003778"/>
              </a:buClr>
              <a:buSzPts val="1400"/>
              <a:buFont typeface="Archivo Light"/>
              <a:buChar char="⚬"/>
              <a:defRPr sz="1400" i="0" u="none" strike="noStrike" cap="none">
                <a:solidFill>
                  <a:srgbClr val="003778"/>
                </a:solidFill>
                <a:latin typeface="Archivo Light"/>
                <a:ea typeface="Archivo Light"/>
                <a:cs typeface="Archivo Light"/>
                <a:sym typeface="Archivo Light"/>
              </a:defRPr>
            </a:lvl9pPr>
          </a:lstStyle>
          <a:p>
            <a:endParaRPr/>
          </a:p>
        </p:txBody>
      </p:sp>
    </p:spTree>
    <p:extLst>
      <p:ext uri="{BB962C8B-B14F-4D97-AF65-F5344CB8AC3E}">
        <p14:creationId xmlns:p14="http://schemas.microsoft.com/office/powerpoint/2010/main" val="2569703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Bullet List_White">
  <p:cSld name="1_Bullet List_White">
    <p:bg>
      <p:bgPr>
        <a:solidFill>
          <a:schemeClr val="dk2"/>
        </a:solidFill>
        <a:effectLst/>
      </p:bgPr>
    </p:bg>
    <p:spTree>
      <p:nvGrpSpPr>
        <p:cNvPr id="1" name="Shape 334"/>
        <p:cNvGrpSpPr/>
        <p:nvPr/>
      </p:nvGrpSpPr>
      <p:grpSpPr>
        <a:xfrm>
          <a:off x="0" y="0"/>
          <a:ext cx="0" cy="0"/>
          <a:chOff x="0" y="0"/>
          <a:chExt cx="0" cy="0"/>
        </a:xfrm>
      </p:grpSpPr>
      <p:sp>
        <p:nvSpPr>
          <p:cNvPr id="335" name="Google Shape;335;p52"/>
          <p:cNvSpPr txBox="1">
            <a:spLocks noGrp="1"/>
          </p:cNvSpPr>
          <p:nvPr>
            <p:ph type="sldNum" idx="12"/>
          </p:nvPr>
        </p:nvSpPr>
        <p:spPr>
          <a:xfrm>
            <a:off x="8201025" y="4865460"/>
            <a:ext cx="600000" cy="189000"/>
          </a:xfrm>
          <a:prstGeom prst="rect">
            <a:avLst/>
          </a:prstGeom>
          <a:noFill/>
          <a:ln>
            <a:noFill/>
          </a:ln>
        </p:spPr>
        <p:txBody>
          <a:bodyPr spcFirstLastPara="1" wrap="square" lIns="0" tIns="34275" rIns="0" bIns="34275" anchor="ctr" anchorCtr="0">
            <a:noAutofit/>
          </a:bodyPr>
          <a:lstStyle>
            <a:lvl1pPr marL="0" lvl="0" indent="0" algn="r" rtl="0">
              <a:spcBef>
                <a:spcPts val="0"/>
              </a:spcBef>
              <a:buNone/>
              <a:defRPr sz="600" b="0" i="0" u="none" strike="noStrike" cap="none">
                <a:solidFill>
                  <a:schemeClr val="lt1"/>
                </a:solidFill>
                <a:latin typeface="Arial"/>
                <a:ea typeface="Arial"/>
                <a:cs typeface="Arial"/>
                <a:sym typeface="Arial"/>
              </a:defRPr>
            </a:lvl1pPr>
            <a:lvl2pPr marL="0" lvl="1" indent="0" algn="r" rtl="0">
              <a:spcBef>
                <a:spcPts val="0"/>
              </a:spcBef>
              <a:buNone/>
              <a:defRPr sz="600" b="0" i="0" u="none" strike="noStrike" cap="none">
                <a:solidFill>
                  <a:schemeClr val="lt1"/>
                </a:solidFill>
                <a:latin typeface="Arial"/>
                <a:ea typeface="Arial"/>
                <a:cs typeface="Arial"/>
                <a:sym typeface="Arial"/>
              </a:defRPr>
            </a:lvl2pPr>
            <a:lvl3pPr marL="0" lvl="2" indent="0" algn="r" rtl="0">
              <a:spcBef>
                <a:spcPts val="0"/>
              </a:spcBef>
              <a:buNone/>
              <a:defRPr sz="600" b="0" i="0" u="none" strike="noStrike" cap="none">
                <a:solidFill>
                  <a:schemeClr val="lt1"/>
                </a:solidFill>
                <a:latin typeface="Arial"/>
                <a:ea typeface="Arial"/>
                <a:cs typeface="Arial"/>
                <a:sym typeface="Arial"/>
              </a:defRPr>
            </a:lvl3pPr>
            <a:lvl4pPr marL="0" lvl="3" indent="0" algn="r" rtl="0">
              <a:spcBef>
                <a:spcPts val="0"/>
              </a:spcBef>
              <a:buNone/>
              <a:defRPr sz="600" b="0" i="0" u="none" strike="noStrike" cap="none">
                <a:solidFill>
                  <a:schemeClr val="lt1"/>
                </a:solidFill>
                <a:latin typeface="Arial"/>
                <a:ea typeface="Arial"/>
                <a:cs typeface="Arial"/>
                <a:sym typeface="Arial"/>
              </a:defRPr>
            </a:lvl4pPr>
            <a:lvl5pPr marL="0" lvl="4" indent="0" algn="r" rtl="0">
              <a:spcBef>
                <a:spcPts val="0"/>
              </a:spcBef>
              <a:buNone/>
              <a:defRPr sz="600" b="0" i="0" u="none" strike="noStrike" cap="none">
                <a:solidFill>
                  <a:schemeClr val="lt1"/>
                </a:solidFill>
                <a:latin typeface="Arial"/>
                <a:ea typeface="Arial"/>
                <a:cs typeface="Arial"/>
                <a:sym typeface="Arial"/>
              </a:defRPr>
            </a:lvl5pPr>
            <a:lvl6pPr marL="0" lvl="5" indent="0" algn="r" rtl="0">
              <a:spcBef>
                <a:spcPts val="0"/>
              </a:spcBef>
              <a:buNone/>
              <a:defRPr sz="600" b="0" i="0" u="none" strike="noStrike" cap="none">
                <a:solidFill>
                  <a:schemeClr val="lt1"/>
                </a:solidFill>
                <a:latin typeface="Arial"/>
                <a:ea typeface="Arial"/>
                <a:cs typeface="Arial"/>
                <a:sym typeface="Arial"/>
              </a:defRPr>
            </a:lvl6pPr>
            <a:lvl7pPr marL="0" lvl="6" indent="0" algn="r" rtl="0">
              <a:spcBef>
                <a:spcPts val="0"/>
              </a:spcBef>
              <a:buNone/>
              <a:defRPr sz="600" b="0" i="0" u="none" strike="noStrike" cap="none">
                <a:solidFill>
                  <a:schemeClr val="lt1"/>
                </a:solidFill>
                <a:latin typeface="Arial"/>
                <a:ea typeface="Arial"/>
                <a:cs typeface="Arial"/>
                <a:sym typeface="Arial"/>
              </a:defRPr>
            </a:lvl7pPr>
            <a:lvl8pPr marL="0" lvl="7" indent="0" algn="r" rtl="0">
              <a:spcBef>
                <a:spcPts val="0"/>
              </a:spcBef>
              <a:buNone/>
              <a:defRPr sz="600" b="0" i="0" u="none" strike="noStrike" cap="none">
                <a:solidFill>
                  <a:schemeClr val="lt1"/>
                </a:solidFill>
                <a:latin typeface="Arial"/>
                <a:ea typeface="Arial"/>
                <a:cs typeface="Arial"/>
                <a:sym typeface="Arial"/>
              </a:defRPr>
            </a:lvl8pPr>
            <a:lvl9pPr marL="0" lvl="8" indent="0" algn="r" rtl="0">
              <a:spcBef>
                <a:spcPts val="0"/>
              </a:spcBef>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
        <p:nvSpPr>
          <p:cNvPr id="336" name="Google Shape;336;p52"/>
          <p:cNvSpPr txBox="1">
            <a:spLocks noGrp="1"/>
          </p:cNvSpPr>
          <p:nvPr>
            <p:ph type="title"/>
          </p:nvPr>
        </p:nvSpPr>
        <p:spPr>
          <a:xfrm>
            <a:off x="342900" y="297679"/>
            <a:ext cx="8458200" cy="519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Clr>
                <a:schemeClr val="lt2"/>
              </a:buClr>
              <a:buSzPts val="2400"/>
              <a:buFont typeface="Arial"/>
              <a:buNone/>
              <a:defRPr sz="2400">
                <a:solidFill>
                  <a:schemeClr val="lt2"/>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37" name="Google Shape;337;p52"/>
          <p:cNvSpPr txBox="1">
            <a:spLocks noGrp="1"/>
          </p:cNvSpPr>
          <p:nvPr>
            <p:ph type="body" idx="1"/>
          </p:nvPr>
        </p:nvSpPr>
        <p:spPr>
          <a:xfrm>
            <a:off x="342900" y="935182"/>
            <a:ext cx="8458200" cy="3751200"/>
          </a:xfrm>
          <a:prstGeom prst="rect">
            <a:avLst/>
          </a:prstGeom>
          <a:noFill/>
          <a:ln>
            <a:noFill/>
          </a:ln>
        </p:spPr>
        <p:txBody>
          <a:bodyPr spcFirstLastPara="1" wrap="square" lIns="68575" tIns="34275" rIns="68575" bIns="34275" anchor="t" anchorCtr="0">
            <a:noAutofit/>
          </a:bodyPr>
          <a:lstStyle>
            <a:lvl1pPr marL="457200" lvl="0" indent="-342900" algn="l" rtl="0">
              <a:lnSpc>
                <a:spcPct val="100000"/>
              </a:lnSpc>
              <a:spcBef>
                <a:spcPts val="500"/>
              </a:spcBef>
              <a:spcAft>
                <a:spcPts val="0"/>
              </a:spcAft>
              <a:buClr>
                <a:schemeClr val="lt2"/>
              </a:buClr>
              <a:buSzPts val="1800"/>
              <a:buFont typeface="Noto Sans Symbols"/>
              <a:buChar char="▪"/>
              <a:defRPr b="0">
                <a:solidFill>
                  <a:schemeClr val="lt2"/>
                </a:solidFill>
              </a:defRPr>
            </a:lvl1pPr>
            <a:lvl2pPr marL="914400" lvl="1" indent="-355600" algn="l" rtl="0">
              <a:lnSpc>
                <a:spcPct val="100000"/>
              </a:lnSpc>
              <a:spcBef>
                <a:spcPts val="500"/>
              </a:spcBef>
              <a:spcAft>
                <a:spcPts val="0"/>
              </a:spcAft>
              <a:buClr>
                <a:schemeClr val="lt1"/>
              </a:buClr>
              <a:buSzPts val="2000"/>
              <a:buFont typeface="Noto Sans Symbols"/>
              <a:buChar char="▪"/>
              <a:defRPr>
                <a:solidFill>
                  <a:schemeClr val="lt2"/>
                </a:solidFill>
              </a:defRPr>
            </a:lvl2pPr>
            <a:lvl3pPr marL="1371600" lvl="2" indent="-342900" algn="l" rtl="0">
              <a:lnSpc>
                <a:spcPct val="100000"/>
              </a:lnSpc>
              <a:spcBef>
                <a:spcPts val="500"/>
              </a:spcBef>
              <a:spcAft>
                <a:spcPts val="0"/>
              </a:spcAft>
              <a:buClr>
                <a:schemeClr val="lt2"/>
              </a:buClr>
              <a:buSzPts val="1800"/>
              <a:buFont typeface="Noto Sans Symbols"/>
              <a:buChar char="▪"/>
              <a:defRPr sz="1700">
                <a:solidFill>
                  <a:schemeClr val="lt2"/>
                </a:solidFill>
              </a:defRPr>
            </a:lvl3pPr>
            <a:lvl4pPr marL="1828800" lvl="3" indent="-342900" algn="l" rtl="0">
              <a:lnSpc>
                <a:spcPct val="100000"/>
              </a:lnSpc>
              <a:spcBef>
                <a:spcPts val="500"/>
              </a:spcBef>
              <a:spcAft>
                <a:spcPts val="0"/>
              </a:spcAft>
              <a:buClr>
                <a:schemeClr val="lt2"/>
              </a:buClr>
              <a:buSzPts val="1800"/>
              <a:buFont typeface="Courier New"/>
              <a:buChar char="o"/>
              <a:defRPr sz="1700">
                <a:solidFill>
                  <a:schemeClr val="lt2"/>
                </a:solidFill>
              </a:defRPr>
            </a:lvl4pPr>
            <a:lvl5pPr marL="2286000" lvl="4" indent="-311150" algn="l" rtl="0">
              <a:lnSpc>
                <a:spcPct val="100000"/>
              </a:lnSpc>
              <a:spcBef>
                <a:spcPts val="500"/>
              </a:spcBef>
              <a:spcAft>
                <a:spcPts val="0"/>
              </a:spcAft>
              <a:buClr>
                <a:schemeClr val="lt2"/>
              </a:buClr>
              <a:buSzPts val="1300"/>
              <a:buFont typeface="Noto Sans Symbols"/>
              <a:buChar char="▪"/>
              <a:defRPr sz="1400">
                <a:solidFill>
                  <a:schemeClr val="lt2"/>
                </a:solidFill>
              </a:defRPr>
            </a:lvl5pPr>
            <a:lvl6pPr marL="2743200" lvl="5" indent="-311150" algn="l" rtl="0">
              <a:lnSpc>
                <a:spcPct val="100000"/>
              </a:lnSpc>
              <a:spcBef>
                <a:spcPts val="500"/>
              </a:spcBef>
              <a:spcAft>
                <a:spcPts val="0"/>
              </a:spcAft>
              <a:buClr>
                <a:schemeClr val="lt1"/>
              </a:buClr>
              <a:buSzPts val="1300"/>
              <a:buFont typeface="Noto Sans Symbols"/>
              <a:buChar char="▪"/>
              <a:defRPr sz="1200">
                <a:solidFill>
                  <a:schemeClr val="lt1"/>
                </a:solidFill>
              </a:defRPr>
            </a:lvl6pPr>
            <a:lvl7pPr marL="3200400" lvl="6" indent="-317500" algn="l" rtl="0">
              <a:lnSpc>
                <a:spcPct val="100000"/>
              </a:lnSpc>
              <a:spcBef>
                <a:spcPts val="500"/>
              </a:spcBef>
              <a:spcAft>
                <a:spcPts val="0"/>
              </a:spcAft>
              <a:buClr>
                <a:schemeClr val="lt2"/>
              </a:buClr>
              <a:buSzPts val="1400"/>
              <a:buChar char="▪"/>
              <a:defRPr/>
            </a:lvl7pPr>
            <a:lvl8pPr marL="3657600" lvl="7" indent="-228600" algn="l" rtl="0">
              <a:lnSpc>
                <a:spcPct val="90000"/>
              </a:lnSpc>
              <a:spcBef>
                <a:spcPts val="400"/>
              </a:spcBef>
              <a:spcAft>
                <a:spcPts val="0"/>
              </a:spcAft>
              <a:buClr>
                <a:schemeClr val="lt1"/>
              </a:buClr>
              <a:buSzPts val="1400"/>
              <a:buNone/>
              <a:defRPr/>
            </a:lvl8pPr>
            <a:lvl9pPr marL="4114800" lvl="8" indent="-317500" algn="l" rtl="0">
              <a:lnSpc>
                <a:spcPct val="90000"/>
              </a:lnSpc>
              <a:spcBef>
                <a:spcPts val="400"/>
              </a:spcBef>
              <a:spcAft>
                <a:spcPts val="0"/>
              </a:spcAft>
              <a:buClr>
                <a:schemeClr val="lt1"/>
              </a:buClr>
              <a:buSzPts val="1400"/>
              <a:buChar char="•"/>
              <a:defRPr/>
            </a:lvl9pPr>
          </a:lstStyle>
          <a:p>
            <a:endParaRPr/>
          </a:p>
        </p:txBody>
      </p:sp>
    </p:spTree>
    <p:extLst>
      <p:ext uri="{BB962C8B-B14F-4D97-AF65-F5344CB8AC3E}">
        <p14:creationId xmlns:p14="http://schemas.microsoft.com/office/powerpoint/2010/main" val="2412575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ransition 2">
  <p:cSld name="Transition 2">
    <p:spTree>
      <p:nvGrpSpPr>
        <p:cNvPr id="1" name="Shape 50"/>
        <p:cNvGrpSpPr/>
        <p:nvPr/>
      </p:nvGrpSpPr>
      <p:grpSpPr>
        <a:xfrm>
          <a:off x="0" y="0"/>
          <a:ext cx="0" cy="0"/>
          <a:chOff x="0" y="0"/>
          <a:chExt cx="0" cy="0"/>
        </a:xfrm>
      </p:grpSpPr>
      <p:cxnSp>
        <p:nvCxnSpPr>
          <p:cNvPr id="51" name="Google Shape;51;p13"/>
          <p:cNvCxnSpPr/>
          <p:nvPr userDrawn="1"/>
        </p:nvCxnSpPr>
        <p:spPr>
          <a:xfrm rot="9119805" flipH="1">
            <a:off x="3650097" y="534658"/>
            <a:ext cx="6484046" cy="5376834"/>
          </a:xfrm>
          <a:prstGeom prst="straightConnector1">
            <a:avLst/>
          </a:prstGeom>
          <a:noFill/>
          <a:ln w="228600" cap="flat" cmpd="sng">
            <a:solidFill>
              <a:srgbClr val="003778"/>
            </a:solidFill>
            <a:prstDash val="solid"/>
            <a:round/>
            <a:headEnd type="none" w="med" len="med"/>
            <a:tailEnd type="none" w="med" len="med"/>
          </a:ln>
        </p:spPr>
      </p:cxnSp>
      <p:cxnSp>
        <p:nvCxnSpPr>
          <p:cNvPr id="52" name="Google Shape;52;p13"/>
          <p:cNvCxnSpPr/>
          <p:nvPr/>
        </p:nvCxnSpPr>
        <p:spPr>
          <a:xfrm rot="9119805" flipH="1">
            <a:off x="3421942" y="484085"/>
            <a:ext cx="6484046" cy="5376163"/>
          </a:xfrm>
          <a:prstGeom prst="straightConnector1">
            <a:avLst/>
          </a:prstGeom>
          <a:noFill/>
          <a:ln w="228600" cap="flat" cmpd="sng">
            <a:solidFill>
              <a:srgbClr val="0094FF"/>
            </a:solidFill>
            <a:prstDash val="solid"/>
            <a:round/>
            <a:headEnd type="none" w="med" len="med"/>
            <a:tailEnd type="none" w="med" len="med"/>
          </a:ln>
        </p:spPr>
      </p:cxnSp>
      <p:cxnSp>
        <p:nvCxnSpPr>
          <p:cNvPr id="53" name="Google Shape;53;p13"/>
          <p:cNvCxnSpPr/>
          <p:nvPr/>
        </p:nvCxnSpPr>
        <p:spPr>
          <a:xfrm rot="9119805" flipH="1">
            <a:off x="3845430" y="625744"/>
            <a:ext cx="6484046" cy="5376834"/>
          </a:xfrm>
          <a:prstGeom prst="straightConnector1">
            <a:avLst/>
          </a:prstGeom>
          <a:noFill/>
          <a:ln w="228600" cap="flat" cmpd="sng">
            <a:solidFill>
              <a:srgbClr val="003778"/>
            </a:solidFill>
            <a:prstDash val="solid"/>
            <a:round/>
            <a:headEnd type="none" w="med" len="med"/>
            <a:tailEnd type="none" w="med" len="med"/>
          </a:ln>
        </p:spPr>
      </p:cxnSp>
      <p:cxnSp>
        <p:nvCxnSpPr>
          <p:cNvPr id="54" name="Google Shape;54;p13"/>
          <p:cNvCxnSpPr/>
          <p:nvPr/>
        </p:nvCxnSpPr>
        <p:spPr>
          <a:xfrm rot="9119805" flipH="1">
            <a:off x="4040763" y="716829"/>
            <a:ext cx="6484046" cy="5376834"/>
          </a:xfrm>
          <a:prstGeom prst="straightConnector1">
            <a:avLst/>
          </a:prstGeom>
          <a:noFill/>
          <a:ln w="228600" cap="flat" cmpd="sng">
            <a:solidFill>
              <a:srgbClr val="003778"/>
            </a:solidFill>
            <a:prstDash val="solid"/>
            <a:round/>
            <a:headEnd type="none" w="med" len="med"/>
            <a:tailEnd type="none" w="med" len="med"/>
          </a:ln>
        </p:spPr>
      </p:cxnSp>
      <p:cxnSp>
        <p:nvCxnSpPr>
          <p:cNvPr id="55" name="Google Shape;55;p13"/>
          <p:cNvCxnSpPr/>
          <p:nvPr/>
        </p:nvCxnSpPr>
        <p:spPr>
          <a:xfrm rot="9119805" flipH="1">
            <a:off x="3223468" y="455785"/>
            <a:ext cx="6484046" cy="5376163"/>
          </a:xfrm>
          <a:prstGeom prst="straightConnector1">
            <a:avLst/>
          </a:prstGeom>
          <a:noFill/>
          <a:ln w="228600" cap="flat" cmpd="sng">
            <a:solidFill>
              <a:srgbClr val="0094FF"/>
            </a:solidFill>
            <a:prstDash val="solid"/>
            <a:round/>
            <a:headEnd type="none" w="med" len="med"/>
            <a:tailEnd type="none" w="med" len="med"/>
          </a:ln>
        </p:spPr>
      </p:cxnSp>
      <p:sp>
        <p:nvSpPr>
          <p:cNvPr id="56" name="Google Shape;56;p13"/>
          <p:cNvSpPr txBox="1">
            <a:spLocks noGrp="1"/>
          </p:cNvSpPr>
          <p:nvPr>
            <p:ph type="title"/>
          </p:nvPr>
        </p:nvSpPr>
        <p:spPr>
          <a:xfrm>
            <a:off x="797275" y="1460500"/>
            <a:ext cx="5108100" cy="13899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003778"/>
              </a:buClr>
              <a:buSzPts val="4400"/>
              <a:buFont typeface="Archivo"/>
              <a:buNone/>
              <a:defRPr sz="4400" b="1">
                <a:solidFill>
                  <a:srgbClr val="003778"/>
                </a:solidFill>
                <a:latin typeface="Archivo"/>
                <a:ea typeface="Archivo"/>
                <a:cs typeface="Archivo"/>
                <a:sym typeface="Archivo"/>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57" name="Google Shape;57;p13"/>
          <p:cNvPicPr preferRelativeResize="0"/>
          <p:nvPr userDrawn="1"/>
        </p:nvPicPr>
        <p:blipFill>
          <a:blip r:embed="rId2">
            <a:alphaModFix/>
          </a:blip>
          <a:stretch>
            <a:fillRect/>
          </a:stretch>
        </p:blipFill>
        <p:spPr>
          <a:xfrm>
            <a:off x="7865000" y="3866600"/>
            <a:ext cx="1038600" cy="1038600"/>
          </a:xfrm>
          <a:prstGeom prst="rect">
            <a:avLst/>
          </a:prstGeom>
          <a:noFill/>
          <a:ln>
            <a:noFill/>
          </a:ln>
        </p:spPr>
      </p:pic>
      <p:sp>
        <p:nvSpPr>
          <p:cNvPr id="58" name="Google Shape;58;p13"/>
          <p:cNvSpPr txBox="1">
            <a:spLocks noGrp="1"/>
          </p:cNvSpPr>
          <p:nvPr>
            <p:ph type="subTitle" idx="1"/>
          </p:nvPr>
        </p:nvSpPr>
        <p:spPr>
          <a:xfrm>
            <a:off x="797275" y="2894575"/>
            <a:ext cx="4194600" cy="6570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0094FF"/>
              </a:buClr>
              <a:buSzPts val="1900"/>
              <a:buFont typeface="Archivo"/>
              <a:buNone/>
              <a:defRPr sz="1900">
                <a:solidFill>
                  <a:srgbClr val="0094FF"/>
                </a:solidFill>
                <a:latin typeface="Archivo"/>
                <a:ea typeface="Archivo"/>
                <a:cs typeface="Archivo"/>
                <a:sym typeface="Archiv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extLst>
      <p:ext uri="{BB962C8B-B14F-4D97-AF65-F5344CB8AC3E}">
        <p14:creationId xmlns:p14="http://schemas.microsoft.com/office/powerpoint/2010/main" val="1624051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cstate="screen">
            <a:alphaModFix/>
            <a:extLst>
              <a:ext uri="{28A0092B-C50C-407E-A947-70E740481C1C}">
                <a14:useLocalDpi xmlns:a14="http://schemas.microsoft.com/office/drawing/2010/main"/>
              </a:ext>
            </a:extLst>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extLst>
      <p:ext uri="{BB962C8B-B14F-4D97-AF65-F5344CB8AC3E}">
        <p14:creationId xmlns:p14="http://schemas.microsoft.com/office/powerpoint/2010/main" val="2589106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50" r:id="rId1"/>
    <p:sldLayoutId id="2147483654" r:id="rId2"/>
    <p:sldLayoutId id="2147483655" r:id="rId3"/>
    <p:sldLayoutId id="2147483658" r:id="rId4"/>
    <p:sldLayoutId id="2147483666" r:id="rId5"/>
    <p:sldLayoutId id="2147483668" r:id="rId6"/>
    <p:sldLayoutId id="2147483669" r:id="rId7"/>
    <p:sldLayoutId id="2147483670" r:id="rId8"/>
    <p:sldLayoutId id="2147483671" r:id="rId9"/>
    <p:sldLayoutId id="214748367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jpg"/><Relationship Id="rId7"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OpenChain-Project/License-Compliance-Specification/pulls"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github.com/OpenChain-Project/Security-Assurance-Specification/pulls"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OpenChain-Project/Reference-Material/pull/86/commits/2688b23c609d0360ff60d89edb6f335e6b9b2965" TargetMode="External"/><Relationship Id="rId2" Type="http://schemas.openxmlformats.org/officeDocument/2006/relationships/hyperlink" Target="https://docs.google.com/spreadsheets/d/1CAOD7PjNXXlnW-dkmfC9Bsb94mVyt0AdoRIqV-H3HE4/edit?usp=sharing" TargetMode="External"/><Relationship Id="rId1" Type="http://schemas.openxmlformats.org/officeDocument/2006/relationships/slideLayout" Target="../slideLayouts/slideLayout3.xml"/><Relationship Id="rId4" Type="http://schemas.openxmlformats.org/officeDocument/2006/relationships/hyperlink" Target="https://openchainproject.org/participate"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openchainproject.org/resources/faq#specification-development-questions"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7947812" cy="1894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Monthly</a:t>
            </a:r>
            <a:br>
              <a:rPr lang="en-US" dirty="0"/>
            </a:br>
            <a:r>
              <a:rPr lang="en-US" dirty="0"/>
              <a:t>North America / Europe Meeting</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2024-09-03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11449-A3BD-1AE3-A166-432B5101191B}"/>
              </a:ext>
            </a:extLst>
          </p:cNvPr>
          <p:cNvSpPr>
            <a:spLocks noGrp="1"/>
          </p:cNvSpPr>
          <p:nvPr>
            <p:ph type="title"/>
          </p:nvPr>
        </p:nvSpPr>
        <p:spPr/>
        <p:txBody>
          <a:bodyPr>
            <a:normAutofit fontScale="90000"/>
          </a:bodyPr>
          <a:lstStyle/>
          <a:p>
            <a:r>
              <a:rPr lang="en-US" dirty="0"/>
              <a:t>Webinar + Case Study</a:t>
            </a:r>
          </a:p>
        </p:txBody>
      </p:sp>
      <p:pic>
        <p:nvPicPr>
          <p:cNvPr id="4" name="Picture 3" descr="A computer with icons on it&#10;&#10;Description automatically generated">
            <a:extLst>
              <a:ext uri="{FF2B5EF4-FFF2-40B4-BE49-F238E27FC236}">
                <a16:creationId xmlns:a16="http://schemas.microsoft.com/office/drawing/2014/main" id="{179CDDB4-6FA9-14CE-26DE-DDBA178C2EF7}"/>
              </a:ext>
            </a:extLst>
          </p:cNvPr>
          <p:cNvPicPr>
            <a:picLocks noChangeAspect="1"/>
          </p:cNvPicPr>
          <p:nvPr/>
        </p:nvPicPr>
        <p:blipFill>
          <a:blip r:embed="rId2"/>
          <a:stretch>
            <a:fillRect/>
          </a:stretch>
        </p:blipFill>
        <p:spPr>
          <a:xfrm>
            <a:off x="1763024" y="1167262"/>
            <a:ext cx="5617952" cy="2808976"/>
          </a:xfrm>
          <a:prstGeom prst="rect">
            <a:avLst/>
          </a:prstGeom>
        </p:spPr>
      </p:pic>
      <p:sp>
        <p:nvSpPr>
          <p:cNvPr id="6" name="TextBox 5">
            <a:extLst>
              <a:ext uri="{FF2B5EF4-FFF2-40B4-BE49-F238E27FC236}">
                <a16:creationId xmlns:a16="http://schemas.microsoft.com/office/drawing/2014/main" id="{33A89D63-9658-D6E3-6EA7-2F8C97B8A720}"/>
              </a:ext>
            </a:extLst>
          </p:cNvPr>
          <p:cNvSpPr txBox="1"/>
          <p:nvPr/>
        </p:nvSpPr>
        <p:spPr>
          <a:xfrm>
            <a:off x="2575297" y="4041973"/>
            <a:ext cx="3993401" cy="523220"/>
          </a:xfrm>
          <a:prstGeom prst="rect">
            <a:avLst/>
          </a:prstGeom>
          <a:noFill/>
        </p:spPr>
        <p:txBody>
          <a:bodyPr wrap="none" rtlCol="0">
            <a:spAutoFit/>
          </a:bodyPr>
          <a:lstStyle/>
          <a:p>
            <a:pPr algn="ctr"/>
            <a:r>
              <a:rPr lang="en-US" dirty="0">
                <a:latin typeface="Open Sans Light" pitchFamily="2" charset="0"/>
                <a:ea typeface="Open Sans Light" pitchFamily="2" charset="0"/>
                <a:cs typeface="Open Sans Light" pitchFamily="2" charset="0"/>
              </a:rPr>
              <a:t>OpenChain ISO/IEC 5230 at </a:t>
            </a:r>
            <a:r>
              <a:rPr lang="en-US" dirty="0" err="1">
                <a:latin typeface="Open Sans Light" pitchFamily="2" charset="0"/>
                <a:ea typeface="Open Sans Light" pitchFamily="2" charset="0"/>
                <a:cs typeface="Open Sans Light" pitchFamily="2" charset="0"/>
              </a:rPr>
              <a:t>endjin</a:t>
            </a:r>
            <a:r>
              <a:rPr lang="en-US" dirty="0">
                <a:latin typeface="Open Sans Light" pitchFamily="2" charset="0"/>
                <a:ea typeface="Open Sans Light" pitchFamily="2" charset="0"/>
                <a:cs typeface="Open Sans Light" pitchFamily="2" charset="0"/>
              </a:rPr>
              <a:t> + </a:t>
            </a:r>
            <a:br>
              <a:rPr lang="en-US" dirty="0">
                <a:latin typeface="Open Sans Light" pitchFamily="2" charset="0"/>
                <a:ea typeface="Open Sans Light" pitchFamily="2" charset="0"/>
                <a:cs typeface="Open Sans Light" pitchFamily="2" charset="0"/>
              </a:rPr>
            </a:br>
            <a:r>
              <a:rPr lang="en-US" dirty="0">
                <a:latin typeface="Open Sans Light" pitchFamily="2" charset="0"/>
                <a:ea typeface="Open Sans Light" pitchFamily="2" charset="0"/>
                <a:cs typeface="Open Sans Light" pitchFamily="2" charset="0"/>
              </a:rPr>
              <a:t>Further Research on OpenChain ISO/IEC 18974</a:t>
            </a:r>
          </a:p>
        </p:txBody>
      </p:sp>
      <p:pic>
        <p:nvPicPr>
          <p:cNvPr id="3" name="Picture 2">
            <a:extLst>
              <a:ext uri="{FF2B5EF4-FFF2-40B4-BE49-F238E27FC236}">
                <a16:creationId xmlns:a16="http://schemas.microsoft.com/office/drawing/2014/main" id="{A10E87E0-E783-84E8-FAB9-A46AB370E8D6}"/>
              </a:ext>
            </a:extLst>
          </p:cNvPr>
          <p:cNvPicPr>
            <a:picLocks noChangeAspect="1"/>
          </p:cNvPicPr>
          <p:nvPr/>
        </p:nvPicPr>
        <p:blipFill>
          <a:blip r:embed="rId3"/>
          <a:srcRect/>
          <a:stretch/>
        </p:blipFill>
        <p:spPr>
          <a:xfrm>
            <a:off x="7556500" y="3556000"/>
            <a:ext cx="1587500" cy="1587500"/>
          </a:xfrm>
          <a:prstGeom prst="rect">
            <a:avLst/>
          </a:prstGeom>
        </p:spPr>
      </p:pic>
    </p:spTree>
    <p:extLst>
      <p:ext uri="{BB962C8B-B14F-4D97-AF65-F5344CB8AC3E}">
        <p14:creationId xmlns:p14="http://schemas.microsoft.com/office/powerpoint/2010/main" val="3306060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B0BE4-DA58-7272-9634-053880422614}"/>
              </a:ext>
            </a:extLst>
          </p:cNvPr>
          <p:cNvSpPr>
            <a:spLocks noGrp="1"/>
          </p:cNvSpPr>
          <p:nvPr>
            <p:ph type="title"/>
          </p:nvPr>
        </p:nvSpPr>
        <p:spPr/>
        <p:txBody>
          <a:bodyPr>
            <a:normAutofit fontScale="90000"/>
          </a:bodyPr>
          <a:lstStyle/>
          <a:p>
            <a:r>
              <a:rPr lang="en-US" dirty="0"/>
              <a:t>Coming in September: Automotive Workshop</a:t>
            </a:r>
          </a:p>
        </p:txBody>
      </p:sp>
      <p:pic>
        <p:nvPicPr>
          <p:cNvPr id="5" name="Picture 4" descr="A logo of a city&#10;&#10;Description automatically generated">
            <a:extLst>
              <a:ext uri="{FF2B5EF4-FFF2-40B4-BE49-F238E27FC236}">
                <a16:creationId xmlns:a16="http://schemas.microsoft.com/office/drawing/2014/main" id="{4EEDF323-A5FD-3C64-01D2-51C0CA7D93F3}"/>
              </a:ext>
            </a:extLst>
          </p:cNvPr>
          <p:cNvPicPr>
            <a:picLocks noChangeAspect="1"/>
          </p:cNvPicPr>
          <p:nvPr/>
        </p:nvPicPr>
        <p:blipFill>
          <a:blip r:embed="rId2"/>
          <a:stretch>
            <a:fillRect/>
          </a:stretch>
        </p:blipFill>
        <p:spPr>
          <a:xfrm>
            <a:off x="1101687" y="1218650"/>
            <a:ext cx="6940625" cy="3629368"/>
          </a:xfrm>
          <a:prstGeom prst="rect">
            <a:avLst/>
          </a:prstGeom>
        </p:spPr>
      </p:pic>
      <p:pic>
        <p:nvPicPr>
          <p:cNvPr id="7" name="Picture 6" descr="A qr code with black squares&#10;&#10;Description automatically generated">
            <a:extLst>
              <a:ext uri="{FF2B5EF4-FFF2-40B4-BE49-F238E27FC236}">
                <a16:creationId xmlns:a16="http://schemas.microsoft.com/office/drawing/2014/main" id="{A37CCE1B-7B1D-78E0-9DB9-231C853FA4D3}"/>
              </a:ext>
            </a:extLst>
          </p:cNvPr>
          <p:cNvPicPr>
            <a:picLocks noChangeAspect="1"/>
          </p:cNvPicPr>
          <p:nvPr/>
        </p:nvPicPr>
        <p:blipFill>
          <a:blip r:embed="rId3"/>
          <a:stretch>
            <a:fillRect/>
          </a:stretch>
        </p:blipFill>
        <p:spPr>
          <a:xfrm>
            <a:off x="7556500" y="3556000"/>
            <a:ext cx="1587500" cy="1587500"/>
          </a:xfrm>
          <a:prstGeom prst="rect">
            <a:avLst/>
          </a:prstGeom>
        </p:spPr>
      </p:pic>
    </p:spTree>
    <p:extLst>
      <p:ext uri="{BB962C8B-B14F-4D97-AF65-F5344CB8AC3E}">
        <p14:creationId xmlns:p14="http://schemas.microsoft.com/office/powerpoint/2010/main" val="727509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B0BE4-DA58-7272-9634-053880422614}"/>
              </a:ext>
            </a:extLst>
          </p:cNvPr>
          <p:cNvSpPr>
            <a:spLocks noGrp="1"/>
          </p:cNvSpPr>
          <p:nvPr>
            <p:ph type="title"/>
          </p:nvPr>
        </p:nvSpPr>
        <p:spPr/>
        <p:txBody>
          <a:bodyPr>
            <a:normAutofit fontScale="90000"/>
          </a:bodyPr>
          <a:lstStyle/>
          <a:p>
            <a:r>
              <a:rPr lang="en-US" dirty="0"/>
              <a:t>Coming in October: Open Compliance Summit</a:t>
            </a:r>
          </a:p>
        </p:txBody>
      </p:sp>
      <p:pic>
        <p:nvPicPr>
          <p:cNvPr id="7" name="Picture 6">
            <a:extLst>
              <a:ext uri="{FF2B5EF4-FFF2-40B4-BE49-F238E27FC236}">
                <a16:creationId xmlns:a16="http://schemas.microsoft.com/office/drawing/2014/main" id="{A37CCE1B-7B1D-78E0-9DB9-231C853FA4D3}"/>
              </a:ext>
            </a:extLst>
          </p:cNvPr>
          <p:cNvPicPr>
            <a:picLocks noChangeAspect="1"/>
          </p:cNvPicPr>
          <p:nvPr/>
        </p:nvPicPr>
        <p:blipFill>
          <a:blip r:embed="rId2"/>
          <a:srcRect/>
          <a:stretch/>
        </p:blipFill>
        <p:spPr>
          <a:xfrm>
            <a:off x="7556500" y="3556000"/>
            <a:ext cx="1587500" cy="1587500"/>
          </a:xfrm>
          <a:prstGeom prst="rect">
            <a:avLst/>
          </a:prstGeom>
        </p:spPr>
      </p:pic>
      <p:pic>
        <p:nvPicPr>
          <p:cNvPr id="4" name="Picture 3" descr="A red square with white text&#10;&#10;Description automatically generated">
            <a:extLst>
              <a:ext uri="{FF2B5EF4-FFF2-40B4-BE49-F238E27FC236}">
                <a16:creationId xmlns:a16="http://schemas.microsoft.com/office/drawing/2014/main" id="{2CE86D89-E880-EE57-6209-AE91B96B4F2F}"/>
              </a:ext>
            </a:extLst>
          </p:cNvPr>
          <p:cNvPicPr>
            <a:picLocks noChangeAspect="1"/>
          </p:cNvPicPr>
          <p:nvPr/>
        </p:nvPicPr>
        <p:blipFill>
          <a:blip r:embed="rId3"/>
          <a:stretch>
            <a:fillRect/>
          </a:stretch>
        </p:blipFill>
        <p:spPr>
          <a:xfrm>
            <a:off x="1202911" y="1212799"/>
            <a:ext cx="6738177" cy="2148201"/>
          </a:xfrm>
          <a:prstGeom prst="rect">
            <a:avLst/>
          </a:prstGeom>
        </p:spPr>
      </p:pic>
      <p:sp>
        <p:nvSpPr>
          <p:cNvPr id="6" name="TextBox 5">
            <a:extLst>
              <a:ext uri="{FF2B5EF4-FFF2-40B4-BE49-F238E27FC236}">
                <a16:creationId xmlns:a16="http://schemas.microsoft.com/office/drawing/2014/main" id="{96A8ECD4-91FB-3845-9CF8-8DAF2478C7D7}"/>
              </a:ext>
            </a:extLst>
          </p:cNvPr>
          <p:cNvSpPr txBox="1"/>
          <p:nvPr/>
        </p:nvSpPr>
        <p:spPr>
          <a:xfrm>
            <a:off x="3041772" y="4041973"/>
            <a:ext cx="3060453" cy="307777"/>
          </a:xfrm>
          <a:prstGeom prst="rect">
            <a:avLst/>
          </a:prstGeom>
          <a:noFill/>
        </p:spPr>
        <p:txBody>
          <a:bodyPr wrap="none" rtlCol="0">
            <a:spAutoFit/>
          </a:bodyPr>
          <a:lstStyle/>
          <a:p>
            <a:pPr algn="ctr"/>
            <a:r>
              <a:rPr lang="en-US" dirty="0">
                <a:latin typeface="Open Sans Light" pitchFamily="2" charset="0"/>
                <a:ea typeface="Open Sans Light" pitchFamily="2" charset="0"/>
                <a:cs typeface="Open Sans Light" pitchFamily="2" charset="0"/>
              </a:rPr>
              <a:t>Call for Papers ends on August 7th</a:t>
            </a:r>
          </a:p>
        </p:txBody>
      </p:sp>
    </p:spTree>
    <p:extLst>
      <p:ext uri="{BB962C8B-B14F-4D97-AF65-F5344CB8AC3E}">
        <p14:creationId xmlns:p14="http://schemas.microsoft.com/office/powerpoint/2010/main" val="1359699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B0BE4-DA58-7272-9634-053880422614}"/>
              </a:ext>
            </a:extLst>
          </p:cNvPr>
          <p:cNvSpPr>
            <a:spLocks noGrp="1"/>
          </p:cNvSpPr>
          <p:nvPr>
            <p:ph type="title"/>
          </p:nvPr>
        </p:nvSpPr>
        <p:spPr/>
        <p:txBody>
          <a:bodyPr>
            <a:normAutofit fontScale="90000"/>
          </a:bodyPr>
          <a:lstStyle/>
          <a:p>
            <a:r>
              <a:rPr lang="en-US" dirty="0"/>
              <a:t>Coming in October: CC-0 Maturity Model</a:t>
            </a:r>
          </a:p>
        </p:txBody>
      </p:sp>
      <p:pic>
        <p:nvPicPr>
          <p:cNvPr id="7" name="Picture 6">
            <a:extLst>
              <a:ext uri="{FF2B5EF4-FFF2-40B4-BE49-F238E27FC236}">
                <a16:creationId xmlns:a16="http://schemas.microsoft.com/office/drawing/2014/main" id="{A37CCE1B-7B1D-78E0-9DB9-231C853FA4D3}"/>
              </a:ext>
            </a:extLst>
          </p:cNvPr>
          <p:cNvPicPr>
            <a:picLocks noChangeAspect="1"/>
          </p:cNvPicPr>
          <p:nvPr/>
        </p:nvPicPr>
        <p:blipFill>
          <a:blip r:embed="rId2"/>
          <a:srcRect/>
          <a:stretch/>
        </p:blipFill>
        <p:spPr>
          <a:xfrm>
            <a:off x="7556500" y="3556000"/>
            <a:ext cx="1587500" cy="1587500"/>
          </a:xfrm>
          <a:prstGeom prst="rect">
            <a:avLst/>
          </a:prstGeom>
        </p:spPr>
      </p:pic>
      <p:pic>
        <p:nvPicPr>
          <p:cNvPr id="4" name="Picture 3" descr="A blue background with a penguin and a mouse&#10;&#10;Description automatically generated">
            <a:extLst>
              <a:ext uri="{FF2B5EF4-FFF2-40B4-BE49-F238E27FC236}">
                <a16:creationId xmlns:a16="http://schemas.microsoft.com/office/drawing/2014/main" id="{74245458-CF6F-ECFE-B784-4AE08D6B8F4B}"/>
              </a:ext>
            </a:extLst>
          </p:cNvPr>
          <p:cNvPicPr>
            <a:picLocks noChangeAspect="1"/>
          </p:cNvPicPr>
          <p:nvPr/>
        </p:nvPicPr>
        <p:blipFill>
          <a:blip r:embed="rId3"/>
          <a:stretch>
            <a:fillRect/>
          </a:stretch>
        </p:blipFill>
        <p:spPr>
          <a:xfrm>
            <a:off x="1765278" y="1322515"/>
            <a:ext cx="5613443" cy="3158270"/>
          </a:xfrm>
          <a:prstGeom prst="rect">
            <a:avLst/>
          </a:prstGeom>
        </p:spPr>
      </p:pic>
    </p:spTree>
    <p:extLst>
      <p:ext uri="{BB962C8B-B14F-4D97-AF65-F5344CB8AC3E}">
        <p14:creationId xmlns:p14="http://schemas.microsoft.com/office/powerpoint/2010/main" val="687563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2e62ad20c76_0_54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t>AI Study Group</a:t>
            </a:r>
            <a:endParaRPr dirty="0"/>
          </a:p>
        </p:txBody>
      </p:sp>
      <p:sp>
        <p:nvSpPr>
          <p:cNvPr id="243" name="Google Shape;243;g2e62ad20c76_0_541"/>
          <p:cNvSpPr txBox="1">
            <a:spLocks noGrp="1"/>
          </p:cNvSpPr>
          <p:nvPr>
            <p:ph type="body" idx="1"/>
          </p:nvPr>
        </p:nvSpPr>
        <p:spPr>
          <a:xfrm>
            <a:off x="280350" y="1266450"/>
            <a:ext cx="8520600" cy="3339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US" sz="1500"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7"/>
                  </a:ext>
                </a:extLst>
              </a:rPr>
              <a:t>Workshops are held once a month discussing AI Compliance in the supply chain </a:t>
            </a:r>
            <a:r>
              <a:rPr lang="en-US" sz="1500"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8"/>
                  </a:ext>
                </a:extLst>
              </a:rPr>
              <a:t>co-chaired by Matthew Crawford from Arm and David Marr from Qualcomm</a:t>
            </a:r>
            <a:r>
              <a:rPr lang="en-US" sz="1500"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9"/>
                  </a:ext>
                </a:extLst>
              </a:rPr>
              <a:t>. They focus on identifying shared concerns across </a:t>
            </a:r>
            <a:r>
              <a:rPr lang="en-US" sz="1500"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0"/>
                  </a:ext>
                </a:extLst>
              </a:rPr>
              <a:t>industries. We are considering</a:t>
            </a:r>
            <a:r>
              <a:rPr lang="en-US" sz="1500"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1"/>
                  </a:ext>
                </a:extLst>
              </a:rPr>
              <a:t> a guide about using AI BOM in the trusted supply chain</a:t>
            </a:r>
            <a:r>
              <a:rPr lang="en-US" sz="1500"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3"/>
                  </a:ext>
                </a:extLst>
              </a:rPr>
              <a:t>.</a:t>
            </a:r>
            <a:endParaRPr sz="1100" dirty="0"/>
          </a:p>
          <a:p>
            <a:pPr marL="0" lvl="0" indent="0" algn="l" rtl="0">
              <a:lnSpc>
                <a:spcPct val="115000"/>
              </a:lnSpc>
              <a:spcBef>
                <a:spcPts val="0"/>
              </a:spcBef>
              <a:spcAft>
                <a:spcPts val="0"/>
              </a:spcAft>
              <a:buSzPts val="1800"/>
              <a:buNone/>
            </a:pPr>
            <a:endParaRPr sz="1400" dirty="0"/>
          </a:p>
        </p:txBody>
      </p:sp>
      <p:pic>
        <p:nvPicPr>
          <p:cNvPr id="244" name="Google Shape;244;g2e62ad20c76_0_541"/>
          <p:cNvPicPr preferRelativeResize="0"/>
          <p:nvPr/>
        </p:nvPicPr>
        <p:blipFill>
          <a:blip r:embed="rId3">
            <a:alphaModFix/>
          </a:blip>
          <a:stretch>
            <a:fillRect/>
          </a:stretch>
        </p:blipFill>
        <p:spPr>
          <a:xfrm>
            <a:off x="7936700" y="0"/>
            <a:ext cx="1207300" cy="1207300"/>
          </a:xfrm>
          <a:prstGeom prst="rect">
            <a:avLst/>
          </a:prstGeom>
          <a:noFill/>
          <a:ln>
            <a:noFill/>
          </a:ln>
        </p:spPr>
      </p:pic>
      <p:pic>
        <p:nvPicPr>
          <p:cNvPr id="246" name="Google Shape;246;g2e62ad20c76_0_541"/>
          <p:cNvPicPr preferRelativeResize="0"/>
          <p:nvPr/>
        </p:nvPicPr>
        <p:blipFill>
          <a:blip r:embed="rId4">
            <a:alphaModFix/>
          </a:blip>
          <a:stretch>
            <a:fillRect/>
          </a:stretch>
        </p:blipFill>
        <p:spPr>
          <a:xfrm>
            <a:off x="6643500" y="-4850"/>
            <a:ext cx="1217000" cy="1217000"/>
          </a:xfrm>
          <a:prstGeom prst="rect">
            <a:avLst/>
          </a:prstGeom>
          <a:noFill/>
          <a:ln>
            <a:noFill/>
          </a:ln>
        </p:spPr>
      </p:pic>
      <p:grpSp>
        <p:nvGrpSpPr>
          <p:cNvPr id="5" name="Group 4">
            <a:extLst>
              <a:ext uri="{FF2B5EF4-FFF2-40B4-BE49-F238E27FC236}">
                <a16:creationId xmlns:a16="http://schemas.microsoft.com/office/drawing/2014/main" id="{A7A6873E-33A7-7EF6-6459-008527646F29}"/>
              </a:ext>
            </a:extLst>
          </p:cNvPr>
          <p:cNvGrpSpPr/>
          <p:nvPr/>
        </p:nvGrpSpPr>
        <p:grpSpPr>
          <a:xfrm>
            <a:off x="749825" y="2378603"/>
            <a:ext cx="7644350" cy="1989675"/>
            <a:chOff x="799750" y="2361350"/>
            <a:chExt cx="7644350" cy="1989675"/>
          </a:xfrm>
        </p:grpSpPr>
        <p:pic>
          <p:nvPicPr>
            <p:cNvPr id="247" name="Google Shape;247;g2e62ad20c76_0_541" descr="A qr code with black squares&#10;&#10;Description automatically generated"/>
            <p:cNvPicPr preferRelativeResize="0"/>
            <p:nvPr/>
          </p:nvPicPr>
          <p:blipFill rotWithShape="1">
            <a:blip r:embed="rId5">
              <a:alphaModFix/>
            </a:blip>
            <a:srcRect/>
            <a:stretch/>
          </p:blipFill>
          <p:spPr>
            <a:xfrm>
              <a:off x="4849614" y="2763525"/>
              <a:ext cx="1587500" cy="1587500"/>
            </a:xfrm>
            <a:prstGeom prst="rect">
              <a:avLst/>
            </a:prstGeom>
            <a:noFill/>
            <a:ln>
              <a:noFill/>
            </a:ln>
          </p:spPr>
        </p:pic>
        <p:sp>
          <p:nvSpPr>
            <p:cNvPr id="248" name="Google Shape;248;g2e62ad20c76_0_541"/>
            <p:cNvSpPr txBox="1"/>
            <p:nvPr/>
          </p:nvSpPr>
          <p:spPr>
            <a:xfrm>
              <a:off x="4743052" y="2361350"/>
              <a:ext cx="18006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dk2"/>
                  </a:solidFill>
                  <a:latin typeface="Open Sans Medium"/>
                  <a:ea typeface="Open Sans Medium"/>
                  <a:cs typeface="Open Sans Medium"/>
                  <a:sym typeface="Open Sans Medium"/>
                </a:rPr>
                <a:t>June</a:t>
              </a:r>
              <a:endParaRPr sz="1800" b="0" i="0" u="none" strike="noStrike" cap="none" dirty="0">
                <a:solidFill>
                  <a:schemeClr val="dk2"/>
                </a:solidFill>
                <a:latin typeface="Open Sans Medium"/>
                <a:ea typeface="Open Sans Medium"/>
                <a:cs typeface="Open Sans Medium"/>
                <a:sym typeface="Open Sans Medium"/>
              </a:endParaRPr>
            </a:p>
          </p:txBody>
        </p:sp>
        <p:pic>
          <p:nvPicPr>
            <p:cNvPr id="249" name="Google Shape;249;g2e62ad20c76_0_541"/>
            <p:cNvPicPr preferRelativeResize="0"/>
            <p:nvPr/>
          </p:nvPicPr>
          <p:blipFill>
            <a:blip r:embed="rId6">
              <a:alphaModFix/>
            </a:blip>
            <a:stretch>
              <a:fillRect/>
            </a:stretch>
          </p:blipFill>
          <p:spPr>
            <a:xfrm>
              <a:off x="2942452" y="2763525"/>
              <a:ext cx="1587500" cy="1587500"/>
            </a:xfrm>
            <a:prstGeom prst="rect">
              <a:avLst/>
            </a:prstGeom>
            <a:noFill/>
            <a:ln>
              <a:noFill/>
            </a:ln>
          </p:spPr>
        </p:pic>
        <p:sp>
          <p:nvSpPr>
            <p:cNvPr id="250" name="Google Shape;250;g2e62ad20c76_0_541"/>
            <p:cNvSpPr txBox="1"/>
            <p:nvPr/>
          </p:nvSpPr>
          <p:spPr>
            <a:xfrm>
              <a:off x="2835893" y="2361350"/>
              <a:ext cx="18006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dirty="0">
                  <a:solidFill>
                    <a:schemeClr val="dk2"/>
                  </a:solidFill>
                  <a:latin typeface="Open Sans Medium"/>
                  <a:ea typeface="Open Sans Medium"/>
                  <a:cs typeface="Open Sans Medium"/>
                  <a:sym typeface="Open Sans Medium"/>
                </a:rPr>
                <a:t>May</a:t>
              </a:r>
              <a:endParaRPr sz="1800" b="0" i="0" u="none" strike="noStrike" cap="none" dirty="0">
                <a:solidFill>
                  <a:schemeClr val="dk2"/>
                </a:solidFill>
                <a:latin typeface="Open Sans Medium"/>
                <a:ea typeface="Open Sans Medium"/>
                <a:cs typeface="Open Sans Medium"/>
                <a:sym typeface="Open Sans Medium"/>
              </a:endParaRPr>
            </a:p>
          </p:txBody>
        </p:sp>
        <p:pic>
          <p:nvPicPr>
            <p:cNvPr id="251" name="Google Shape;251;g2e62ad20c76_0_541"/>
            <p:cNvPicPr preferRelativeResize="0"/>
            <p:nvPr/>
          </p:nvPicPr>
          <p:blipFill>
            <a:blip r:embed="rId7">
              <a:alphaModFix/>
            </a:blip>
            <a:stretch>
              <a:fillRect/>
            </a:stretch>
          </p:blipFill>
          <p:spPr>
            <a:xfrm>
              <a:off x="906309" y="2763525"/>
              <a:ext cx="1587500" cy="1587500"/>
            </a:xfrm>
            <a:prstGeom prst="rect">
              <a:avLst/>
            </a:prstGeom>
            <a:noFill/>
            <a:ln>
              <a:noFill/>
            </a:ln>
          </p:spPr>
        </p:pic>
        <p:sp>
          <p:nvSpPr>
            <p:cNvPr id="252" name="Google Shape;252;g2e62ad20c76_0_541"/>
            <p:cNvSpPr txBox="1"/>
            <p:nvPr/>
          </p:nvSpPr>
          <p:spPr>
            <a:xfrm>
              <a:off x="799750" y="2361350"/>
              <a:ext cx="18006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dirty="0">
                  <a:solidFill>
                    <a:schemeClr val="dk2"/>
                  </a:solidFill>
                  <a:latin typeface="Open Sans Medium"/>
                  <a:ea typeface="Open Sans Medium"/>
                  <a:cs typeface="Open Sans Medium"/>
                  <a:sym typeface="Open Sans Medium"/>
                </a:rPr>
                <a:t>April</a:t>
              </a:r>
              <a:endParaRPr sz="1800" b="0" i="0" u="none" strike="noStrike" cap="none" dirty="0">
                <a:solidFill>
                  <a:schemeClr val="dk2"/>
                </a:solidFill>
                <a:latin typeface="Open Sans Medium"/>
                <a:ea typeface="Open Sans Medium"/>
                <a:cs typeface="Open Sans Medium"/>
                <a:sym typeface="Open Sans Medium"/>
              </a:endParaRPr>
            </a:p>
          </p:txBody>
        </p:sp>
        <p:pic>
          <p:nvPicPr>
            <p:cNvPr id="2" name="Google Shape;247;g2e62ad20c76_0_541">
              <a:extLst>
                <a:ext uri="{FF2B5EF4-FFF2-40B4-BE49-F238E27FC236}">
                  <a16:creationId xmlns:a16="http://schemas.microsoft.com/office/drawing/2014/main" id="{FD4E6FD5-4FE6-4149-B9A5-635ED41484CD}"/>
                </a:ext>
              </a:extLst>
            </p:cNvPr>
            <p:cNvPicPr preferRelativeResize="0"/>
            <p:nvPr/>
          </p:nvPicPr>
          <p:blipFill>
            <a:blip r:embed="rId8"/>
            <a:srcRect/>
            <a:stretch/>
          </p:blipFill>
          <p:spPr>
            <a:xfrm>
              <a:off x="6750062" y="2763525"/>
              <a:ext cx="1587500" cy="1587500"/>
            </a:xfrm>
            <a:prstGeom prst="rect">
              <a:avLst/>
            </a:prstGeom>
            <a:noFill/>
            <a:ln>
              <a:noFill/>
            </a:ln>
          </p:spPr>
        </p:pic>
        <p:sp>
          <p:nvSpPr>
            <p:cNvPr id="3" name="Google Shape;248;g2e62ad20c76_0_541">
              <a:extLst>
                <a:ext uri="{FF2B5EF4-FFF2-40B4-BE49-F238E27FC236}">
                  <a16:creationId xmlns:a16="http://schemas.microsoft.com/office/drawing/2014/main" id="{ADA120F0-D6AB-A6AA-4797-0C5E00860634}"/>
                </a:ext>
              </a:extLst>
            </p:cNvPr>
            <p:cNvSpPr txBox="1"/>
            <p:nvPr/>
          </p:nvSpPr>
          <p:spPr>
            <a:xfrm>
              <a:off x="6643500" y="2361350"/>
              <a:ext cx="18006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dk2"/>
                  </a:solidFill>
                  <a:latin typeface="Open Sans Medium"/>
                  <a:ea typeface="Open Sans Medium"/>
                  <a:cs typeface="Open Sans Medium"/>
                  <a:sym typeface="Open Sans Medium"/>
                </a:rPr>
                <a:t>July</a:t>
              </a:r>
              <a:endParaRPr sz="1800" b="0" i="0" u="none" strike="noStrike" cap="none" dirty="0">
                <a:solidFill>
                  <a:schemeClr val="dk2"/>
                </a:solidFill>
                <a:latin typeface="Open Sans Medium"/>
                <a:ea typeface="Open Sans Medium"/>
                <a:cs typeface="Open Sans Medium"/>
                <a:sym typeface="Open Sans Medium"/>
              </a:endParaRPr>
            </a:p>
          </p:txBody>
        </p:sp>
      </p:grpSp>
    </p:spTree>
    <p:extLst>
      <p:ext uri="{BB962C8B-B14F-4D97-AF65-F5344CB8AC3E}">
        <p14:creationId xmlns:p14="http://schemas.microsoft.com/office/powerpoint/2010/main" val="1139387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standards and core material</a:t>
            </a:r>
            <a:endParaRPr dirty="0"/>
          </a:p>
        </p:txBody>
      </p:sp>
    </p:spTree>
    <p:extLst>
      <p:ext uri="{BB962C8B-B14F-4D97-AF65-F5344CB8AC3E}">
        <p14:creationId xmlns:p14="http://schemas.microsoft.com/office/powerpoint/2010/main" val="1544146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The ISO Standards – All The Open Issues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US" dirty="0"/>
              <a:t>The public comment for proposed updates to ISO 5230 and ISO 18974 continues. On this call, we will check out some of the comments about typos, language clarity and so on. There are various pull requests (submissions) on GitHub.</a:t>
            </a:r>
          </a:p>
          <a:p>
            <a:pPr marL="285750" indent="-285750">
              <a:spcAft>
                <a:spcPts val="1200"/>
              </a:spcAft>
            </a:pPr>
            <a:r>
              <a:rPr lang="en-US" dirty="0"/>
              <a:t>ISO 5230:</a:t>
            </a:r>
            <a:br>
              <a:rPr lang="en-US" dirty="0"/>
            </a:br>
            <a:r>
              <a:rPr lang="en-US" dirty="0">
                <a:hlinkClick r:id="rId3"/>
              </a:rPr>
              <a:t>https://github.com/OpenChain-Project/License-Compliance-Specification/pulls</a:t>
            </a:r>
            <a:r>
              <a:rPr lang="en-US" dirty="0"/>
              <a:t> </a:t>
            </a:r>
          </a:p>
          <a:p>
            <a:pPr marL="285750" indent="-285750">
              <a:spcAft>
                <a:spcPts val="1200"/>
              </a:spcAft>
            </a:pPr>
            <a:endParaRPr lang="en-US" dirty="0"/>
          </a:p>
          <a:p>
            <a:pPr marL="285750" indent="-285750">
              <a:spcAft>
                <a:spcPts val="1200"/>
              </a:spcAft>
            </a:pPr>
            <a:r>
              <a:rPr lang="en-US" dirty="0"/>
              <a:t>ISO 18974:</a:t>
            </a:r>
            <a:br>
              <a:rPr lang="en-US" dirty="0"/>
            </a:br>
            <a:r>
              <a:rPr lang="en-US" dirty="0">
                <a:hlinkClick r:id="rId4"/>
              </a:rPr>
              <a:t>https://github.com/OpenChain-Project/Security-Assurance-Specification/pulls</a:t>
            </a:r>
            <a:r>
              <a:rPr lang="en-US" dirty="0"/>
              <a:t> </a:t>
            </a:r>
          </a:p>
          <a:p>
            <a:pPr marL="0" lvl="0" indent="0" algn="l" rtl="0">
              <a:spcBef>
                <a:spcPts val="0"/>
              </a:spcBef>
              <a:spcAft>
                <a:spcPts val="1200"/>
              </a:spcAft>
              <a:buNone/>
            </a:pPr>
            <a:endParaRPr lang="en-US" dirty="0"/>
          </a:p>
          <a:p>
            <a:pPr marL="0" lvl="0" indent="0" algn="l" rtl="0">
              <a:spcBef>
                <a:spcPts val="0"/>
              </a:spcBef>
              <a:spcAft>
                <a:spcPts val="1200"/>
              </a:spcAft>
              <a:buNone/>
            </a:pPr>
            <a:r>
              <a:rPr lang="en-US" dirty="0"/>
              <a:t>We aim close and merge or reject all open pull requests on this call.</a:t>
            </a:r>
          </a:p>
        </p:txBody>
      </p:sp>
      <p:sp>
        <p:nvSpPr>
          <p:cNvPr id="2" name="Google Shape;157;p25">
            <a:extLst>
              <a:ext uri="{FF2B5EF4-FFF2-40B4-BE49-F238E27FC236}">
                <a16:creationId xmlns:a16="http://schemas.microsoft.com/office/drawing/2014/main" id="{5705BD80-E341-CECC-9FA9-57264372BDCF}"/>
              </a:ext>
            </a:extLst>
          </p:cNvPr>
          <p:cNvSpPr txBox="1">
            <a:spLocks/>
          </p:cNvSpPr>
          <p:nvPr/>
        </p:nvSpPr>
        <p:spPr>
          <a:xfrm>
            <a:off x="343050" y="838225"/>
            <a:ext cx="8520600" cy="6078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Slab Light"/>
              <a:buNone/>
              <a:defRPr sz="3000" b="0" i="0" u="none" strike="noStrike" cap="none">
                <a:solidFill>
                  <a:schemeClr val="dk1"/>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r>
              <a:rPr lang="en-US" sz="1800" dirty="0"/>
              <a:t>See Next Slide For Status And Next Steps</a:t>
            </a:r>
          </a:p>
        </p:txBody>
      </p:sp>
    </p:spTree>
    <p:extLst>
      <p:ext uri="{BB962C8B-B14F-4D97-AF65-F5344CB8AC3E}">
        <p14:creationId xmlns:p14="http://schemas.microsoft.com/office/powerpoint/2010/main" val="154965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reference and supporting material</a:t>
            </a:r>
            <a:endParaRPr dirty="0"/>
          </a:p>
        </p:txBody>
      </p:sp>
    </p:spTree>
    <p:extLst>
      <p:ext uri="{BB962C8B-B14F-4D97-AF65-F5344CB8AC3E}">
        <p14:creationId xmlns:p14="http://schemas.microsoft.com/office/powerpoint/2010/main" val="12832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99277-FAAD-8888-4D9E-DB4A15DACFC1}"/>
              </a:ext>
            </a:extLst>
          </p:cNvPr>
          <p:cNvSpPr>
            <a:spLocks noGrp="1"/>
          </p:cNvSpPr>
          <p:nvPr>
            <p:ph type="title"/>
          </p:nvPr>
        </p:nvSpPr>
        <p:spPr/>
        <p:txBody>
          <a:bodyPr>
            <a:normAutofit fontScale="90000"/>
          </a:bodyPr>
          <a:lstStyle/>
          <a:p>
            <a:r>
              <a:rPr lang="en-US" dirty="0"/>
              <a:t>Education Work Group Meeting Tomorrow</a:t>
            </a:r>
          </a:p>
        </p:txBody>
      </p:sp>
      <p:sp>
        <p:nvSpPr>
          <p:cNvPr id="3" name="Text Placeholder 2">
            <a:extLst>
              <a:ext uri="{FF2B5EF4-FFF2-40B4-BE49-F238E27FC236}">
                <a16:creationId xmlns:a16="http://schemas.microsoft.com/office/drawing/2014/main" id="{13EA248F-A044-C210-E54F-1DA100D49C1F}"/>
              </a:ext>
            </a:extLst>
          </p:cNvPr>
          <p:cNvSpPr>
            <a:spLocks noGrp="1"/>
          </p:cNvSpPr>
          <p:nvPr>
            <p:ph type="body" idx="1"/>
          </p:nvPr>
        </p:nvSpPr>
        <p:spPr/>
        <p:txBody>
          <a:bodyPr>
            <a:normAutofit fontScale="62500" lnSpcReduction="20000"/>
          </a:bodyPr>
          <a:lstStyle/>
          <a:p>
            <a:pPr marL="114300" indent="0">
              <a:buNone/>
            </a:pPr>
            <a:r>
              <a:rPr lang="en-US" dirty="0"/>
              <a:t>From Andrew:</a:t>
            </a:r>
            <a:br>
              <a:rPr lang="en-US" dirty="0"/>
            </a:br>
            <a:br>
              <a:rPr lang="en-US" dirty="0"/>
            </a:br>
            <a:br>
              <a:rPr lang="en-US" dirty="0"/>
            </a:br>
            <a:r>
              <a:rPr lang="en-US" dirty="0"/>
              <a:t>“In preparation for tomorrow’s meeting, here’s the link to the current version of the Capability Maturity Model overview: </a:t>
            </a:r>
          </a:p>
          <a:p>
            <a:pPr marL="114300" indent="0">
              <a:buNone/>
            </a:pPr>
            <a:r>
              <a:rPr lang="en-US" dirty="0">
                <a:hlinkClick r:id="rId2"/>
              </a:rPr>
              <a:t>https://docs.google.com/spreadsheets/d/1CAOD7PjNXXlnW-dkmfC9Bsb94mVyt0AdoRIqV-H3HE4/edit?usp=sharing</a:t>
            </a:r>
            <a:r>
              <a:rPr lang="en-US" dirty="0"/>
              <a:t> </a:t>
            </a:r>
          </a:p>
          <a:p>
            <a:pPr marL="114300" indent="0">
              <a:buNone/>
            </a:pPr>
            <a:endParaRPr lang="en-US" dirty="0"/>
          </a:p>
          <a:p>
            <a:pPr marL="114300" indent="0">
              <a:buNone/>
            </a:pPr>
            <a:endParaRPr lang="en-US" dirty="0"/>
          </a:p>
          <a:p>
            <a:pPr marL="114300" indent="0">
              <a:buNone/>
            </a:pPr>
            <a:r>
              <a:rPr lang="en-US" dirty="0"/>
              <a:t>I’d also like to thank Martin Yagi for his excellent work on creating </a:t>
            </a:r>
            <a:r>
              <a:rPr lang="en-US" dirty="0" err="1"/>
              <a:t>MarkDown</a:t>
            </a:r>
            <a:r>
              <a:rPr lang="en-US" dirty="0"/>
              <a:t> versions of the explainers. You can see them here: </a:t>
            </a:r>
          </a:p>
          <a:p>
            <a:pPr marL="114300" indent="0">
              <a:buNone/>
            </a:pPr>
            <a:r>
              <a:rPr lang="en-US" dirty="0">
                <a:hlinkClick r:id="rId3"/>
              </a:rPr>
              <a:t>https://github.com/OpenChain-Project/Reference-Material/pull/86/commits/2688b23c609d0360ff60d89edb6f335e6b9b2965</a:t>
            </a:r>
            <a:r>
              <a:rPr lang="en-US" dirty="0"/>
              <a:t> </a:t>
            </a:r>
          </a:p>
          <a:p>
            <a:pPr marL="114300" indent="0">
              <a:buNone/>
            </a:pPr>
            <a:endParaRPr lang="en-US" dirty="0"/>
          </a:p>
          <a:p>
            <a:pPr marL="114300" indent="0">
              <a:buNone/>
            </a:pPr>
            <a:r>
              <a:rPr lang="en-US" dirty="0"/>
              <a:t>Click on “load diff” to see his versions. It would be great to go through a few of these, and approve them for publication where possible.</a:t>
            </a:r>
          </a:p>
          <a:p>
            <a:pPr marL="114300" indent="0">
              <a:buNone/>
            </a:pPr>
            <a:endParaRPr lang="en-US" dirty="0"/>
          </a:p>
          <a:p>
            <a:pPr marL="114300" indent="0">
              <a:buNone/>
            </a:pPr>
            <a:r>
              <a:rPr lang="en-US" dirty="0"/>
              <a:t>Looking forward to seeing you tomorrow!”</a:t>
            </a:r>
          </a:p>
          <a:p>
            <a:pPr marL="114300" indent="0">
              <a:buNone/>
            </a:pPr>
            <a:endParaRPr lang="en-US" dirty="0"/>
          </a:p>
          <a:p>
            <a:pPr marL="114300" indent="0">
              <a:buNone/>
            </a:pPr>
            <a:r>
              <a:rPr lang="en-US" dirty="0"/>
              <a:t>Dial-in details are on the OpenChain project calendar:</a:t>
            </a:r>
            <a:br>
              <a:rPr lang="en-US" dirty="0"/>
            </a:br>
            <a:r>
              <a:rPr lang="en-US" dirty="0">
                <a:hlinkClick r:id="rId4"/>
              </a:rPr>
              <a:t>https://openchainproject.org/participate</a:t>
            </a:r>
            <a:r>
              <a:rPr lang="en-US" dirty="0"/>
              <a:t> </a:t>
            </a:r>
          </a:p>
        </p:txBody>
      </p:sp>
    </p:spTree>
    <p:extLst>
      <p:ext uri="{BB962C8B-B14F-4D97-AF65-F5344CB8AC3E}">
        <p14:creationId xmlns:p14="http://schemas.microsoft.com/office/powerpoint/2010/main" val="4116153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2218779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92500" lnSpcReduction="20000"/>
          </a:bodyPr>
          <a:lstStyle/>
          <a:p>
            <a:pPr marL="0" indent="0">
              <a:spcAft>
                <a:spcPts val="1200"/>
              </a:spcAft>
              <a:buNone/>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0" indent="0">
              <a:spcAft>
                <a:spcPts val="1200"/>
              </a:spcAft>
              <a:buNone/>
            </a:pPr>
            <a:r>
              <a:rPr lang="en-US" dirty="0"/>
              <a:t>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3044271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7ACFE-0E0F-EDFC-C156-0FF367777FA8}"/>
              </a:ext>
            </a:extLst>
          </p:cNvPr>
          <p:cNvSpPr>
            <a:spLocks noGrp="1"/>
          </p:cNvSpPr>
          <p:nvPr>
            <p:ph type="title"/>
          </p:nvPr>
        </p:nvSpPr>
        <p:spPr/>
        <p:txBody>
          <a:bodyPr/>
          <a:lstStyle/>
          <a:p>
            <a:r>
              <a:rPr lang="en-US" dirty="0"/>
              <a:t>Recent News Highlights</a:t>
            </a:r>
          </a:p>
        </p:txBody>
      </p:sp>
    </p:spTree>
    <p:extLst>
      <p:ext uri="{BB962C8B-B14F-4D97-AF65-F5344CB8AC3E}">
        <p14:creationId xmlns:p14="http://schemas.microsoft.com/office/powerpoint/2010/main" val="22212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g2e62ad20c76_0_657"/>
          <p:cNvSpPr txBox="1">
            <a:spLocks noGrp="1"/>
          </p:cNvSpPr>
          <p:nvPr>
            <p:ph type="body" idx="1"/>
          </p:nvPr>
        </p:nvSpPr>
        <p:spPr>
          <a:xfrm>
            <a:off x="280350" y="1812896"/>
            <a:ext cx="8520600" cy="2792700"/>
          </a:xfrm>
          <a:prstGeom prst="rect">
            <a:avLst/>
          </a:prstGeom>
          <a:noFill/>
          <a:ln>
            <a:noFill/>
          </a:ln>
        </p:spPr>
        <p:txBody>
          <a:bodyPr spcFirstLastPara="1" wrap="square" lIns="91425" tIns="91425" rIns="91425" bIns="91425" anchor="t" anchorCtr="0">
            <a:normAutofit/>
          </a:bodyPr>
          <a:lstStyle/>
          <a:p>
            <a:pPr marL="114300" lvl="0" indent="0" algn="ctr" rtl="0">
              <a:lnSpc>
                <a:spcPct val="115000"/>
              </a:lnSpc>
              <a:spcBef>
                <a:spcPts val="0"/>
              </a:spcBef>
              <a:spcAft>
                <a:spcPts val="0"/>
              </a:spcAft>
              <a:buSzPts val="1800"/>
              <a:buNone/>
            </a:pPr>
            <a:r>
              <a:rPr lang="en-US" b="1" i="0">
                <a:solidFill>
                  <a:srgbClr val="252525"/>
                </a:solidFill>
                <a:highlight>
                  <a:srgbClr val="FFFFFF"/>
                </a:highlight>
                <a:latin typeface="Open Sans ExtraBold"/>
                <a:ea typeface="Open Sans ExtraBold"/>
                <a:cs typeface="Open Sans ExtraBold"/>
                <a:sym typeface="Open Sans"/>
              </a:rPr>
              <a:t>Starting 2024-06-19 ~ Ending 2024-012-19</a:t>
            </a:r>
            <a:endParaRPr/>
          </a:p>
          <a:p>
            <a:pPr marL="457200" lvl="0" indent="-342900" algn="l" rtl="0">
              <a:lnSpc>
                <a:spcPct val="115000"/>
              </a:lnSpc>
              <a:spcBef>
                <a:spcPts val="0"/>
              </a:spcBef>
              <a:spcAft>
                <a:spcPts val="0"/>
              </a:spcAft>
              <a:buSzPts val="1800"/>
              <a:buChar char="●"/>
            </a:pPr>
            <a:r>
              <a:rPr lang="en-US" b="0" i="0">
                <a:solidFill>
                  <a:srgbClr val="252525"/>
                </a:solidFill>
                <a:highlight>
                  <a:srgbClr val="FFFFFF"/>
                </a:highlight>
                <a:latin typeface="Roboto"/>
                <a:ea typeface="Roboto"/>
                <a:cs typeface="Roboto"/>
                <a:sym typeface="Roboto"/>
              </a:rPr>
              <a:t>The OpenChain Project has announced the beginning of its six month Public Comment Period for proposed draft updates to the open source license compliance (ISO/IEC 5230:2020) and open source security assurance (ISO/IEC 18974:2023) specifications.</a:t>
            </a:r>
            <a:endParaRPr/>
          </a:p>
          <a:p>
            <a:pPr marL="457200" lvl="0" indent="-342900" algn="l" rtl="0">
              <a:lnSpc>
                <a:spcPct val="115000"/>
              </a:lnSpc>
              <a:spcBef>
                <a:spcPts val="0"/>
              </a:spcBef>
              <a:spcAft>
                <a:spcPts val="0"/>
              </a:spcAft>
              <a:buSzPts val="1800"/>
              <a:buChar char="●"/>
            </a:pPr>
            <a:r>
              <a:rPr lang="en-US" b="0" i="0">
                <a:solidFill>
                  <a:srgbClr val="252525"/>
                </a:solidFill>
                <a:highlight>
                  <a:srgbClr val="FFFFFF"/>
                </a:highlight>
                <a:latin typeface="Roboto"/>
                <a:ea typeface="Roboto"/>
                <a:cs typeface="Roboto"/>
                <a:sym typeface="Roboto"/>
              </a:rPr>
              <a:t>As per our </a:t>
            </a:r>
            <a:r>
              <a:rPr lang="en-US" b="0" i="0" u="sng" strike="noStrike">
                <a:solidFill>
                  <a:srgbClr val="00AEBC"/>
                </a:solidFill>
                <a:highlight>
                  <a:srgbClr val="FFFFFF"/>
                </a:highlight>
                <a:latin typeface="Roboto"/>
                <a:ea typeface="Roboto"/>
                <a:cs typeface="Roboto"/>
                <a:sym typeface="Roboto"/>
                <a:hlinkClick r:id="rId3">
                  <a:extLst>
                    <a:ext uri="{A12FA001-AC4F-418D-AE19-62706E023703}">
                      <ahyp:hlinkClr xmlns:ahyp="http://schemas.microsoft.com/office/drawing/2018/hyperlinkcolor" val="tx"/>
                    </a:ext>
                  </a:extLst>
                </a:hlinkClick>
              </a:rPr>
              <a:t>specification development process outlined in the project FAQ</a:t>
            </a:r>
            <a:r>
              <a:rPr lang="en-US" b="0" i="0">
                <a:solidFill>
                  <a:srgbClr val="252525"/>
                </a:solidFill>
                <a:highlight>
                  <a:srgbClr val="FFFFFF"/>
                </a:highlight>
                <a:latin typeface="Roboto"/>
                <a:ea typeface="Roboto"/>
                <a:cs typeface="Roboto"/>
                <a:sym typeface="Roboto"/>
              </a:rPr>
              <a:t>, this Public Comment Period will run for six months, and it will be followed by a three month Freeze Period.</a:t>
            </a:r>
            <a:endParaRPr/>
          </a:p>
          <a:p>
            <a:pPr marL="114300" lvl="0" indent="0" algn="l" rtl="0">
              <a:lnSpc>
                <a:spcPct val="115000"/>
              </a:lnSpc>
              <a:spcBef>
                <a:spcPts val="0"/>
              </a:spcBef>
              <a:spcAft>
                <a:spcPts val="0"/>
              </a:spcAft>
              <a:buSzPts val="1800"/>
              <a:buNone/>
            </a:pPr>
            <a:endParaRPr/>
          </a:p>
        </p:txBody>
      </p:sp>
      <p:pic>
        <p:nvPicPr>
          <p:cNvPr id="580" name="Google Shape;580;g2e62ad20c76_0_657" descr="A blue background with white text&#10;&#10;Description automatically generated"/>
          <p:cNvPicPr preferRelativeResize="0"/>
          <p:nvPr/>
        </p:nvPicPr>
        <p:blipFill rotWithShape="1">
          <a:blip r:embed="rId4">
            <a:alphaModFix/>
          </a:blip>
          <a:srcRect/>
          <a:stretch/>
        </p:blipFill>
        <p:spPr>
          <a:xfrm>
            <a:off x="0" y="0"/>
            <a:ext cx="8412480" cy="1729232"/>
          </a:xfrm>
          <a:prstGeom prst="rect">
            <a:avLst/>
          </a:prstGeom>
          <a:noFill/>
          <a:ln>
            <a:noFill/>
          </a:ln>
        </p:spPr>
      </p:pic>
      <p:pic>
        <p:nvPicPr>
          <p:cNvPr id="581" name="Google Shape;581;g2e62ad20c76_0_657" descr="A qr code with black squares&#10;&#10;Description automatically generated"/>
          <p:cNvPicPr preferRelativeResize="0"/>
          <p:nvPr/>
        </p:nvPicPr>
        <p:blipFill rotWithShape="1">
          <a:blip r:embed="rId5">
            <a:alphaModFix/>
          </a:blip>
          <a:srcRect/>
          <a:stretch/>
        </p:blipFill>
        <p:spPr>
          <a:xfrm>
            <a:off x="7410616" y="0"/>
            <a:ext cx="1733382" cy="1733383"/>
          </a:xfrm>
          <a:prstGeom prst="rect">
            <a:avLst/>
          </a:prstGeom>
          <a:noFill/>
          <a:ln>
            <a:noFill/>
          </a:ln>
        </p:spPr>
      </p:pic>
    </p:spTree>
    <p:extLst>
      <p:ext uri="{BB962C8B-B14F-4D97-AF65-F5344CB8AC3E}">
        <p14:creationId xmlns:p14="http://schemas.microsoft.com/office/powerpoint/2010/main" val="1908035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2e62ad20c76_0_423"/>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IAV </a:t>
            </a:r>
            <a:r>
              <a:rPr lang="en-US" dirty="0"/>
              <a:t>Adopts ISO/IEC 5230 + Case Study Released</a:t>
            </a:r>
            <a:endParaRPr dirty="0"/>
          </a:p>
        </p:txBody>
      </p:sp>
      <p:pic>
        <p:nvPicPr>
          <p:cNvPr id="191" name="Google Shape;191;g2e62ad20c76_0_423"/>
          <p:cNvPicPr preferRelativeResize="0"/>
          <p:nvPr/>
        </p:nvPicPr>
        <p:blipFill>
          <a:blip r:embed="rId3"/>
          <a:srcRect/>
          <a:stretch/>
        </p:blipFill>
        <p:spPr>
          <a:xfrm>
            <a:off x="2178057" y="1311475"/>
            <a:ext cx="4787885" cy="1327550"/>
          </a:xfrm>
          <a:prstGeom prst="rect">
            <a:avLst/>
          </a:prstGeom>
          <a:noFill/>
          <a:ln>
            <a:noFill/>
          </a:ln>
        </p:spPr>
      </p:pic>
      <p:sp>
        <p:nvSpPr>
          <p:cNvPr id="192" name="Google Shape;192;g2e62ad20c76_0_423"/>
          <p:cNvSpPr txBox="1"/>
          <p:nvPr/>
        </p:nvSpPr>
        <p:spPr>
          <a:xfrm>
            <a:off x="1252728" y="2902366"/>
            <a:ext cx="41148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Open Sans Medium"/>
                <a:ea typeface="Open Sans Medium"/>
                <a:cs typeface="Open Sans Medium"/>
                <a:sym typeface="Open Sans Medium"/>
              </a:rPr>
              <a:t>News</a:t>
            </a:r>
            <a:endParaRPr sz="1800" b="0" i="0" u="none" strike="noStrike" cap="none">
              <a:solidFill>
                <a:schemeClr val="dk2"/>
              </a:solidFill>
              <a:latin typeface="Open Sans Medium"/>
              <a:ea typeface="Open Sans Medium"/>
              <a:cs typeface="Open Sans Medium"/>
              <a:sym typeface="Open Sans Medium"/>
            </a:endParaRPr>
          </a:p>
        </p:txBody>
      </p:sp>
      <p:sp>
        <p:nvSpPr>
          <p:cNvPr id="193" name="Google Shape;193;g2e62ad20c76_0_423"/>
          <p:cNvSpPr txBox="1"/>
          <p:nvPr/>
        </p:nvSpPr>
        <p:spPr>
          <a:xfrm>
            <a:off x="3776472" y="2902366"/>
            <a:ext cx="41148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Open Sans Medium"/>
                <a:ea typeface="Open Sans Medium"/>
                <a:cs typeface="Open Sans Medium"/>
                <a:sym typeface="Open Sans Medium"/>
              </a:rPr>
              <a:t>Case Study</a:t>
            </a:r>
            <a:endParaRPr sz="1800" b="0" i="0" u="none" strike="noStrike" cap="none">
              <a:solidFill>
                <a:schemeClr val="dk2"/>
              </a:solidFill>
              <a:latin typeface="Open Sans Medium"/>
              <a:ea typeface="Open Sans Medium"/>
              <a:cs typeface="Open Sans Medium"/>
              <a:sym typeface="Open Sans Medium"/>
            </a:endParaRPr>
          </a:p>
        </p:txBody>
      </p:sp>
      <p:pic>
        <p:nvPicPr>
          <p:cNvPr id="194" name="Google Shape;194;g2e62ad20c76_0_423"/>
          <p:cNvPicPr preferRelativeResize="0"/>
          <p:nvPr/>
        </p:nvPicPr>
        <p:blipFill>
          <a:blip r:embed="rId4"/>
          <a:srcRect/>
          <a:stretch/>
        </p:blipFill>
        <p:spPr>
          <a:xfrm>
            <a:off x="2571242" y="3364066"/>
            <a:ext cx="1477772" cy="1477772"/>
          </a:xfrm>
          <a:prstGeom prst="rect">
            <a:avLst/>
          </a:prstGeom>
          <a:noFill/>
          <a:ln>
            <a:noFill/>
          </a:ln>
        </p:spPr>
      </p:pic>
      <p:pic>
        <p:nvPicPr>
          <p:cNvPr id="195" name="Google Shape;195;g2e62ad20c76_0_423"/>
          <p:cNvPicPr preferRelativeResize="0"/>
          <p:nvPr/>
        </p:nvPicPr>
        <p:blipFill>
          <a:blip r:embed="rId5"/>
          <a:srcRect/>
          <a:stretch/>
        </p:blipFill>
        <p:spPr>
          <a:xfrm>
            <a:off x="5094988" y="3364066"/>
            <a:ext cx="1477772" cy="1477772"/>
          </a:xfrm>
          <a:prstGeom prst="rect">
            <a:avLst/>
          </a:prstGeom>
          <a:noFill/>
          <a:ln>
            <a:noFill/>
          </a:ln>
        </p:spPr>
      </p:pic>
    </p:spTree>
    <p:extLst>
      <p:ext uri="{BB962C8B-B14F-4D97-AF65-F5344CB8AC3E}">
        <p14:creationId xmlns:p14="http://schemas.microsoft.com/office/powerpoint/2010/main" val="2200153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2e62ad20c76_0_417"/>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err="1"/>
              <a:t>dSpace</a:t>
            </a:r>
            <a:r>
              <a:rPr lang="en-US" dirty="0"/>
              <a:t> Announces Adoption of ISO/IEC 5230</a:t>
            </a:r>
            <a:endParaRPr dirty="0"/>
          </a:p>
        </p:txBody>
      </p:sp>
      <p:pic>
        <p:nvPicPr>
          <p:cNvPr id="184" name="Google Shape;184;g2e62ad20c76_0_417"/>
          <p:cNvPicPr preferRelativeResize="0"/>
          <p:nvPr/>
        </p:nvPicPr>
        <p:blipFill>
          <a:blip r:embed="rId3"/>
          <a:srcRect/>
          <a:stretch/>
        </p:blipFill>
        <p:spPr>
          <a:xfrm>
            <a:off x="2575992" y="1787151"/>
            <a:ext cx="3992016" cy="839000"/>
          </a:xfrm>
          <a:prstGeom prst="rect">
            <a:avLst/>
          </a:prstGeom>
          <a:noFill/>
          <a:ln>
            <a:noFill/>
          </a:ln>
        </p:spPr>
      </p:pic>
      <p:pic>
        <p:nvPicPr>
          <p:cNvPr id="185" name="Google Shape;185;g2e62ad20c76_0_417"/>
          <p:cNvPicPr preferRelativeResize="0"/>
          <p:nvPr/>
        </p:nvPicPr>
        <p:blipFill>
          <a:blip r:embed="rId4"/>
          <a:srcRect/>
          <a:stretch/>
        </p:blipFill>
        <p:spPr>
          <a:xfrm>
            <a:off x="3494786" y="2935642"/>
            <a:ext cx="2154427" cy="2154427"/>
          </a:xfrm>
          <a:prstGeom prst="rect">
            <a:avLst/>
          </a:prstGeom>
          <a:noFill/>
          <a:ln>
            <a:noFill/>
          </a:ln>
        </p:spPr>
      </p:pic>
    </p:spTree>
    <p:extLst>
      <p:ext uri="{BB962C8B-B14F-4D97-AF65-F5344CB8AC3E}">
        <p14:creationId xmlns:p14="http://schemas.microsoft.com/office/powerpoint/2010/main" val="2107660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2e62ad20c76_0_423"/>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t>Samsung SDS Adoption of ISO/IEC 18974</a:t>
            </a:r>
            <a:endParaRPr dirty="0"/>
          </a:p>
        </p:txBody>
      </p:sp>
      <p:pic>
        <p:nvPicPr>
          <p:cNvPr id="191" name="Google Shape;191;g2e62ad20c76_0_423"/>
          <p:cNvPicPr preferRelativeResize="0"/>
          <p:nvPr/>
        </p:nvPicPr>
        <p:blipFill>
          <a:blip r:embed="rId3"/>
          <a:srcRect/>
          <a:stretch/>
        </p:blipFill>
        <p:spPr>
          <a:xfrm>
            <a:off x="2178057" y="1471262"/>
            <a:ext cx="4787885" cy="1007975"/>
          </a:xfrm>
          <a:prstGeom prst="rect">
            <a:avLst/>
          </a:prstGeom>
          <a:noFill/>
          <a:ln>
            <a:noFill/>
          </a:ln>
        </p:spPr>
      </p:pic>
      <p:pic>
        <p:nvPicPr>
          <p:cNvPr id="2" name="Google Shape;185;g2e62ad20c76_0_417">
            <a:extLst>
              <a:ext uri="{FF2B5EF4-FFF2-40B4-BE49-F238E27FC236}">
                <a16:creationId xmlns:a16="http://schemas.microsoft.com/office/drawing/2014/main" id="{378A6BAE-20E6-EA45-B578-8742B5F3DBC5}"/>
              </a:ext>
            </a:extLst>
          </p:cNvPr>
          <p:cNvPicPr preferRelativeResize="0"/>
          <p:nvPr/>
        </p:nvPicPr>
        <p:blipFill>
          <a:blip r:embed="rId4"/>
          <a:srcRect/>
          <a:stretch/>
        </p:blipFill>
        <p:spPr>
          <a:xfrm>
            <a:off x="3494786" y="2935642"/>
            <a:ext cx="2154427" cy="2154427"/>
          </a:xfrm>
          <a:prstGeom prst="rect">
            <a:avLst/>
          </a:prstGeom>
          <a:noFill/>
          <a:ln>
            <a:noFill/>
          </a:ln>
        </p:spPr>
      </p:pic>
    </p:spTree>
    <p:extLst>
      <p:ext uri="{BB962C8B-B14F-4D97-AF65-F5344CB8AC3E}">
        <p14:creationId xmlns:p14="http://schemas.microsoft.com/office/powerpoint/2010/main" val="1846508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11449-A3BD-1AE3-A166-432B5101191B}"/>
              </a:ext>
            </a:extLst>
          </p:cNvPr>
          <p:cNvSpPr>
            <a:spLocks noGrp="1"/>
          </p:cNvSpPr>
          <p:nvPr>
            <p:ph type="title"/>
          </p:nvPr>
        </p:nvSpPr>
        <p:spPr/>
        <p:txBody>
          <a:bodyPr>
            <a:normAutofit fontScale="90000"/>
          </a:bodyPr>
          <a:lstStyle/>
          <a:p>
            <a:r>
              <a:rPr lang="en-US" dirty="0"/>
              <a:t>Switched to Regular Meetings in China</a:t>
            </a:r>
          </a:p>
        </p:txBody>
      </p:sp>
      <p:grpSp>
        <p:nvGrpSpPr>
          <p:cNvPr id="7" name="Group 6">
            <a:extLst>
              <a:ext uri="{FF2B5EF4-FFF2-40B4-BE49-F238E27FC236}">
                <a16:creationId xmlns:a16="http://schemas.microsoft.com/office/drawing/2014/main" id="{69BAF2A0-7EDC-A2F9-F0A7-CDFA5E5C6DBB}"/>
              </a:ext>
            </a:extLst>
          </p:cNvPr>
          <p:cNvGrpSpPr/>
          <p:nvPr/>
        </p:nvGrpSpPr>
        <p:grpSpPr>
          <a:xfrm>
            <a:off x="170450" y="1510409"/>
            <a:ext cx="8803100" cy="2399544"/>
            <a:chOff x="170450" y="1555014"/>
            <a:chExt cx="8803100" cy="2399544"/>
          </a:xfrm>
        </p:grpSpPr>
        <p:pic>
          <p:nvPicPr>
            <p:cNvPr id="4" name="Picture 3" descr="A blue rectangular sign with white text&#10;&#10;Description automatically generated">
              <a:extLst>
                <a:ext uri="{FF2B5EF4-FFF2-40B4-BE49-F238E27FC236}">
                  <a16:creationId xmlns:a16="http://schemas.microsoft.com/office/drawing/2014/main" id="{7E5EBB35-3900-38A6-6DAF-E17D5C2E818E}"/>
                </a:ext>
              </a:extLst>
            </p:cNvPr>
            <p:cNvPicPr>
              <a:picLocks noChangeAspect="1"/>
            </p:cNvPicPr>
            <p:nvPr/>
          </p:nvPicPr>
          <p:blipFill>
            <a:blip r:embed="rId2"/>
            <a:stretch>
              <a:fillRect/>
            </a:stretch>
          </p:blipFill>
          <p:spPr>
            <a:xfrm>
              <a:off x="170450" y="1555014"/>
              <a:ext cx="4263873" cy="2399543"/>
            </a:xfrm>
            <a:prstGeom prst="rect">
              <a:avLst/>
            </a:prstGeom>
          </p:spPr>
        </p:pic>
        <p:pic>
          <p:nvPicPr>
            <p:cNvPr id="5" name="Picture 4" descr="A blue rectangular sign with white text&#10;&#10;Description automatically generated">
              <a:extLst>
                <a:ext uri="{FF2B5EF4-FFF2-40B4-BE49-F238E27FC236}">
                  <a16:creationId xmlns:a16="http://schemas.microsoft.com/office/drawing/2014/main" id="{E9A557BD-937B-0EB8-6C7E-A5C7C4C42822}"/>
                </a:ext>
              </a:extLst>
            </p:cNvPr>
            <p:cNvPicPr>
              <a:picLocks noChangeAspect="1"/>
            </p:cNvPicPr>
            <p:nvPr/>
          </p:nvPicPr>
          <p:blipFill>
            <a:blip r:embed="rId3"/>
            <a:stretch>
              <a:fillRect/>
            </a:stretch>
          </p:blipFill>
          <p:spPr>
            <a:xfrm>
              <a:off x="4709678" y="1555015"/>
              <a:ext cx="4263872" cy="2399543"/>
            </a:xfrm>
            <a:prstGeom prst="rect">
              <a:avLst/>
            </a:prstGeom>
          </p:spPr>
        </p:pic>
      </p:grpSp>
    </p:spTree>
    <p:extLst>
      <p:ext uri="{BB962C8B-B14F-4D97-AF65-F5344CB8AC3E}">
        <p14:creationId xmlns:p14="http://schemas.microsoft.com/office/powerpoint/2010/main" val="1085642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11449-A3BD-1AE3-A166-432B5101191B}"/>
              </a:ext>
            </a:extLst>
          </p:cNvPr>
          <p:cNvSpPr>
            <a:spLocks noGrp="1"/>
          </p:cNvSpPr>
          <p:nvPr>
            <p:ph type="title"/>
          </p:nvPr>
        </p:nvSpPr>
        <p:spPr/>
        <p:txBody>
          <a:bodyPr>
            <a:normAutofit fontScale="90000"/>
          </a:bodyPr>
          <a:lstStyle/>
          <a:p>
            <a:r>
              <a:rPr lang="en-US" dirty="0"/>
              <a:t>New in July</a:t>
            </a:r>
          </a:p>
        </p:txBody>
      </p:sp>
      <p:pic>
        <p:nvPicPr>
          <p:cNvPr id="5" name="Picture 4" descr="A screenshot of a video game&#10;&#10;Description automatically generated">
            <a:extLst>
              <a:ext uri="{FF2B5EF4-FFF2-40B4-BE49-F238E27FC236}">
                <a16:creationId xmlns:a16="http://schemas.microsoft.com/office/drawing/2014/main" id="{10B906FB-2EFE-35D8-1963-CA5C83054F2A}"/>
              </a:ext>
            </a:extLst>
          </p:cNvPr>
          <p:cNvPicPr>
            <a:picLocks noChangeAspect="1"/>
          </p:cNvPicPr>
          <p:nvPr/>
        </p:nvPicPr>
        <p:blipFill>
          <a:blip r:embed="rId2"/>
          <a:stretch>
            <a:fillRect/>
          </a:stretch>
        </p:blipFill>
        <p:spPr>
          <a:xfrm>
            <a:off x="4686810" y="1158293"/>
            <a:ext cx="4327310" cy="2355644"/>
          </a:xfrm>
          <a:prstGeom prst="rect">
            <a:avLst/>
          </a:prstGeom>
        </p:spPr>
      </p:pic>
      <p:pic>
        <p:nvPicPr>
          <p:cNvPr id="7" name="Picture 6" descr="A screen shot of a computer&#10;&#10;Description automatically generated">
            <a:extLst>
              <a:ext uri="{FF2B5EF4-FFF2-40B4-BE49-F238E27FC236}">
                <a16:creationId xmlns:a16="http://schemas.microsoft.com/office/drawing/2014/main" id="{EF48F6D5-3EBE-6448-11AA-DC8DB480A54A}"/>
              </a:ext>
            </a:extLst>
          </p:cNvPr>
          <p:cNvPicPr>
            <a:picLocks noChangeAspect="1"/>
          </p:cNvPicPr>
          <p:nvPr/>
        </p:nvPicPr>
        <p:blipFill>
          <a:blip r:embed="rId3"/>
          <a:stretch>
            <a:fillRect/>
          </a:stretch>
        </p:blipFill>
        <p:spPr>
          <a:xfrm>
            <a:off x="211712" y="1132607"/>
            <a:ext cx="4245480" cy="2407017"/>
          </a:xfrm>
          <a:prstGeom prst="rect">
            <a:avLst/>
          </a:prstGeom>
        </p:spPr>
      </p:pic>
      <p:pic>
        <p:nvPicPr>
          <p:cNvPr id="9" name="Picture 8" descr="A qr code with a few black squares&#10;&#10;Description automatically generated">
            <a:extLst>
              <a:ext uri="{FF2B5EF4-FFF2-40B4-BE49-F238E27FC236}">
                <a16:creationId xmlns:a16="http://schemas.microsoft.com/office/drawing/2014/main" id="{8553A9BE-44A5-F81A-EC38-32B779F06DC6}"/>
              </a:ext>
            </a:extLst>
          </p:cNvPr>
          <p:cNvPicPr>
            <a:picLocks noChangeAspect="1"/>
          </p:cNvPicPr>
          <p:nvPr/>
        </p:nvPicPr>
        <p:blipFill>
          <a:blip r:embed="rId4"/>
          <a:stretch>
            <a:fillRect/>
          </a:stretch>
        </p:blipFill>
        <p:spPr>
          <a:xfrm>
            <a:off x="6202416" y="3255638"/>
            <a:ext cx="1296098" cy="1296098"/>
          </a:xfrm>
          <a:prstGeom prst="rect">
            <a:avLst/>
          </a:prstGeom>
        </p:spPr>
      </p:pic>
      <p:pic>
        <p:nvPicPr>
          <p:cNvPr id="11" name="Picture 10" descr="A qr code with a few squares&#10;&#10;Description automatically generated">
            <a:extLst>
              <a:ext uri="{FF2B5EF4-FFF2-40B4-BE49-F238E27FC236}">
                <a16:creationId xmlns:a16="http://schemas.microsoft.com/office/drawing/2014/main" id="{8BA7228C-26B6-22E8-33BA-D1425B94F563}"/>
              </a:ext>
            </a:extLst>
          </p:cNvPr>
          <p:cNvPicPr>
            <a:picLocks noChangeAspect="1"/>
          </p:cNvPicPr>
          <p:nvPr/>
        </p:nvPicPr>
        <p:blipFill>
          <a:blip r:embed="rId5"/>
          <a:stretch>
            <a:fillRect/>
          </a:stretch>
        </p:blipFill>
        <p:spPr>
          <a:xfrm>
            <a:off x="1838988" y="3255638"/>
            <a:ext cx="1296098" cy="1296098"/>
          </a:xfrm>
          <a:prstGeom prst="rect">
            <a:avLst/>
          </a:prstGeom>
        </p:spPr>
      </p:pic>
    </p:spTree>
    <p:extLst>
      <p:ext uri="{BB962C8B-B14F-4D97-AF65-F5344CB8AC3E}">
        <p14:creationId xmlns:p14="http://schemas.microsoft.com/office/powerpoint/2010/main" val="1987308941"/>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5439</TotalTime>
  <Words>677</Words>
  <Application>Microsoft Macintosh PowerPoint</Application>
  <PresentationFormat>On-screen Show (16:9)</PresentationFormat>
  <Paragraphs>54</Paragraphs>
  <Slides>21</Slides>
  <Notes>13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Archivo</vt:lpstr>
      <vt:lpstr>Archivo ExtraLight</vt:lpstr>
      <vt:lpstr>Archivo Light</vt:lpstr>
      <vt:lpstr>Noto Sans Symbols</vt:lpstr>
      <vt:lpstr>Arial</vt:lpstr>
      <vt:lpstr>Courier New</vt:lpstr>
      <vt:lpstr>Open Sans ExtraBold</vt:lpstr>
      <vt:lpstr>Open Sans Light</vt:lpstr>
      <vt:lpstr>Open Sans Medium</vt:lpstr>
      <vt:lpstr>Roboto</vt:lpstr>
      <vt:lpstr>Roboto Slab Light</vt:lpstr>
      <vt:lpstr>Linux Foundation EU Theme 2023</vt:lpstr>
      <vt:lpstr>OpenChain Monthly North America / Europe Meeting</vt:lpstr>
      <vt:lpstr>Anti-Trust Policy Notice</vt:lpstr>
      <vt:lpstr>Recent News Highlights</vt:lpstr>
      <vt:lpstr>PowerPoint Presentation</vt:lpstr>
      <vt:lpstr>IAV Adopts ISO/IEC 5230 + Case Study Released</vt:lpstr>
      <vt:lpstr>dSpace Announces Adoption of ISO/IEC 5230</vt:lpstr>
      <vt:lpstr>Samsung SDS Adoption of ISO/IEC 18974</vt:lpstr>
      <vt:lpstr>Switched to Regular Meetings in China</vt:lpstr>
      <vt:lpstr>New in July</vt:lpstr>
      <vt:lpstr>Webinar + Case Study</vt:lpstr>
      <vt:lpstr>Coming in September: Automotive Workshop</vt:lpstr>
      <vt:lpstr>Coming in October: Open Compliance Summit</vt:lpstr>
      <vt:lpstr>Coming in October: CC-0 Maturity Model</vt:lpstr>
      <vt:lpstr>AI Study Group</vt:lpstr>
      <vt:lpstr>Work on standards and core material</vt:lpstr>
      <vt:lpstr>The ISO Standards – All The Open Issues</vt:lpstr>
      <vt:lpstr>Work on reference and supporting material</vt:lpstr>
      <vt:lpstr>Education Work Group Meeting Tomorrow</vt:lpstr>
      <vt:lpstr>Any other business</vt:lpstr>
      <vt:lpstr>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164</cp:revision>
  <dcterms:modified xsi:type="dcterms:W3CDTF">2024-09-03T17:00:32Z</dcterms:modified>
</cp:coreProperties>
</file>