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61" r:id="rId7"/>
    <p:sldId id="271" r:id="rId8"/>
    <p:sldId id="270" r:id="rId9"/>
    <p:sldId id="274" r:id="rId10"/>
  </p:sldIdLst>
  <p:sldSz cx="9144000" cy="5143500" type="screen16x9"/>
  <p:notesSz cx="6858000" cy="9144000"/>
  <p:embeddedFontLst>
    <p:embeddedFont>
      <p:font typeface="Josefin Sans" pitchFamily="2" charset="77"/>
      <p:regular r:id="rId12"/>
      <p:bold r:id="rId13"/>
    </p:embeddedFont>
    <p:embeddedFont>
      <p:font typeface="Open Sans Medium"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anose="020F030202020403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snapToGrid="0">
      <p:cViewPr varScale="1">
        <p:scale>
          <a:sx n="160" d="100"/>
          <a:sy n="160" d="100"/>
        </p:scale>
        <p:origin x="784" y="4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13C82A0D-A8E7-07D2-B459-5E6C90AFB848}"/>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FD0E7107-EE50-0556-5649-ABF2F65FE4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C67631B2-D564-DF3D-FDF2-5461F63AC4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84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2C7177F-143A-FB79-FD5E-DE6D2A567BA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7926513F-3FF2-2454-C5F3-7A5789E79D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B7CD73DF-89AB-6764-0670-225BBBB74E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60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16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6B255EE-3183-1D3D-F61F-F6A454D2653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8C76168-C9B6-AF58-88F1-6ED6C2A6D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579DEB-A78D-901D-92C2-2312F0014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58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Josefin Sans" pitchFamily="2" charset="77"/>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91667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a:t>
            </a:r>
            <a:br>
              <a:rPr lang="en-US" dirty="0"/>
            </a:br>
            <a:r>
              <a:rPr lang="en-US" dirty="0"/>
              <a:t>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North America / Europe - 2025-07-22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dirty="0"/>
              <a:t>(1) The public comment period for the AI System Bill of Materials Compliance Guide for the Supply Chain: </a:t>
            </a:r>
            <a:r>
              <a:rPr lang="en-US" dirty="0">
                <a:hlinkClick r:id="rId3"/>
              </a:rPr>
              <a:t>https://openchainproject.org/news/2025/07/07/public-comments-ai-system-bill-of-materials</a:t>
            </a:r>
            <a:endParaRPr lang="en-US" dirty="0"/>
          </a:p>
          <a:p>
            <a:pPr marL="0" lvl="0" indent="0" algn="l" rtl="0">
              <a:spcBef>
                <a:spcPts val="0"/>
              </a:spcBef>
              <a:spcAft>
                <a:spcPts val="1200"/>
              </a:spcAft>
              <a:buNone/>
            </a:pPr>
            <a:r>
              <a:rPr lang="en-US" dirty="0"/>
              <a:t>	(a) THE DEADLINE FOR SUBMISSION OF PUBLIC COMMENTS IS 2025-08-18 AT </a:t>
            </a:r>
            <a:br>
              <a:rPr lang="en-US" dirty="0"/>
            </a:br>
            <a:r>
              <a:rPr lang="en-US" dirty="0"/>
              <a:t>	04:00 PDT / 11:00 UTC / 13:00 CEST / 20:00 JST.</a:t>
            </a:r>
            <a:br>
              <a:rPr lang="en-US" dirty="0"/>
            </a:br>
            <a:r>
              <a:rPr lang="en-US" dirty="0"/>
              <a:t>	(b) To-date, there have been no concerns raised and no additional suggestions for </a:t>
            </a:r>
            <a:br>
              <a:rPr lang="en-US" dirty="0"/>
            </a:br>
            <a:r>
              <a:rPr lang="en-US" dirty="0"/>
              <a:t>	improvement received</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(2) 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798FE2-4995-69A1-3ABD-6DBF2BF2772A}"/>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B6E34230-CD48-3B3E-C0C5-628A62B0E94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1…</a:t>
            </a:r>
            <a:endParaRPr dirty="0"/>
          </a:p>
        </p:txBody>
      </p:sp>
    </p:spTree>
    <p:extLst>
      <p:ext uri="{BB962C8B-B14F-4D97-AF65-F5344CB8AC3E}">
        <p14:creationId xmlns:p14="http://schemas.microsoft.com/office/powerpoint/2010/main" val="176905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67E8807-BC09-18EC-C19B-2B8AF56E68C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BCF6B6D-B0C4-C141-92FA-4CECFD25805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Public Comment Period</a:t>
            </a:r>
            <a:endParaRPr dirty="0"/>
          </a:p>
        </p:txBody>
      </p:sp>
      <p:sp>
        <p:nvSpPr>
          <p:cNvPr id="158" name="Google Shape;158;p25">
            <a:extLst>
              <a:ext uri="{FF2B5EF4-FFF2-40B4-BE49-F238E27FC236}">
                <a16:creationId xmlns:a16="http://schemas.microsoft.com/office/drawing/2014/main" id="{087EE7A4-AAEF-4CCB-36EA-E3F8440F0174}"/>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As communicated on the mailing list, the OpenChain Governing Board meeting of 2025-06-25 formally approved the six week public comment period for the draft AI System Bill of Materials Compliance Guide for the Supply Chain.</a:t>
            </a:r>
          </a:p>
          <a:p>
            <a:pPr marL="285750" indent="-285750">
              <a:spcAft>
                <a:spcPts val="1200"/>
              </a:spcAft>
            </a:pPr>
            <a:r>
              <a:rPr lang="en-US" dirty="0"/>
              <a:t>After the public comment period, assuming no issues arise, the draft will be regarded as final, and we will move into a release phase with final approval pending from the Governing Board.</a:t>
            </a:r>
          </a:p>
          <a:p>
            <a:pPr marL="285750" indent="-285750">
              <a:spcAft>
                <a:spcPts val="1200"/>
              </a:spcAft>
            </a:pPr>
            <a:r>
              <a:rPr lang="en-US" dirty="0"/>
              <a:t>This suggests a likely release in September 2025.</a:t>
            </a:r>
            <a:endParaRPr dirty="0"/>
          </a:p>
        </p:txBody>
      </p:sp>
    </p:spTree>
    <p:extLst>
      <p:ext uri="{BB962C8B-B14F-4D97-AF65-F5344CB8AC3E}">
        <p14:creationId xmlns:p14="http://schemas.microsoft.com/office/powerpoint/2010/main" val="406448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2…</a:t>
            </a:r>
            <a:endParaRPr dirty="0"/>
          </a:p>
        </p:txBody>
      </p:sp>
    </p:spTree>
    <p:extLst>
      <p:ext uri="{BB962C8B-B14F-4D97-AF65-F5344CB8AC3E}">
        <p14:creationId xmlns:p14="http://schemas.microsoft.com/office/powerpoint/2010/main" val="134724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29F39E5F-E53D-F0FE-3DFF-D8D4DFF7A8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CA73AD0-6970-9B32-9F40-C195E8C03BE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Let’s Capture Some Specifics</a:t>
            </a:r>
            <a:endParaRPr dirty="0"/>
          </a:p>
        </p:txBody>
      </p:sp>
      <p:sp>
        <p:nvSpPr>
          <p:cNvPr id="158" name="Google Shape;158;p25">
            <a:extLst>
              <a:ext uri="{FF2B5EF4-FFF2-40B4-BE49-F238E27FC236}">
                <a16:creationId xmlns:a16="http://schemas.microsoft.com/office/drawing/2014/main" id="{05D30DDA-4C54-8F85-E791-858BE048622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extLst>
      <p:ext uri="{BB962C8B-B14F-4D97-AF65-F5344CB8AC3E}">
        <p14:creationId xmlns:p14="http://schemas.microsoft.com/office/powerpoint/2010/main" val="19821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Any Other Business?</a:t>
            </a:r>
          </a:p>
        </p:txBody>
      </p:sp>
    </p:spTree>
    <p:extLst>
      <p:ext uri="{BB962C8B-B14F-4D97-AF65-F5344CB8AC3E}">
        <p14:creationId xmlns:p14="http://schemas.microsoft.com/office/powerpoint/2010/main" val="6568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2C456-39E3-BFE4-2C21-AB549B38FE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540B2FC-916F-33E1-9C3F-146242C7DA15}"/>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276180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486</Words>
  <Application>Microsoft Macintosh PowerPoint</Application>
  <PresentationFormat>On-screen Show (16:9)</PresentationFormat>
  <Paragraphs>26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Josefin Sans</vt:lpstr>
      <vt:lpstr>Roboto Slab Light</vt:lpstr>
      <vt:lpstr>Arial</vt:lpstr>
      <vt:lpstr>Roboto</vt:lpstr>
      <vt:lpstr>Open Sans Medium</vt:lpstr>
      <vt:lpstr>Linux Foundation EU Theme 2023</vt:lpstr>
      <vt:lpstr>OpenChain AI  Work Group</vt:lpstr>
      <vt:lpstr>Anti-Trust Policy Notice</vt:lpstr>
      <vt:lpstr>Agenda</vt:lpstr>
      <vt:lpstr>Regarding Item 1…</vt:lpstr>
      <vt:lpstr>Public Comment Period</vt:lpstr>
      <vt:lpstr>Regarding Item 2…</vt:lpstr>
      <vt:lpstr>Let’s Capture Some Specifics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8</cp:revision>
  <dcterms:modified xsi:type="dcterms:W3CDTF">2025-07-25T05:28:24Z</dcterms:modified>
</cp:coreProperties>
</file>