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4" r:id="rId1"/>
  </p:sldMasterIdLst>
  <p:notesMasterIdLst>
    <p:notesMasterId r:id="rId11"/>
  </p:notesMasterIdLst>
  <p:sldIdLst>
    <p:sldId id="257" r:id="rId2"/>
    <p:sldId id="269" r:id="rId3"/>
    <p:sldId id="263" r:id="rId4"/>
    <p:sldId id="272" r:id="rId5"/>
    <p:sldId id="273" r:id="rId6"/>
    <p:sldId id="274" r:id="rId7"/>
    <p:sldId id="275" r:id="rId8"/>
    <p:sldId id="276" r:id="rId9"/>
    <p:sldId id="270" r:id="rId10"/>
  </p:sldIdLst>
  <p:sldSz cx="9144000" cy="5143500" type="screen16x9"/>
  <p:notesSz cx="6858000" cy="9144000"/>
  <p:embeddedFontLst>
    <p:embeddedFont>
      <p:font typeface="Open Sans Medium" panose="020B0306030504020204" pitchFamily="34" charset="0"/>
      <p:regular r:id="rId12"/>
      <p:bold r:id="rId13"/>
      <p:italic r:id="rId14"/>
      <p:boldItalic r:id="rId15"/>
    </p:embeddedFont>
    <p:embeddedFont>
      <p:font typeface="Roboto" panose="02000000000000000000" pitchFamily="2" charset="0"/>
      <p:regular r:id="rId16"/>
      <p:bold r:id="rId17"/>
      <p:italic r:id="rId18"/>
      <p:boldItalic r:id="rId19"/>
    </p:embeddedFont>
    <p:embeddedFont>
      <p:font typeface="Roboto Slab Light" panose="020F0302020204030204" pitchFamily="34" charset="0"/>
      <p:regular r:id="rId20"/>
      <p:bold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795"/>
  </p:normalViewPr>
  <p:slideViewPr>
    <p:cSldViewPr snapToGrid="0">
      <p:cViewPr varScale="1">
        <p:scale>
          <a:sx n="160" d="100"/>
          <a:sy n="160" d="100"/>
        </p:scale>
        <p:origin x="432" y="18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10.fntdata"/><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144aaa0767c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144aaa0767c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46cbe31ecc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946289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46cbe31ecc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a:extLst>
            <a:ext uri="{FF2B5EF4-FFF2-40B4-BE49-F238E27FC236}">
              <a16:creationId xmlns:a16="http://schemas.microsoft.com/office/drawing/2014/main" id="{0945EBA8-F201-E408-F23E-2C715A58C8E9}"/>
            </a:ext>
          </a:extLst>
        </p:cNvPr>
        <p:cNvGrpSpPr/>
        <p:nvPr/>
      </p:nvGrpSpPr>
      <p:grpSpPr>
        <a:xfrm>
          <a:off x="0" y="0"/>
          <a:ext cx="0" cy="0"/>
          <a:chOff x="0" y="0"/>
          <a:chExt cx="0" cy="0"/>
        </a:xfrm>
      </p:grpSpPr>
      <p:sp>
        <p:nvSpPr>
          <p:cNvPr id="154" name="Google Shape;154;g146cbe31ecc_0_86:notes">
            <a:extLst>
              <a:ext uri="{FF2B5EF4-FFF2-40B4-BE49-F238E27FC236}">
                <a16:creationId xmlns:a16="http://schemas.microsoft.com/office/drawing/2014/main" id="{6A0A8830-1E96-271B-7154-7CEB85EA2A1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a:extLst>
              <a:ext uri="{FF2B5EF4-FFF2-40B4-BE49-F238E27FC236}">
                <a16:creationId xmlns:a16="http://schemas.microsoft.com/office/drawing/2014/main" id="{E8F34931-D64D-F695-1EB2-F361268FB7C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531349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a:extLst>
            <a:ext uri="{FF2B5EF4-FFF2-40B4-BE49-F238E27FC236}">
              <a16:creationId xmlns:a16="http://schemas.microsoft.com/office/drawing/2014/main" id="{CED29CBE-24DE-C564-3E61-77A5E339E1BA}"/>
            </a:ext>
          </a:extLst>
        </p:cNvPr>
        <p:cNvGrpSpPr/>
        <p:nvPr/>
      </p:nvGrpSpPr>
      <p:grpSpPr>
        <a:xfrm>
          <a:off x="0" y="0"/>
          <a:ext cx="0" cy="0"/>
          <a:chOff x="0" y="0"/>
          <a:chExt cx="0" cy="0"/>
        </a:xfrm>
      </p:grpSpPr>
      <p:sp>
        <p:nvSpPr>
          <p:cNvPr id="154" name="Google Shape;154;g146cbe31ecc_0_86:notes">
            <a:extLst>
              <a:ext uri="{FF2B5EF4-FFF2-40B4-BE49-F238E27FC236}">
                <a16:creationId xmlns:a16="http://schemas.microsoft.com/office/drawing/2014/main" id="{517D80A5-CA09-E6BF-DD20-0FF97E62735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a:extLst>
              <a:ext uri="{FF2B5EF4-FFF2-40B4-BE49-F238E27FC236}">
                <a16:creationId xmlns:a16="http://schemas.microsoft.com/office/drawing/2014/main" id="{186589FC-74D1-BDE9-CFB2-3DFA18D013A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8256920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Dark 1">
  <p:cSld name="TITLE_3">
    <p:bg>
      <p:bgPr>
        <a:gradFill>
          <a:gsLst>
            <a:gs pos="0">
              <a:srgbClr val="42B0FF"/>
            </a:gs>
            <a:gs pos="100000">
              <a:srgbClr val="076EB8"/>
            </a:gs>
          </a:gsLst>
          <a:lin ang="13500032" scaled="0"/>
        </a:gradFill>
        <a:effectLst/>
      </p:bgPr>
    </p:bg>
    <p:spTree>
      <p:nvGrpSpPr>
        <p:cNvPr id="1" name="Shape 28"/>
        <p:cNvGrpSpPr/>
        <p:nvPr/>
      </p:nvGrpSpPr>
      <p:grpSpPr>
        <a:xfrm>
          <a:off x="0" y="0"/>
          <a:ext cx="0" cy="0"/>
          <a:chOff x="0" y="0"/>
          <a:chExt cx="0" cy="0"/>
        </a:xfrm>
      </p:grpSpPr>
      <p:sp>
        <p:nvSpPr>
          <p:cNvPr id="29" name="Google Shape;29;p4"/>
          <p:cNvSpPr txBox="1">
            <a:spLocks noGrp="1"/>
          </p:cNvSpPr>
          <p:nvPr>
            <p:ph type="ctrTitle"/>
          </p:nvPr>
        </p:nvSpPr>
        <p:spPr>
          <a:xfrm>
            <a:off x="598100" y="1226378"/>
            <a:ext cx="5533500" cy="1894500"/>
          </a:xfrm>
          <a:prstGeom prst="rect">
            <a:avLst/>
          </a:prstGeom>
        </p:spPr>
        <p:txBody>
          <a:bodyPr spcFirstLastPara="1" wrap="square" lIns="91425" tIns="91425" rIns="91425" bIns="91425" anchor="t" anchorCtr="0">
            <a:normAutofit/>
          </a:bodyPr>
          <a:lstStyle>
            <a:lvl1pPr lvl="0" rtl="0">
              <a:spcBef>
                <a:spcPts val="0"/>
              </a:spcBef>
              <a:spcAft>
                <a:spcPts val="0"/>
              </a:spcAft>
              <a:buClr>
                <a:schemeClr val="lt1"/>
              </a:buClr>
              <a:buSzPts val="4200"/>
              <a:buNone/>
              <a:defRPr sz="4200">
                <a:solidFill>
                  <a:schemeClr val="lt1"/>
                </a:solidFill>
              </a:defRPr>
            </a:lvl1pPr>
            <a:lvl2pPr lvl="1" rtl="0">
              <a:spcBef>
                <a:spcPts val="0"/>
              </a:spcBef>
              <a:spcAft>
                <a:spcPts val="0"/>
              </a:spcAft>
              <a:buClr>
                <a:schemeClr val="lt1"/>
              </a:buClr>
              <a:buSzPts val="4200"/>
              <a:buNone/>
              <a:defRPr sz="4200">
                <a:solidFill>
                  <a:schemeClr val="lt1"/>
                </a:solidFill>
              </a:defRPr>
            </a:lvl2pPr>
            <a:lvl3pPr lvl="2" rtl="0">
              <a:spcBef>
                <a:spcPts val="0"/>
              </a:spcBef>
              <a:spcAft>
                <a:spcPts val="0"/>
              </a:spcAft>
              <a:buClr>
                <a:schemeClr val="lt1"/>
              </a:buClr>
              <a:buSzPts val="4200"/>
              <a:buNone/>
              <a:defRPr sz="4200">
                <a:solidFill>
                  <a:schemeClr val="lt1"/>
                </a:solidFill>
              </a:defRPr>
            </a:lvl3pPr>
            <a:lvl4pPr lvl="3" rtl="0">
              <a:spcBef>
                <a:spcPts val="0"/>
              </a:spcBef>
              <a:spcAft>
                <a:spcPts val="0"/>
              </a:spcAft>
              <a:buClr>
                <a:schemeClr val="lt1"/>
              </a:buClr>
              <a:buSzPts val="4200"/>
              <a:buNone/>
              <a:defRPr sz="4200">
                <a:solidFill>
                  <a:schemeClr val="lt1"/>
                </a:solidFill>
              </a:defRPr>
            </a:lvl4pPr>
            <a:lvl5pPr lvl="4" rtl="0">
              <a:spcBef>
                <a:spcPts val="0"/>
              </a:spcBef>
              <a:spcAft>
                <a:spcPts val="0"/>
              </a:spcAft>
              <a:buClr>
                <a:schemeClr val="lt1"/>
              </a:buClr>
              <a:buSzPts val="4200"/>
              <a:buNone/>
              <a:defRPr sz="4200">
                <a:solidFill>
                  <a:schemeClr val="lt1"/>
                </a:solidFill>
              </a:defRPr>
            </a:lvl5pPr>
            <a:lvl6pPr lvl="5" rtl="0">
              <a:spcBef>
                <a:spcPts val="0"/>
              </a:spcBef>
              <a:spcAft>
                <a:spcPts val="0"/>
              </a:spcAft>
              <a:buClr>
                <a:schemeClr val="lt1"/>
              </a:buClr>
              <a:buSzPts val="4200"/>
              <a:buNone/>
              <a:defRPr sz="4200">
                <a:solidFill>
                  <a:schemeClr val="lt1"/>
                </a:solidFill>
              </a:defRPr>
            </a:lvl6pPr>
            <a:lvl7pPr lvl="6" rtl="0">
              <a:spcBef>
                <a:spcPts val="0"/>
              </a:spcBef>
              <a:spcAft>
                <a:spcPts val="0"/>
              </a:spcAft>
              <a:buClr>
                <a:schemeClr val="lt1"/>
              </a:buClr>
              <a:buSzPts val="4200"/>
              <a:buNone/>
              <a:defRPr sz="4200">
                <a:solidFill>
                  <a:schemeClr val="lt1"/>
                </a:solidFill>
              </a:defRPr>
            </a:lvl7pPr>
            <a:lvl8pPr lvl="7" rtl="0">
              <a:spcBef>
                <a:spcPts val="0"/>
              </a:spcBef>
              <a:spcAft>
                <a:spcPts val="0"/>
              </a:spcAft>
              <a:buClr>
                <a:schemeClr val="lt1"/>
              </a:buClr>
              <a:buSzPts val="4200"/>
              <a:buNone/>
              <a:defRPr sz="4200">
                <a:solidFill>
                  <a:schemeClr val="lt1"/>
                </a:solidFill>
              </a:defRPr>
            </a:lvl8pPr>
            <a:lvl9pPr lvl="8" rtl="0">
              <a:spcBef>
                <a:spcPts val="0"/>
              </a:spcBef>
              <a:spcAft>
                <a:spcPts val="0"/>
              </a:spcAft>
              <a:buClr>
                <a:schemeClr val="lt1"/>
              </a:buClr>
              <a:buSzPts val="4200"/>
              <a:buNone/>
              <a:defRPr sz="4200">
                <a:solidFill>
                  <a:schemeClr val="lt1"/>
                </a:solidFill>
              </a:defRPr>
            </a:lvl9pPr>
          </a:lstStyle>
          <a:p>
            <a:endParaRPr/>
          </a:p>
        </p:txBody>
      </p:sp>
      <p:sp>
        <p:nvSpPr>
          <p:cNvPr id="30" name="Google Shape;30;p4"/>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Clr>
                <a:schemeClr val="lt1"/>
              </a:buClr>
              <a:buSzPts val="2100"/>
              <a:buNone/>
              <a:defRPr sz="2100">
                <a:solidFill>
                  <a:schemeClr val="lt1"/>
                </a:solidFill>
              </a:defRPr>
            </a:lvl1pPr>
            <a:lvl2pPr lvl="1" rtl="0">
              <a:lnSpc>
                <a:spcPct val="100000"/>
              </a:lnSpc>
              <a:spcBef>
                <a:spcPts val="0"/>
              </a:spcBef>
              <a:spcAft>
                <a:spcPts val="0"/>
              </a:spcAft>
              <a:buClr>
                <a:schemeClr val="lt1"/>
              </a:buClr>
              <a:buSzPts val="2100"/>
              <a:buNone/>
              <a:defRPr sz="2100">
                <a:solidFill>
                  <a:schemeClr val="lt1"/>
                </a:solidFill>
              </a:defRPr>
            </a:lvl2pPr>
            <a:lvl3pPr lvl="2" rtl="0">
              <a:lnSpc>
                <a:spcPct val="100000"/>
              </a:lnSpc>
              <a:spcBef>
                <a:spcPts val="0"/>
              </a:spcBef>
              <a:spcAft>
                <a:spcPts val="0"/>
              </a:spcAft>
              <a:buClr>
                <a:schemeClr val="lt1"/>
              </a:buClr>
              <a:buSzPts val="2100"/>
              <a:buNone/>
              <a:defRPr sz="2100">
                <a:solidFill>
                  <a:schemeClr val="lt1"/>
                </a:solidFill>
              </a:defRPr>
            </a:lvl3pPr>
            <a:lvl4pPr lvl="3" rtl="0">
              <a:lnSpc>
                <a:spcPct val="100000"/>
              </a:lnSpc>
              <a:spcBef>
                <a:spcPts val="0"/>
              </a:spcBef>
              <a:spcAft>
                <a:spcPts val="0"/>
              </a:spcAft>
              <a:buClr>
                <a:schemeClr val="lt1"/>
              </a:buClr>
              <a:buSzPts val="2100"/>
              <a:buNone/>
              <a:defRPr sz="2100">
                <a:solidFill>
                  <a:schemeClr val="lt1"/>
                </a:solidFill>
              </a:defRPr>
            </a:lvl4pPr>
            <a:lvl5pPr lvl="4" rtl="0">
              <a:lnSpc>
                <a:spcPct val="100000"/>
              </a:lnSpc>
              <a:spcBef>
                <a:spcPts val="0"/>
              </a:spcBef>
              <a:spcAft>
                <a:spcPts val="0"/>
              </a:spcAft>
              <a:buClr>
                <a:schemeClr val="lt1"/>
              </a:buClr>
              <a:buSzPts val="2100"/>
              <a:buNone/>
              <a:defRPr sz="2100">
                <a:solidFill>
                  <a:schemeClr val="lt1"/>
                </a:solidFill>
              </a:defRPr>
            </a:lvl5pPr>
            <a:lvl6pPr lvl="5" rtl="0">
              <a:lnSpc>
                <a:spcPct val="100000"/>
              </a:lnSpc>
              <a:spcBef>
                <a:spcPts val="0"/>
              </a:spcBef>
              <a:spcAft>
                <a:spcPts val="0"/>
              </a:spcAft>
              <a:buClr>
                <a:schemeClr val="lt1"/>
              </a:buClr>
              <a:buSzPts val="2100"/>
              <a:buNone/>
              <a:defRPr sz="2100">
                <a:solidFill>
                  <a:schemeClr val="lt1"/>
                </a:solidFill>
              </a:defRPr>
            </a:lvl6pPr>
            <a:lvl7pPr lvl="6" rtl="0">
              <a:lnSpc>
                <a:spcPct val="100000"/>
              </a:lnSpc>
              <a:spcBef>
                <a:spcPts val="0"/>
              </a:spcBef>
              <a:spcAft>
                <a:spcPts val="0"/>
              </a:spcAft>
              <a:buClr>
                <a:schemeClr val="lt1"/>
              </a:buClr>
              <a:buSzPts val="2100"/>
              <a:buNone/>
              <a:defRPr sz="2100">
                <a:solidFill>
                  <a:schemeClr val="lt1"/>
                </a:solidFill>
              </a:defRPr>
            </a:lvl7pPr>
            <a:lvl8pPr lvl="7" rtl="0">
              <a:lnSpc>
                <a:spcPct val="100000"/>
              </a:lnSpc>
              <a:spcBef>
                <a:spcPts val="0"/>
              </a:spcBef>
              <a:spcAft>
                <a:spcPts val="0"/>
              </a:spcAft>
              <a:buClr>
                <a:schemeClr val="lt1"/>
              </a:buClr>
              <a:buSzPts val="2100"/>
              <a:buNone/>
              <a:defRPr sz="2100">
                <a:solidFill>
                  <a:schemeClr val="lt1"/>
                </a:solidFill>
              </a:defRPr>
            </a:lvl8pPr>
            <a:lvl9pPr lvl="8" rtl="0">
              <a:lnSpc>
                <a:spcPct val="100000"/>
              </a:lnSpc>
              <a:spcBef>
                <a:spcPts val="0"/>
              </a:spcBef>
              <a:spcAft>
                <a:spcPts val="0"/>
              </a:spcAft>
              <a:buClr>
                <a:schemeClr val="lt1"/>
              </a:buClr>
              <a:buSzPts val="2100"/>
              <a:buNone/>
              <a:defRPr sz="2100">
                <a:solidFill>
                  <a:schemeClr val="lt1"/>
                </a:solidFill>
              </a:defRPr>
            </a:lvl9pPr>
          </a:lstStyle>
          <a:p>
            <a:endParaRPr/>
          </a:p>
        </p:txBody>
      </p:sp>
      <p:pic>
        <p:nvPicPr>
          <p:cNvPr id="31" name="Google Shape;31;p4"/>
          <p:cNvPicPr preferRelativeResize="0"/>
          <p:nvPr/>
        </p:nvPicPr>
        <p:blipFill>
          <a:blip r:embed="rId2">
            <a:alphaModFix/>
          </a:blip>
          <a:stretch>
            <a:fillRect/>
          </a:stretch>
        </p:blipFill>
        <p:spPr>
          <a:xfrm rot="5400000">
            <a:off x="8312352" y="4301684"/>
            <a:ext cx="844843" cy="838800"/>
          </a:xfrm>
          <a:prstGeom prst="rect">
            <a:avLst/>
          </a:prstGeom>
          <a:noFill/>
          <a:ln>
            <a:noFill/>
          </a:ln>
        </p:spPr>
      </p:pic>
      <p:sp>
        <p:nvSpPr>
          <p:cNvPr id="32" name="Google Shape;32;p4"/>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33" name="Google Shape;33;p4"/>
          <p:cNvSpPr/>
          <p:nvPr/>
        </p:nvSpPr>
        <p:spPr>
          <a:xfrm>
            <a:off x="8208900" y="0"/>
            <a:ext cx="935100" cy="935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4" name="Google Shape;34;p4"/>
          <p:cNvPicPr preferRelativeResize="0"/>
          <p:nvPr/>
        </p:nvPicPr>
        <p:blipFill>
          <a:blip r:embed="rId3">
            <a:alphaModFix/>
          </a:blip>
          <a:stretch>
            <a:fillRect/>
          </a:stretch>
        </p:blipFill>
        <p:spPr>
          <a:xfrm>
            <a:off x="7273800" y="3350"/>
            <a:ext cx="935100" cy="928411"/>
          </a:xfrm>
          <a:prstGeom prst="rect">
            <a:avLst/>
          </a:prstGeom>
          <a:noFill/>
          <a:ln>
            <a:noFill/>
          </a:ln>
        </p:spPr>
      </p:pic>
      <p:pic>
        <p:nvPicPr>
          <p:cNvPr id="35" name="Google Shape;35;p4"/>
          <p:cNvPicPr preferRelativeResize="0"/>
          <p:nvPr/>
        </p:nvPicPr>
        <p:blipFill>
          <a:blip r:embed="rId4">
            <a:alphaModFix/>
          </a:blip>
          <a:stretch>
            <a:fillRect/>
          </a:stretch>
        </p:blipFill>
        <p:spPr>
          <a:xfrm>
            <a:off x="705588" y="4235030"/>
            <a:ext cx="1194674" cy="393600"/>
          </a:xfrm>
          <a:prstGeom prst="rect">
            <a:avLst/>
          </a:prstGeom>
          <a:noFill/>
          <a:ln>
            <a:noFill/>
          </a:ln>
        </p:spPr>
      </p:pic>
      <p:pic>
        <p:nvPicPr>
          <p:cNvPr id="2" name="Picture 1">
            <a:extLst>
              <a:ext uri="{FF2B5EF4-FFF2-40B4-BE49-F238E27FC236}">
                <a16:creationId xmlns:a16="http://schemas.microsoft.com/office/drawing/2014/main" id="{7537A803-49DD-9F6C-387C-2AF2628C619E}"/>
              </a:ext>
            </a:extLst>
          </p:cNvPr>
          <p:cNvPicPr>
            <a:picLocks noChangeAspect="1"/>
          </p:cNvPicPr>
          <p:nvPr userDrawn="1"/>
        </p:nvPicPr>
        <p:blipFill>
          <a:blip r:embed="rId5"/>
          <a:stretch>
            <a:fillRect/>
          </a:stretch>
        </p:blipFill>
        <p:spPr>
          <a:xfrm>
            <a:off x="2284576" y="4122678"/>
            <a:ext cx="1080274" cy="618303"/>
          </a:xfrm>
          <a:prstGeom prst="rect">
            <a:avLst/>
          </a:prstGeom>
        </p:spPr>
      </p:pic>
      <p:pic>
        <p:nvPicPr>
          <p:cNvPr id="3" name="Picture 2">
            <a:extLst>
              <a:ext uri="{FF2B5EF4-FFF2-40B4-BE49-F238E27FC236}">
                <a16:creationId xmlns:a16="http://schemas.microsoft.com/office/drawing/2014/main" id="{2BC99040-D52B-5FAC-01DD-AA11C386147B}"/>
              </a:ext>
            </a:extLst>
          </p:cNvPr>
          <p:cNvPicPr>
            <a:picLocks noChangeAspect="1"/>
          </p:cNvPicPr>
          <p:nvPr userDrawn="1"/>
        </p:nvPicPr>
        <p:blipFill>
          <a:blip r:embed="rId6"/>
          <a:stretch>
            <a:fillRect/>
          </a:stretch>
        </p:blipFill>
        <p:spPr>
          <a:xfrm>
            <a:off x="5572981" y="3566823"/>
            <a:ext cx="2641600" cy="140970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0"/>
        <p:cNvGrpSpPr/>
        <p:nvPr/>
      </p:nvGrpSpPr>
      <p:grpSpPr>
        <a:xfrm>
          <a:off x="0" y="0"/>
          <a:ext cx="0" cy="0"/>
          <a:chOff x="0" y="0"/>
          <a:chExt cx="0" cy="0"/>
        </a:xfrm>
      </p:grpSpPr>
      <p:sp>
        <p:nvSpPr>
          <p:cNvPr id="61" name="Google Shape;61;p9"/>
          <p:cNvSpPr/>
          <p:nvPr/>
        </p:nvSpPr>
        <p:spPr>
          <a:xfrm>
            <a:off x="8432941" y="4431167"/>
            <a:ext cx="724200" cy="724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9"/>
          <p:cNvSpPr/>
          <p:nvPr/>
        </p:nvSpPr>
        <p:spPr>
          <a:xfrm rot="10800000">
            <a:off x="7701526" y="4431200"/>
            <a:ext cx="731400" cy="7305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9"/>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64" name="Google Shape;64;p9"/>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65" name="Google Shape;65;p9"/>
          <p:cNvSpPr/>
          <p:nvPr/>
        </p:nvSpPr>
        <p:spPr>
          <a:xfrm>
            <a:off x="8418600" y="0"/>
            <a:ext cx="725400" cy="7254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9"/>
          <p:cNvSpPr txBox="1">
            <a:spLocks noGrp="1"/>
          </p:cNvSpPr>
          <p:nvPr>
            <p:ph type="body" idx="1"/>
          </p:nvPr>
        </p:nvSpPr>
        <p:spPr>
          <a:xfrm>
            <a:off x="280350" y="1266450"/>
            <a:ext cx="8520600" cy="33390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pic>
        <p:nvPicPr>
          <p:cNvPr id="67" name="Google Shape;67;p9"/>
          <p:cNvPicPr preferRelativeResize="0"/>
          <p:nvPr/>
        </p:nvPicPr>
        <p:blipFill>
          <a:blip r:embed="rId2">
            <a:alphaModFix/>
          </a:blip>
          <a:stretch>
            <a:fillRect/>
          </a:stretch>
        </p:blipFill>
        <p:spPr>
          <a:xfrm>
            <a:off x="190335" y="4651200"/>
            <a:ext cx="970780" cy="319850"/>
          </a:xfrm>
          <a:prstGeom prst="rect">
            <a:avLst/>
          </a:prstGeom>
          <a:noFill/>
          <a:ln>
            <a:noFill/>
          </a:ln>
        </p:spPr>
      </p:pic>
      <p:pic>
        <p:nvPicPr>
          <p:cNvPr id="2" name="Picture 1">
            <a:extLst>
              <a:ext uri="{FF2B5EF4-FFF2-40B4-BE49-F238E27FC236}">
                <a16:creationId xmlns:a16="http://schemas.microsoft.com/office/drawing/2014/main" id="{6035C707-BB64-8BEE-9847-BDAD06307F99}"/>
              </a:ext>
            </a:extLst>
          </p:cNvPr>
          <p:cNvPicPr>
            <a:picLocks noChangeAspect="1"/>
          </p:cNvPicPr>
          <p:nvPr userDrawn="1"/>
        </p:nvPicPr>
        <p:blipFill>
          <a:blip r:embed="rId3"/>
          <a:stretch>
            <a:fillRect/>
          </a:stretch>
        </p:blipFill>
        <p:spPr>
          <a:xfrm>
            <a:off x="1315843" y="4618434"/>
            <a:ext cx="673323" cy="385382"/>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1">
  <p:cSld name="TITLE_ONLY_1">
    <p:spTree>
      <p:nvGrpSpPr>
        <p:cNvPr id="1" name="Shape 84"/>
        <p:cNvGrpSpPr/>
        <p:nvPr/>
      </p:nvGrpSpPr>
      <p:grpSpPr>
        <a:xfrm>
          <a:off x="0" y="0"/>
          <a:ext cx="0" cy="0"/>
          <a:chOff x="0" y="0"/>
          <a:chExt cx="0" cy="0"/>
        </a:xfrm>
      </p:grpSpPr>
      <p:sp>
        <p:nvSpPr>
          <p:cNvPr id="85" name="Google Shape;85;p12"/>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86" name="Google Shape;86;p1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
        <p:nvSpPr>
          <p:cNvPr id="87" name="Google Shape;87;p12"/>
          <p:cNvSpPr/>
          <p:nvPr/>
        </p:nvSpPr>
        <p:spPr>
          <a:xfrm>
            <a:off x="8418600" y="0"/>
            <a:ext cx="725400" cy="7254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88" name="Google Shape;88;p12"/>
          <p:cNvPicPr preferRelativeResize="0"/>
          <p:nvPr/>
        </p:nvPicPr>
        <p:blipFill>
          <a:blip r:embed="rId2">
            <a:alphaModFix/>
          </a:blip>
          <a:stretch>
            <a:fillRect/>
          </a:stretch>
        </p:blipFill>
        <p:spPr>
          <a:xfrm>
            <a:off x="190335" y="4651200"/>
            <a:ext cx="970780" cy="319850"/>
          </a:xfrm>
          <a:prstGeom prst="rect">
            <a:avLst/>
          </a:prstGeom>
          <a:noFill/>
          <a:ln>
            <a:noFill/>
          </a:ln>
        </p:spPr>
      </p:pic>
      <p:pic>
        <p:nvPicPr>
          <p:cNvPr id="2" name="Picture 1">
            <a:extLst>
              <a:ext uri="{FF2B5EF4-FFF2-40B4-BE49-F238E27FC236}">
                <a16:creationId xmlns:a16="http://schemas.microsoft.com/office/drawing/2014/main" id="{F61A5555-1EA5-9B0F-AFC7-EDE40AE86522}"/>
              </a:ext>
            </a:extLst>
          </p:cNvPr>
          <p:cNvPicPr>
            <a:picLocks noChangeAspect="1"/>
          </p:cNvPicPr>
          <p:nvPr userDrawn="1"/>
        </p:nvPicPr>
        <p:blipFill>
          <a:blip r:embed="rId3"/>
          <a:stretch>
            <a:fillRect/>
          </a:stretch>
        </p:blipFill>
        <p:spPr>
          <a:xfrm>
            <a:off x="1315843" y="4618434"/>
            <a:ext cx="673323" cy="385382"/>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89"/>
        <p:cNvGrpSpPr/>
        <p:nvPr/>
      </p:nvGrpSpPr>
      <p:grpSpPr>
        <a:xfrm>
          <a:off x="0" y="0"/>
          <a:ext cx="0" cy="0"/>
          <a:chOff x="0" y="0"/>
          <a:chExt cx="0" cy="0"/>
        </a:xfrm>
      </p:grpSpPr>
      <p:sp>
        <p:nvSpPr>
          <p:cNvPr id="90" name="Google Shape;90;p13"/>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pic>
        <p:nvPicPr>
          <p:cNvPr id="2" name="Picture 1">
            <a:extLst>
              <a:ext uri="{FF2B5EF4-FFF2-40B4-BE49-F238E27FC236}">
                <a16:creationId xmlns:a16="http://schemas.microsoft.com/office/drawing/2014/main" id="{B174C6D7-FF31-21CE-C315-79ECE561E094}"/>
              </a:ext>
            </a:extLst>
          </p:cNvPr>
          <p:cNvPicPr>
            <a:picLocks noChangeAspect="1"/>
          </p:cNvPicPr>
          <p:nvPr userDrawn="1"/>
        </p:nvPicPr>
        <p:blipFill>
          <a:blip r:embed="rId2"/>
          <a:stretch>
            <a:fillRect/>
          </a:stretch>
        </p:blipFill>
        <p:spPr>
          <a:xfrm>
            <a:off x="5572981" y="3566823"/>
            <a:ext cx="2641600" cy="140970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sp>
        <p:nvSpPr>
          <p:cNvPr id="100" name="Google Shape;100;p15"/>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101" name="Google Shape;101;p15"/>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pic>
        <p:nvPicPr>
          <p:cNvPr id="2" name="Picture 1">
            <a:extLst>
              <a:ext uri="{FF2B5EF4-FFF2-40B4-BE49-F238E27FC236}">
                <a16:creationId xmlns:a16="http://schemas.microsoft.com/office/drawing/2014/main" id="{BE238CB1-F8E6-F156-8915-1A35C64D23E6}"/>
              </a:ext>
            </a:extLst>
          </p:cNvPr>
          <p:cNvPicPr>
            <a:picLocks noChangeAspect="1"/>
          </p:cNvPicPr>
          <p:nvPr userDrawn="1"/>
        </p:nvPicPr>
        <p:blipFill>
          <a:blip r:embed="rId2"/>
          <a:stretch>
            <a:fillRect/>
          </a:stretch>
        </p:blipFill>
        <p:spPr>
          <a:xfrm>
            <a:off x="3251200" y="1866900"/>
            <a:ext cx="2641600" cy="140970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header" preserve="1" userDrawn="1">
  <p:cSld name="1_Section header">
    <p:bg>
      <p:bgPr>
        <a:gradFill>
          <a:gsLst>
            <a:gs pos="0">
              <a:schemeClr val="accent2"/>
            </a:gs>
            <a:gs pos="100000">
              <a:schemeClr val="accent4"/>
            </a:gs>
          </a:gsLst>
          <a:lin ang="5400012" scaled="0"/>
        </a:gradFill>
        <a:effectLst/>
      </p:bgPr>
    </p:bg>
    <p:spTree>
      <p:nvGrpSpPr>
        <p:cNvPr id="1" name="Shape 50"/>
        <p:cNvGrpSpPr/>
        <p:nvPr/>
      </p:nvGrpSpPr>
      <p:grpSpPr>
        <a:xfrm>
          <a:off x="0" y="0"/>
          <a:ext cx="0" cy="0"/>
          <a:chOff x="0" y="0"/>
          <a:chExt cx="0" cy="0"/>
        </a:xfrm>
      </p:grpSpPr>
      <p:sp>
        <p:nvSpPr>
          <p:cNvPr id="51" name="Google Shape;51;p7"/>
          <p:cNvSpPr/>
          <p:nvPr/>
        </p:nvSpPr>
        <p:spPr>
          <a:xfrm rot="5400000" flipH="1">
            <a:off x="-12" y="412830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pic>
        <p:nvPicPr>
          <p:cNvPr id="54" name="Google Shape;54;p7"/>
          <p:cNvPicPr preferRelativeResize="0"/>
          <p:nvPr/>
        </p:nvPicPr>
        <p:blipFill>
          <a:blip r:embed="rId2">
            <a:alphaModFix/>
          </a:blip>
          <a:stretch>
            <a:fillRect/>
          </a:stretch>
        </p:blipFill>
        <p:spPr>
          <a:xfrm>
            <a:off x="8128800" y="0"/>
            <a:ext cx="1015200" cy="1007953"/>
          </a:xfrm>
          <a:prstGeom prst="rect">
            <a:avLst/>
          </a:prstGeom>
          <a:noFill/>
          <a:ln>
            <a:noFill/>
          </a:ln>
        </p:spPr>
      </p:pic>
      <p:pic>
        <p:nvPicPr>
          <p:cNvPr id="2" name="Picture 1">
            <a:extLst>
              <a:ext uri="{FF2B5EF4-FFF2-40B4-BE49-F238E27FC236}">
                <a16:creationId xmlns:a16="http://schemas.microsoft.com/office/drawing/2014/main" id="{2801B9BB-356F-0CEB-6136-9AA80883BF80}"/>
              </a:ext>
            </a:extLst>
          </p:cNvPr>
          <p:cNvPicPr>
            <a:picLocks noChangeAspect="1"/>
          </p:cNvPicPr>
          <p:nvPr userDrawn="1"/>
        </p:nvPicPr>
        <p:blipFill>
          <a:blip r:embed="rId3"/>
          <a:stretch>
            <a:fillRect/>
          </a:stretch>
        </p:blipFill>
        <p:spPr>
          <a:xfrm>
            <a:off x="311700" y="195036"/>
            <a:ext cx="1833659" cy="978539"/>
          </a:xfrm>
          <a:prstGeom prst="rect">
            <a:avLst/>
          </a:prstGeom>
        </p:spPr>
      </p:pic>
      <p:sp>
        <p:nvSpPr>
          <p:cNvPr id="3" name="Google Shape;108;p16">
            <a:extLst>
              <a:ext uri="{FF2B5EF4-FFF2-40B4-BE49-F238E27FC236}">
                <a16:creationId xmlns:a16="http://schemas.microsoft.com/office/drawing/2014/main" id="{1ABDD055-C1B2-2B1E-627F-269F51FD4149}"/>
              </a:ext>
            </a:extLst>
          </p:cNvPr>
          <p:cNvSpPr txBox="1">
            <a:spLocks noGrp="1"/>
          </p:cNvSpPr>
          <p:nvPr>
            <p:ph type="title" hasCustomPrompt="1"/>
          </p:nvPr>
        </p:nvSpPr>
        <p:spPr>
          <a:xfrm>
            <a:off x="311700" y="1256050"/>
            <a:ext cx="8520600" cy="20307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4" name="Google Shape;109;p16">
            <a:extLst>
              <a:ext uri="{FF2B5EF4-FFF2-40B4-BE49-F238E27FC236}">
                <a16:creationId xmlns:a16="http://schemas.microsoft.com/office/drawing/2014/main" id="{2CD2649E-9AE8-C63F-FF4B-51E743DE543F}"/>
              </a:ext>
            </a:extLst>
          </p:cNvPr>
          <p:cNvSpPr txBox="1">
            <a:spLocks noGrp="1"/>
          </p:cNvSpPr>
          <p:nvPr>
            <p:ph type="body" idx="1"/>
          </p:nvPr>
        </p:nvSpPr>
        <p:spPr>
          <a:xfrm>
            <a:off x="311700" y="3369225"/>
            <a:ext cx="8520600" cy="12819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Clr>
                <a:schemeClr val="lt1"/>
              </a:buClr>
              <a:buSzPts val="1800"/>
              <a:buChar char="●"/>
              <a:defRPr>
                <a:solidFill>
                  <a:schemeClr val="lt1"/>
                </a:solidFill>
              </a:defRPr>
            </a:lvl1pPr>
            <a:lvl2pPr marL="914400" lvl="1" indent="-317500" algn="ctr">
              <a:spcBef>
                <a:spcPts val="0"/>
              </a:spcBef>
              <a:spcAft>
                <a:spcPts val="0"/>
              </a:spcAft>
              <a:buClr>
                <a:schemeClr val="lt1"/>
              </a:buClr>
              <a:buSzPts val="1400"/>
              <a:buChar char="○"/>
              <a:defRPr>
                <a:solidFill>
                  <a:schemeClr val="lt1"/>
                </a:solidFill>
              </a:defRPr>
            </a:lvl2pPr>
            <a:lvl3pPr marL="1371600" lvl="2" indent="-317500" algn="ctr">
              <a:spcBef>
                <a:spcPts val="0"/>
              </a:spcBef>
              <a:spcAft>
                <a:spcPts val="0"/>
              </a:spcAft>
              <a:buClr>
                <a:schemeClr val="lt1"/>
              </a:buClr>
              <a:buSzPts val="1400"/>
              <a:buChar char="■"/>
              <a:defRPr>
                <a:solidFill>
                  <a:schemeClr val="lt1"/>
                </a:solidFill>
              </a:defRPr>
            </a:lvl3pPr>
            <a:lvl4pPr marL="1828800" lvl="3" indent="-317500" algn="ctr">
              <a:spcBef>
                <a:spcPts val="0"/>
              </a:spcBef>
              <a:spcAft>
                <a:spcPts val="0"/>
              </a:spcAft>
              <a:buClr>
                <a:schemeClr val="lt1"/>
              </a:buClr>
              <a:buSzPts val="1400"/>
              <a:buChar char="●"/>
              <a:defRPr>
                <a:solidFill>
                  <a:schemeClr val="lt1"/>
                </a:solidFill>
              </a:defRPr>
            </a:lvl4pPr>
            <a:lvl5pPr marL="2286000" lvl="4" indent="-317500" algn="ctr">
              <a:spcBef>
                <a:spcPts val="0"/>
              </a:spcBef>
              <a:spcAft>
                <a:spcPts val="0"/>
              </a:spcAft>
              <a:buClr>
                <a:schemeClr val="lt1"/>
              </a:buClr>
              <a:buSzPts val="1400"/>
              <a:buChar char="○"/>
              <a:defRPr>
                <a:solidFill>
                  <a:schemeClr val="lt1"/>
                </a:solidFill>
              </a:defRPr>
            </a:lvl5pPr>
            <a:lvl6pPr marL="2743200" lvl="5" indent="-317500" algn="ctr">
              <a:spcBef>
                <a:spcPts val="0"/>
              </a:spcBef>
              <a:spcAft>
                <a:spcPts val="0"/>
              </a:spcAft>
              <a:buClr>
                <a:schemeClr val="lt1"/>
              </a:buClr>
              <a:buSzPts val="1400"/>
              <a:buChar char="■"/>
              <a:defRPr>
                <a:solidFill>
                  <a:schemeClr val="lt1"/>
                </a:solidFill>
              </a:defRPr>
            </a:lvl6pPr>
            <a:lvl7pPr marL="3200400" lvl="6" indent="-317500" algn="ctr">
              <a:spcBef>
                <a:spcPts val="0"/>
              </a:spcBef>
              <a:spcAft>
                <a:spcPts val="0"/>
              </a:spcAft>
              <a:buClr>
                <a:schemeClr val="lt1"/>
              </a:buClr>
              <a:buSzPts val="1400"/>
              <a:buChar char="●"/>
              <a:defRPr>
                <a:solidFill>
                  <a:schemeClr val="lt1"/>
                </a:solidFill>
              </a:defRPr>
            </a:lvl7pPr>
            <a:lvl8pPr marL="3657600" lvl="7" indent="-317500" algn="ctr">
              <a:spcBef>
                <a:spcPts val="0"/>
              </a:spcBef>
              <a:spcAft>
                <a:spcPts val="0"/>
              </a:spcAft>
              <a:buClr>
                <a:schemeClr val="lt1"/>
              </a:buClr>
              <a:buSzPts val="1400"/>
              <a:buChar char="○"/>
              <a:defRPr>
                <a:solidFill>
                  <a:schemeClr val="lt1"/>
                </a:solidFill>
              </a:defRPr>
            </a:lvl8pPr>
            <a:lvl9pPr marL="4114800" lvl="8" indent="-317500" algn="ctr">
              <a:spcBef>
                <a:spcPts val="0"/>
              </a:spcBef>
              <a:spcAft>
                <a:spcPts val="0"/>
              </a:spcAft>
              <a:buClr>
                <a:schemeClr val="lt1"/>
              </a:buClr>
              <a:buSzPts val="1400"/>
              <a:buChar char="■"/>
              <a:defRPr>
                <a:solidFill>
                  <a:schemeClr val="lt1"/>
                </a:solidFill>
              </a:defRPr>
            </a:lvl9pPr>
          </a:lstStyle>
          <a:p>
            <a:endParaRPr dirty="0"/>
          </a:p>
        </p:txBody>
      </p:sp>
    </p:spTree>
    <p:extLst>
      <p:ext uri="{BB962C8B-B14F-4D97-AF65-F5344CB8AC3E}">
        <p14:creationId xmlns:p14="http://schemas.microsoft.com/office/powerpoint/2010/main" val="83836758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eometr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3000"/>
              <a:buFont typeface="Roboto Slab Light"/>
              <a:buNone/>
              <a:defRPr sz="3000">
                <a:solidFill>
                  <a:schemeClr val="dk1"/>
                </a:solidFill>
                <a:latin typeface="Roboto Slab Light"/>
                <a:ea typeface="Roboto Slab Light"/>
                <a:cs typeface="Roboto Slab Light"/>
                <a:sym typeface="Roboto Slab Light"/>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Open Sans Medium"/>
              <a:buChar char="●"/>
              <a:defRPr sz="1800">
                <a:solidFill>
                  <a:schemeClr val="dk2"/>
                </a:solidFill>
                <a:latin typeface="Open Sans Medium"/>
                <a:ea typeface="Open Sans Medium"/>
                <a:cs typeface="Open Sans Medium"/>
                <a:sym typeface="Open Sans Medium"/>
              </a:defRPr>
            </a:lvl1pPr>
            <a:lvl2pPr marL="914400" lvl="1"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2pPr>
            <a:lvl3pPr marL="1371600" lvl="2"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3pPr>
            <a:lvl4pPr marL="1828800" lvl="3"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4pPr>
            <a:lvl5pPr marL="2286000" lvl="4"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5pPr>
            <a:lvl6pPr marL="2743200" lvl="5"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6pPr>
            <a:lvl7pPr marL="3200400" lvl="6"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7pPr>
            <a:lvl8pPr marL="3657600" lvl="7"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8pPr>
            <a:lvl9pPr marL="4114800" lvl="8"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9pPr>
          </a:lstStyle>
          <a:p>
            <a:endParaRPr/>
          </a:p>
        </p:txBody>
      </p:sp>
      <p:sp>
        <p:nvSpPr>
          <p:cNvPr id="8" name="Google Shape;8;p1"/>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0" r:id="rId1"/>
    <p:sldLayoutId id="2147483655" r:id="rId2"/>
    <p:sldLayoutId id="2147483658" r:id="rId3"/>
    <p:sldLayoutId id="2147483659" r:id="rId4"/>
    <p:sldLayoutId id="2147483661" r:id="rId5"/>
    <p:sldLayoutId id="2147483665"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github.com/OpenChain-Project/Reference-Material/blob/master/AI-SBOM-Compliance/en/Artificial-Intelligence-System-Bill-of-Materials-Compliance-Management-Guide.md"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hyperlink" Target="https://github.com/OpenChain-Project/Reference-Material/issues/101" TargetMode="External"/><Relationship Id="rId7" Type="http://schemas.openxmlformats.org/officeDocument/2006/relationships/hyperlink" Target="https://github.com/OpenChain-Project/Reference-Material/issues/109"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hyperlink" Target="https://github.com/OpenChain-Project/Reference-Material/issues/108" TargetMode="External"/><Relationship Id="rId5" Type="http://schemas.openxmlformats.org/officeDocument/2006/relationships/hyperlink" Target="https://github.com/OpenChain-Project/Reference-Material/issues/107" TargetMode="External"/><Relationship Id="rId4" Type="http://schemas.openxmlformats.org/officeDocument/2006/relationships/hyperlink" Target="https://github.com/OpenChain-Project/Reference-Material/issues/102"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9"/>
          <p:cNvSpPr txBox="1">
            <a:spLocks noGrp="1"/>
          </p:cNvSpPr>
          <p:nvPr>
            <p:ph type="ctrTitle"/>
          </p:nvPr>
        </p:nvSpPr>
        <p:spPr>
          <a:xfrm>
            <a:off x="598100" y="1226378"/>
            <a:ext cx="5533500" cy="1894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US" dirty="0"/>
              <a:t>OpenChain AI Work Group</a:t>
            </a:r>
            <a:endParaRPr dirty="0"/>
          </a:p>
        </p:txBody>
      </p:sp>
      <p:sp>
        <p:nvSpPr>
          <p:cNvPr id="123" name="Google Shape;123;p19"/>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0"/>
              </a:spcAft>
              <a:buNone/>
            </a:pPr>
            <a:r>
              <a:rPr lang="en-US" dirty="0"/>
              <a:t>2025-09-11</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Anti-Trust Policy Notice</a:t>
            </a:r>
            <a:endParaRPr dirty="0"/>
          </a:p>
        </p:txBody>
      </p:sp>
      <p:sp>
        <p:nvSpPr>
          <p:cNvPr id="158" name="Google Shape;158;p25"/>
          <p:cNvSpPr txBox="1">
            <a:spLocks noGrp="1"/>
          </p:cNvSpPr>
          <p:nvPr>
            <p:ph type="body" idx="1"/>
          </p:nvPr>
        </p:nvSpPr>
        <p:spPr>
          <a:xfrm>
            <a:off x="280350" y="1266450"/>
            <a:ext cx="8520600" cy="3339000"/>
          </a:xfrm>
          <a:prstGeom prst="rect">
            <a:avLst/>
          </a:prstGeom>
        </p:spPr>
        <p:txBody>
          <a:bodyPr spcFirstLastPara="1" wrap="square" lIns="91425" tIns="91425" rIns="91425" bIns="91425" anchor="t" anchorCtr="0">
            <a:normAutofit fontScale="85000" lnSpcReduction="20000"/>
          </a:bodyPr>
          <a:lstStyle/>
          <a:p>
            <a:pPr marL="285750" indent="-285750">
              <a:spcAft>
                <a:spcPts val="1200"/>
              </a:spcAft>
            </a:pPr>
            <a:r>
              <a:rPr lang="en-US" dirty="0"/>
              <a:t>Linux Foundation meetings involve participation by industry competitors, and it is the intention of the Linux Foundation to conduct all of its activities in accordance with applicable antitrust and competition laws. It is therefore extremely important that attendees adhere to meeting agendas, and be aware of, and not participate in, any activities that are prohibited under applicable US state, federal or foreign antitrust and competition laws.</a:t>
            </a:r>
          </a:p>
          <a:p>
            <a:pPr marL="285750" indent="-285750">
              <a:spcAft>
                <a:spcPts val="1200"/>
              </a:spcAft>
            </a:pPr>
            <a:r>
              <a:rPr lang="en-US" dirty="0"/>
              <a:t> Examples of types of actions that are prohibited at Linux Foundation meetings and in connection with Linux Foundation activities are described in the Linux Foundation Antitrust Policy available at http://</a:t>
            </a:r>
            <a:r>
              <a:rPr lang="en-US" dirty="0" err="1"/>
              <a:t>www.linuxfoundation.org</a:t>
            </a:r>
            <a:r>
              <a:rPr lang="en-US" dirty="0"/>
              <a:t>/antitrust-policy. If you have questions about these matters, please contact your company counsel, or if you are a member of the Linux Foundation, feel free to contact Andrew </a:t>
            </a:r>
            <a:r>
              <a:rPr lang="en-US" dirty="0" err="1"/>
              <a:t>Updegrove</a:t>
            </a:r>
            <a:r>
              <a:rPr lang="en-US" dirty="0"/>
              <a:t> of the firm of </a:t>
            </a:r>
            <a:r>
              <a:rPr lang="en-US" dirty="0" err="1"/>
              <a:t>Gesmer</a:t>
            </a:r>
            <a:r>
              <a:rPr lang="en-US" dirty="0"/>
              <a:t> </a:t>
            </a:r>
            <a:r>
              <a:rPr lang="en-US" dirty="0" err="1"/>
              <a:t>Updegrove</a:t>
            </a:r>
            <a:r>
              <a:rPr lang="en-US" dirty="0"/>
              <a:t> LLP, which provides legal counsel to the Linux Foundation.</a:t>
            </a:r>
          </a:p>
          <a:p>
            <a:pPr marL="0" lvl="0" indent="0" algn="l" rtl="0">
              <a:spcBef>
                <a:spcPts val="0"/>
              </a:spcBef>
              <a:spcAft>
                <a:spcPts val="1200"/>
              </a:spcAft>
              <a:buNone/>
            </a:pPr>
            <a:endParaRPr lang="en-US" dirty="0"/>
          </a:p>
          <a:p>
            <a:pPr marL="0" lvl="0" indent="0" algn="l" rtl="0">
              <a:spcBef>
                <a:spcPts val="0"/>
              </a:spcBef>
              <a:spcAft>
                <a:spcPts val="1200"/>
              </a:spcAft>
              <a:buNone/>
            </a:pPr>
            <a:endParaRPr dirty="0"/>
          </a:p>
        </p:txBody>
      </p:sp>
    </p:spTree>
    <p:extLst>
      <p:ext uri="{BB962C8B-B14F-4D97-AF65-F5344CB8AC3E}">
        <p14:creationId xmlns:p14="http://schemas.microsoft.com/office/powerpoint/2010/main" val="12260335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Agenda</a:t>
            </a:r>
            <a:endParaRPr dirty="0"/>
          </a:p>
        </p:txBody>
      </p:sp>
      <p:sp>
        <p:nvSpPr>
          <p:cNvPr id="158" name="Google Shape;158;p25"/>
          <p:cNvSpPr txBox="1">
            <a:spLocks noGrp="1"/>
          </p:cNvSpPr>
          <p:nvPr>
            <p:ph type="body" idx="1"/>
          </p:nvPr>
        </p:nvSpPr>
        <p:spPr>
          <a:xfrm>
            <a:off x="280350" y="1266450"/>
            <a:ext cx="8520600" cy="3339000"/>
          </a:xfrm>
          <a:prstGeom prst="rect">
            <a:avLst/>
          </a:prstGeom>
        </p:spPr>
        <p:txBody>
          <a:bodyPr spcFirstLastPara="1" wrap="square" lIns="91425" tIns="91425" rIns="91425" bIns="91425" anchor="t" anchorCtr="0">
            <a:normAutofit/>
          </a:bodyPr>
          <a:lstStyle/>
          <a:p>
            <a:pPr marL="285750" indent="-285750">
              <a:spcAft>
                <a:spcPts val="1200"/>
              </a:spcAft>
            </a:pPr>
            <a:r>
              <a:rPr lang="en-US" dirty="0"/>
              <a:t>News</a:t>
            </a:r>
          </a:p>
          <a:p>
            <a:pPr marL="285750" indent="-285750">
              <a:spcAft>
                <a:spcPts val="1200"/>
              </a:spcAft>
            </a:pPr>
            <a:r>
              <a:rPr lang="en-US" dirty="0"/>
              <a:t>Reviewing comments around the AI Compliance Guide</a:t>
            </a:r>
          </a:p>
          <a:p>
            <a:pPr marL="285750" indent="-285750">
              <a:spcAft>
                <a:spcPts val="1200"/>
              </a:spcAft>
            </a:pPr>
            <a:r>
              <a:rPr lang="en-US" dirty="0"/>
              <a:t>Any Other Business?</a:t>
            </a:r>
          </a:p>
          <a:p>
            <a:pPr marL="0" indent="0">
              <a:spcAft>
                <a:spcPts val="1200"/>
              </a:spcAft>
              <a:buNone/>
            </a:pPr>
            <a:endParaRPr lang="en-US" dirty="0"/>
          </a:p>
          <a:p>
            <a:pPr marL="0" indent="0">
              <a:spcAft>
                <a:spcPts val="1200"/>
              </a:spcAft>
              <a:buNone/>
            </a:pPr>
            <a:r>
              <a:rPr lang="en-US" dirty="0"/>
              <a:t>As a reminder, the compliance guide can be found here:</a:t>
            </a:r>
          </a:p>
          <a:p>
            <a:pPr marL="0" indent="0">
              <a:spcAft>
                <a:spcPts val="1200"/>
              </a:spcAft>
              <a:buNone/>
            </a:pPr>
            <a:r>
              <a:rPr lang="en-US" sz="1400" dirty="0">
                <a:hlinkClick r:id="rId3"/>
              </a:rPr>
              <a:t>https://github.com/OpenChain-Project/Reference-Material/blob/master/AI-SBOM-Compliance/en/Artificial-Intelligence-System-Bill-of-Materials-Compliance-Management-Guide.md</a:t>
            </a:r>
            <a:r>
              <a:rPr lang="en-US" sz="1400" dirty="0"/>
              <a:t> </a:t>
            </a:r>
            <a:endParaRPr sz="1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9017FD-3A20-1818-4A73-BFEDEEC6EFF7}"/>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FD7CF1C3-9B37-0B9E-6379-D016E91C150E}"/>
              </a:ext>
            </a:extLst>
          </p:cNvPr>
          <p:cNvSpPr>
            <a:spLocks noGrp="1"/>
          </p:cNvSpPr>
          <p:nvPr>
            <p:ph type="body" idx="1"/>
          </p:nvPr>
        </p:nvSpPr>
        <p:spPr/>
        <p:txBody>
          <a:bodyPr/>
          <a:lstStyle/>
          <a:p>
            <a:r>
              <a:rPr lang="en-US" dirty="0"/>
              <a:t>News</a:t>
            </a:r>
          </a:p>
        </p:txBody>
      </p:sp>
    </p:spTree>
    <p:extLst>
      <p:ext uri="{BB962C8B-B14F-4D97-AF65-F5344CB8AC3E}">
        <p14:creationId xmlns:p14="http://schemas.microsoft.com/office/powerpoint/2010/main" val="19642861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6">
          <a:extLst>
            <a:ext uri="{FF2B5EF4-FFF2-40B4-BE49-F238E27FC236}">
              <a16:creationId xmlns:a16="http://schemas.microsoft.com/office/drawing/2014/main" id="{E46F8019-F03F-80C4-DE82-ECC5F695E2D1}"/>
            </a:ext>
          </a:extLst>
        </p:cNvPr>
        <p:cNvGrpSpPr/>
        <p:nvPr/>
      </p:nvGrpSpPr>
      <p:grpSpPr>
        <a:xfrm>
          <a:off x="0" y="0"/>
          <a:ext cx="0" cy="0"/>
          <a:chOff x="0" y="0"/>
          <a:chExt cx="0" cy="0"/>
        </a:xfrm>
      </p:grpSpPr>
      <p:sp>
        <p:nvSpPr>
          <p:cNvPr id="157" name="Google Shape;157;p25">
            <a:extLst>
              <a:ext uri="{FF2B5EF4-FFF2-40B4-BE49-F238E27FC236}">
                <a16:creationId xmlns:a16="http://schemas.microsoft.com/office/drawing/2014/main" id="{D2B8C841-E641-6F33-CCCE-170D49FDBE41}"/>
              </a:ext>
            </a:extLst>
          </p:cNvPr>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News</a:t>
            </a:r>
            <a:endParaRPr dirty="0"/>
          </a:p>
        </p:txBody>
      </p:sp>
      <p:sp>
        <p:nvSpPr>
          <p:cNvPr id="158" name="Google Shape;158;p25">
            <a:extLst>
              <a:ext uri="{FF2B5EF4-FFF2-40B4-BE49-F238E27FC236}">
                <a16:creationId xmlns:a16="http://schemas.microsoft.com/office/drawing/2014/main" id="{36D3829D-3885-85A2-55B5-8FB83BB4EEFA}"/>
              </a:ext>
            </a:extLst>
          </p:cNvPr>
          <p:cNvSpPr txBox="1">
            <a:spLocks noGrp="1"/>
          </p:cNvSpPr>
          <p:nvPr>
            <p:ph type="body" idx="1"/>
          </p:nvPr>
        </p:nvSpPr>
        <p:spPr>
          <a:xfrm>
            <a:off x="280350" y="1266450"/>
            <a:ext cx="8520600" cy="3339000"/>
          </a:xfrm>
          <a:prstGeom prst="rect">
            <a:avLst/>
          </a:prstGeom>
        </p:spPr>
        <p:txBody>
          <a:bodyPr spcFirstLastPara="1" wrap="square" lIns="91425" tIns="91425" rIns="91425" bIns="91425" anchor="t" anchorCtr="0">
            <a:normAutofit/>
          </a:bodyPr>
          <a:lstStyle/>
          <a:p>
            <a:pPr marL="285750" indent="-285750">
              <a:spcAft>
                <a:spcPts val="1200"/>
              </a:spcAft>
            </a:pPr>
            <a:r>
              <a:rPr lang="en-US" dirty="0"/>
              <a:t>The AI Compliance Guide has finished public comments with five comments received</a:t>
            </a:r>
          </a:p>
          <a:p>
            <a:pPr marL="285750" indent="-285750">
              <a:spcAft>
                <a:spcPts val="1200"/>
              </a:spcAft>
            </a:pPr>
            <a:r>
              <a:rPr lang="en-US" dirty="0"/>
              <a:t>The AI Compliance Guide has been approved for release by the OpenChain Governing Board</a:t>
            </a:r>
          </a:p>
          <a:p>
            <a:pPr marL="285750" indent="-285750">
              <a:spcAft>
                <a:spcPts val="1200"/>
              </a:spcAft>
            </a:pPr>
            <a:r>
              <a:rPr lang="en-US" dirty="0"/>
              <a:t>The provisional release date is in October or November around a major open source event</a:t>
            </a:r>
            <a:endParaRPr dirty="0"/>
          </a:p>
        </p:txBody>
      </p:sp>
    </p:spTree>
    <p:extLst>
      <p:ext uri="{BB962C8B-B14F-4D97-AF65-F5344CB8AC3E}">
        <p14:creationId xmlns:p14="http://schemas.microsoft.com/office/powerpoint/2010/main" val="22122019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65D912-4F20-EE90-CA31-FCA17EE00481}"/>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0F5DC3D5-FDCF-9D14-CBD4-3E8897D493E5}"/>
              </a:ext>
            </a:extLst>
          </p:cNvPr>
          <p:cNvSpPr>
            <a:spLocks noGrp="1"/>
          </p:cNvSpPr>
          <p:nvPr>
            <p:ph type="body" idx="1"/>
          </p:nvPr>
        </p:nvSpPr>
        <p:spPr/>
        <p:txBody>
          <a:bodyPr>
            <a:normAutofit fontScale="92500"/>
          </a:bodyPr>
          <a:lstStyle/>
          <a:p>
            <a:r>
              <a:rPr lang="en-US" dirty="0"/>
              <a:t>Reviewing comments around the AI Compliance Guide</a:t>
            </a:r>
          </a:p>
        </p:txBody>
      </p:sp>
    </p:spTree>
    <p:extLst>
      <p:ext uri="{BB962C8B-B14F-4D97-AF65-F5344CB8AC3E}">
        <p14:creationId xmlns:p14="http://schemas.microsoft.com/office/powerpoint/2010/main" val="42719219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6">
          <a:extLst>
            <a:ext uri="{FF2B5EF4-FFF2-40B4-BE49-F238E27FC236}">
              <a16:creationId xmlns:a16="http://schemas.microsoft.com/office/drawing/2014/main" id="{71092D7C-0CB8-1E84-84F4-5F49A8C0F6F3}"/>
            </a:ext>
          </a:extLst>
        </p:cNvPr>
        <p:cNvGrpSpPr/>
        <p:nvPr/>
      </p:nvGrpSpPr>
      <p:grpSpPr>
        <a:xfrm>
          <a:off x="0" y="0"/>
          <a:ext cx="0" cy="0"/>
          <a:chOff x="0" y="0"/>
          <a:chExt cx="0" cy="0"/>
        </a:xfrm>
      </p:grpSpPr>
      <p:sp>
        <p:nvSpPr>
          <p:cNvPr id="157" name="Google Shape;157;p25">
            <a:extLst>
              <a:ext uri="{FF2B5EF4-FFF2-40B4-BE49-F238E27FC236}">
                <a16:creationId xmlns:a16="http://schemas.microsoft.com/office/drawing/2014/main" id="{68E53977-32A4-1714-20B9-F3DC3F600A68}"/>
              </a:ext>
            </a:extLst>
          </p:cNvPr>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Reviewing Comments</a:t>
            </a:r>
            <a:endParaRPr dirty="0"/>
          </a:p>
        </p:txBody>
      </p:sp>
      <p:sp>
        <p:nvSpPr>
          <p:cNvPr id="158" name="Google Shape;158;p25">
            <a:extLst>
              <a:ext uri="{FF2B5EF4-FFF2-40B4-BE49-F238E27FC236}">
                <a16:creationId xmlns:a16="http://schemas.microsoft.com/office/drawing/2014/main" id="{6C45DDC5-0E03-66A6-AEEF-54D79E6A1A5D}"/>
              </a:ext>
            </a:extLst>
          </p:cNvPr>
          <p:cNvSpPr txBox="1">
            <a:spLocks noGrp="1"/>
          </p:cNvSpPr>
          <p:nvPr>
            <p:ph type="body" idx="1"/>
          </p:nvPr>
        </p:nvSpPr>
        <p:spPr>
          <a:xfrm>
            <a:off x="280350" y="1266450"/>
            <a:ext cx="8520600" cy="3339000"/>
          </a:xfrm>
          <a:prstGeom prst="rect">
            <a:avLst/>
          </a:prstGeom>
        </p:spPr>
        <p:txBody>
          <a:bodyPr spcFirstLastPara="1" wrap="square" lIns="91425" tIns="91425" rIns="91425" bIns="91425" anchor="t" anchorCtr="0">
            <a:normAutofit/>
          </a:bodyPr>
          <a:lstStyle/>
          <a:p>
            <a:pPr marL="0" indent="0">
              <a:spcAft>
                <a:spcPts val="1200"/>
              </a:spcAft>
              <a:buNone/>
            </a:pPr>
            <a:r>
              <a:rPr lang="en-US" dirty="0"/>
              <a:t>The comments were received via GitHub:</a:t>
            </a:r>
          </a:p>
          <a:p>
            <a:pPr marL="285750" indent="-285750">
              <a:spcAft>
                <a:spcPts val="1200"/>
              </a:spcAft>
            </a:pPr>
            <a:r>
              <a:rPr lang="en-US" dirty="0">
                <a:hlinkClick r:id="rId3"/>
              </a:rPr>
              <a:t>https://github.com/OpenChain-Project/Reference-Material/issues/101</a:t>
            </a:r>
            <a:r>
              <a:rPr lang="en-US" dirty="0"/>
              <a:t> </a:t>
            </a:r>
          </a:p>
          <a:p>
            <a:pPr marL="285750" indent="-285750">
              <a:spcAft>
                <a:spcPts val="1200"/>
              </a:spcAft>
            </a:pPr>
            <a:r>
              <a:rPr lang="en-US" dirty="0">
                <a:hlinkClick r:id="rId4"/>
              </a:rPr>
              <a:t>https://github.com/OpenChain-Project/Reference-Material/issues/102</a:t>
            </a:r>
            <a:r>
              <a:rPr lang="en-US" dirty="0"/>
              <a:t> </a:t>
            </a:r>
          </a:p>
          <a:p>
            <a:pPr marL="285750" indent="-285750">
              <a:spcAft>
                <a:spcPts val="1200"/>
              </a:spcAft>
            </a:pPr>
            <a:r>
              <a:rPr lang="en-US" dirty="0">
                <a:hlinkClick r:id="rId5"/>
              </a:rPr>
              <a:t>https://github.com/OpenChain-Project/Reference-Material/issues/107</a:t>
            </a:r>
            <a:r>
              <a:rPr lang="en-US" dirty="0"/>
              <a:t> </a:t>
            </a:r>
          </a:p>
          <a:p>
            <a:pPr marL="285750" indent="-285750">
              <a:spcAft>
                <a:spcPts val="1200"/>
              </a:spcAft>
            </a:pPr>
            <a:r>
              <a:rPr lang="en-US" dirty="0">
                <a:hlinkClick r:id="rId6"/>
              </a:rPr>
              <a:t>https://github.com/OpenChain-Project/Reference-Material/issues/108</a:t>
            </a:r>
            <a:r>
              <a:rPr lang="en-US" dirty="0"/>
              <a:t> </a:t>
            </a:r>
          </a:p>
          <a:p>
            <a:pPr marL="285750" indent="-285750">
              <a:spcAft>
                <a:spcPts val="1200"/>
              </a:spcAft>
            </a:pPr>
            <a:r>
              <a:rPr lang="en-US" dirty="0">
                <a:hlinkClick r:id="rId7"/>
              </a:rPr>
              <a:t>https://github.com/OpenChain-Project/Reference-Material/issues/109</a:t>
            </a:r>
            <a:r>
              <a:rPr lang="en-US" dirty="0"/>
              <a:t> </a:t>
            </a:r>
            <a:endParaRPr dirty="0"/>
          </a:p>
        </p:txBody>
      </p:sp>
    </p:spTree>
    <p:extLst>
      <p:ext uri="{BB962C8B-B14F-4D97-AF65-F5344CB8AC3E}">
        <p14:creationId xmlns:p14="http://schemas.microsoft.com/office/powerpoint/2010/main" val="12129660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B2FB8D-2C7F-5B83-A46A-224D6D8F5063}"/>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999A60B9-644D-5999-0133-563D226AA17C}"/>
              </a:ext>
            </a:extLst>
          </p:cNvPr>
          <p:cNvSpPr>
            <a:spLocks noGrp="1"/>
          </p:cNvSpPr>
          <p:nvPr>
            <p:ph type="body" idx="1"/>
          </p:nvPr>
        </p:nvSpPr>
        <p:spPr/>
        <p:txBody>
          <a:bodyPr>
            <a:normAutofit/>
          </a:bodyPr>
          <a:lstStyle/>
          <a:p>
            <a:r>
              <a:rPr lang="en-US" dirty="0"/>
              <a:t>Any Other Business?</a:t>
            </a:r>
          </a:p>
        </p:txBody>
      </p:sp>
    </p:spTree>
    <p:extLst>
      <p:ext uri="{BB962C8B-B14F-4D97-AF65-F5344CB8AC3E}">
        <p14:creationId xmlns:p14="http://schemas.microsoft.com/office/powerpoint/2010/main" val="22847100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B17FCAD-48F7-1928-D5EC-55B993991334}"/>
              </a:ext>
            </a:extLst>
          </p:cNvPr>
          <p:cNvSpPr>
            <a:spLocks noGrp="1"/>
          </p:cNvSpPr>
          <p:nvPr>
            <p:ph type="body" idx="1"/>
          </p:nvPr>
        </p:nvSpPr>
        <p:spPr/>
        <p:txBody>
          <a:bodyPr/>
          <a:lstStyle/>
          <a:p>
            <a:r>
              <a:rPr lang="en-US" dirty="0"/>
              <a:t>Thank you and see you next time!</a:t>
            </a:r>
          </a:p>
        </p:txBody>
      </p:sp>
    </p:spTree>
    <p:extLst>
      <p:ext uri="{BB962C8B-B14F-4D97-AF65-F5344CB8AC3E}">
        <p14:creationId xmlns:p14="http://schemas.microsoft.com/office/powerpoint/2010/main" val="656836259"/>
      </p:ext>
    </p:extLst>
  </p:cSld>
  <p:clrMapOvr>
    <a:masterClrMapping/>
  </p:clrMapOvr>
</p:sld>
</file>

<file path=ppt/theme/theme1.xml><?xml version="1.0" encoding="utf-8"?>
<a:theme xmlns:a="http://schemas.openxmlformats.org/drawingml/2006/main" name="Linux Foundation EU Theme 2023">
  <a:themeElements>
    <a:clrScheme name="Geometric">
      <a:dk1>
        <a:srgbClr val="222222"/>
      </a:dk1>
      <a:lt1>
        <a:srgbClr val="FFFFFF"/>
      </a:lt1>
      <a:dk2>
        <a:srgbClr val="434343"/>
      </a:dk2>
      <a:lt2>
        <a:srgbClr val="999999"/>
      </a:lt2>
      <a:accent1>
        <a:srgbClr val="003778"/>
      </a:accent1>
      <a:accent2>
        <a:srgbClr val="0094FF"/>
      </a:accent2>
      <a:accent3>
        <a:srgbClr val="5B1DE7"/>
      </a:accent3>
      <a:accent4>
        <a:srgbClr val="12E2E2"/>
      </a:accent4>
      <a:accent5>
        <a:srgbClr val="FF00AA"/>
      </a:accent5>
      <a:accent6>
        <a:srgbClr val="ACDE1F"/>
      </a:accent6>
      <a:hlink>
        <a:srgbClr val="0077CC"/>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TotalTime>
  <Words>351</Words>
  <Application>Microsoft Macintosh PowerPoint</Application>
  <PresentationFormat>On-screen Show (16:9)</PresentationFormat>
  <Paragraphs>27</Paragraphs>
  <Slides>9</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Roboto Slab Light</vt:lpstr>
      <vt:lpstr>Roboto</vt:lpstr>
      <vt:lpstr>Open Sans Medium</vt:lpstr>
      <vt:lpstr>Linux Foundation EU Theme 2023</vt:lpstr>
      <vt:lpstr>OpenChain AI Work Group</vt:lpstr>
      <vt:lpstr>Anti-Trust Policy Notice</vt:lpstr>
      <vt:lpstr>Agenda</vt:lpstr>
      <vt:lpstr>PowerPoint Presentation</vt:lpstr>
      <vt:lpstr>News</vt:lpstr>
      <vt:lpstr>PowerPoint Presentation</vt:lpstr>
      <vt:lpstr>Reviewing Comments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Shane Coughlan</cp:lastModifiedBy>
  <cp:revision>6</cp:revision>
  <dcterms:modified xsi:type="dcterms:W3CDTF">2025-09-11T03:09:35Z</dcterms:modified>
</cp:coreProperties>
</file>