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4" r:id="rId1"/>
  </p:sldMasterIdLst>
  <p:notesMasterIdLst>
    <p:notesMasterId r:id="rId14"/>
  </p:notesMasterIdLst>
  <p:sldIdLst>
    <p:sldId id="257" r:id="rId2"/>
    <p:sldId id="269" r:id="rId3"/>
    <p:sldId id="270" r:id="rId4"/>
    <p:sldId id="271" r:id="rId5"/>
    <p:sldId id="280" r:id="rId6"/>
    <p:sldId id="272" r:id="rId7"/>
    <p:sldId id="281" r:id="rId8"/>
    <p:sldId id="278" r:id="rId9"/>
    <p:sldId id="283" r:id="rId10"/>
    <p:sldId id="282" r:id="rId11"/>
    <p:sldId id="279" r:id="rId12"/>
    <p:sldId id="267" r:id="rId13"/>
  </p:sldIdLst>
  <p:sldSz cx="9144000" cy="5143500" type="screen16x9"/>
  <p:notesSz cx="6858000" cy="9144000"/>
  <p:embeddedFontLst>
    <p:embeddedFont>
      <p:font typeface="Open Sans Medium" pitchFamily="2" charset="0"/>
      <p:regular r:id="rId15"/>
      <p:bold r:id="rId16"/>
      <p:italic r:id="rId17"/>
      <p:boldItalic r:id="rId18"/>
    </p:embeddedFont>
    <p:embeddedFont>
      <p:font typeface="Roboto" panose="02000000000000000000" pitchFamily="2" charset="0"/>
      <p:regular r:id="rId19"/>
      <p:bold r:id="rId20"/>
      <p:italic r:id="rId21"/>
      <p:boldItalic r:id="rId22"/>
    </p:embeddedFont>
    <p:embeddedFont>
      <p:font typeface="Roboto Slab Light" panose="020F0302020204030204" pitchFamily="34" charset="0"/>
      <p:regular r:id="rId23"/>
      <p:bold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270"/>
    <p:restoredTop sz="96301"/>
  </p:normalViewPr>
  <p:slideViewPr>
    <p:cSldViewPr snapToGrid="0">
      <p:cViewPr varScale="1">
        <p:scale>
          <a:sx n="170" d="100"/>
          <a:sy n="170" d="100"/>
        </p:scale>
        <p:origin x="456" y="480"/>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7.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g144aaa0767c_0_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0" name="Google Shape;120;g144aaa0767c_0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6230515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144aaa0767c_0_10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144aaa0767c_0_1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946289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606907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564693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5816640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382388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g146cbe31ecc_0_8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 name="Google Shape;155;g146cbe31ecc_0_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64354183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g146cbe31ecc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6629147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a:extLst>
            <a:ext uri="{FF2B5EF4-FFF2-40B4-BE49-F238E27FC236}">
              <a16:creationId xmlns:a16="http://schemas.microsoft.com/office/drawing/2014/main" id="{4A3E4FFC-4227-7B1C-ECAD-181668EAAA45}"/>
            </a:ext>
          </a:extLst>
        </p:cNvPr>
        <p:cNvGrpSpPr/>
        <p:nvPr/>
      </p:nvGrpSpPr>
      <p:grpSpPr>
        <a:xfrm>
          <a:off x="0" y="0"/>
          <a:ext cx="0" cy="0"/>
          <a:chOff x="0" y="0"/>
          <a:chExt cx="0" cy="0"/>
        </a:xfrm>
      </p:grpSpPr>
      <p:sp>
        <p:nvSpPr>
          <p:cNvPr id="142" name="Google Shape;142;g146cbe31ecc_0_96:notes">
            <a:extLst>
              <a:ext uri="{FF2B5EF4-FFF2-40B4-BE49-F238E27FC236}">
                <a16:creationId xmlns:a16="http://schemas.microsoft.com/office/drawing/2014/main" id="{9C1BC011-E92D-BCA3-B951-04D4D6D2584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 name="Google Shape;143;g146cbe31ecc_0_96:notes">
            <a:extLst>
              <a:ext uri="{FF2B5EF4-FFF2-40B4-BE49-F238E27FC236}">
                <a16:creationId xmlns:a16="http://schemas.microsoft.com/office/drawing/2014/main" id="{1F1D0082-A5B7-FDBF-9DE1-42402F95E718}"/>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9743890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Dark 1">
  <p:cSld name="TITLE_3">
    <p:bg>
      <p:bgPr>
        <a:gradFill>
          <a:gsLst>
            <a:gs pos="0">
              <a:srgbClr val="42B0FF"/>
            </a:gs>
            <a:gs pos="100000">
              <a:srgbClr val="076EB8"/>
            </a:gs>
          </a:gsLst>
          <a:lin ang="13500032" scaled="0"/>
        </a:gradFill>
        <a:effectLst/>
      </p:bgPr>
    </p:bg>
    <p:spTree>
      <p:nvGrpSpPr>
        <p:cNvPr id="1" name="Shape 28"/>
        <p:cNvGrpSpPr/>
        <p:nvPr/>
      </p:nvGrpSpPr>
      <p:grpSpPr>
        <a:xfrm>
          <a:off x="0" y="0"/>
          <a:ext cx="0" cy="0"/>
          <a:chOff x="0" y="0"/>
          <a:chExt cx="0" cy="0"/>
        </a:xfrm>
      </p:grpSpPr>
      <p:sp>
        <p:nvSpPr>
          <p:cNvPr id="29" name="Google Shape;29;p4"/>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lvl1pPr lvl="0" rtl="0">
              <a:spcBef>
                <a:spcPts val="0"/>
              </a:spcBef>
              <a:spcAft>
                <a:spcPts val="0"/>
              </a:spcAft>
              <a:buClr>
                <a:schemeClr val="lt1"/>
              </a:buClr>
              <a:buSzPts val="4200"/>
              <a:buNone/>
              <a:defRPr sz="4200">
                <a:solidFill>
                  <a:schemeClr val="lt1"/>
                </a:solidFill>
              </a:defRPr>
            </a:lvl1pPr>
            <a:lvl2pPr lvl="1" rtl="0">
              <a:spcBef>
                <a:spcPts val="0"/>
              </a:spcBef>
              <a:spcAft>
                <a:spcPts val="0"/>
              </a:spcAft>
              <a:buClr>
                <a:schemeClr val="lt1"/>
              </a:buClr>
              <a:buSzPts val="4200"/>
              <a:buNone/>
              <a:defRPr sz="4200">
                <a:solidFill>
                  <a:schemeClr val="lt1"/>
                </a:solidFill>
              </a:defRPr>
            </a:lvl2pPr>
            <a:lvl3pPr lvl="2" rtl="0">
              <a:spcBef>
                <a:spcPts val="0"/>
              </a:spcBef>
              <a:spcAft>
                <a:spcPts val="0"/>
              </a:spcAft>
              <a:buClr>
                <a:schemeClr val="lt1"/>
              </a:buClr>
              <a:buSzPts val="4200"/>
              <a:buNone/>
              <a:defRPr sz="4200">
                <a:solidFill>
                  <a:schemeClr val="lt1"/>
                </a:solidFill>
              </a:defRPr>
            </a:lvl3pPr>
            <a:lvl4pPr lvl="3" rtl="0">
              <a:spcBef>
                <a:spcPts val="0"/>
              </a:spcBef>
              <a:spcAft>
                <a:spcPts val="0"/>
              </a:spcAft>
              <a:buClr>
                <a:schemeClr val="lt1"/>
              </a:buClr>
              <a:buSzPts val="4200"/>
              <a:buNone/>
              <a:defRPr sz="4200">
                <a:solidFill>
                  <a:schemeClr val="lt1"/>
                </a:solidFill>
              </a:defRPr>
            </a:lvl4pPr>
            <a:lvl5pPr lvl="4" rtl="0">
              <a:spcBef>
                <a:spcPts val="0"/>
              </a:spcBef>
              <a:spcAft>
                <a:spcPts val="0"/>
              </a:spcAft>
              <a:buClr>
                <a:schemeClr val="lt1"/>
              </a:buClr>
              <a:buSzPts val="4200"/>
              <a:buNone/>
              <a:defRPr sz="4200">
                <a:solidFill>
                  <a:schemeClr val="lt1"/>
                </a:solidFill>
              </a:defRPr>
            </a:lvl5pPr>
            <a:lvl6pPr lvl="5" rtl="0">
              <a:spcBef>
                <a:spcPts val="0"/>
              </a:spcBef>
              <a:spcAft>
                <a:spcPts val="0"/>
              </a:spcAft>
              <a:buClr>
                <a:schemeClr val="lt1"/>
              </a:buClr>
              <a:buSzPts val="4200"/>
              <a:buNone/>
              <a:defRPr sz="4200">
                <a:solidFill>
                  <a:schemeClr val="lt1"/>
                </a:solidFill>
              </a:defRPr>
            </a:lvl6pPr>
            <a:lvl7pPr lvl="6" rtl="0">
              <a:spcBef>
                <a:spcPts val="0"/>
              </a:spcBef>
              <a:spcAft>
                <a:spcPts val="0"/>
              </a:spcAft>
              <a:buClr>
                <a:schemeClr val="lt1"/>
              </a:buClr>
              <a:buSzPts val="4200"/>
              <a:buNone/>
              <a:defRPr sz="4200">
                <a:solidFill>
                  <a:schemeClr val="lt1"/>
                </a:solidFill>
              </a:defRPr>
            </a:lvl7pPr>
            <a:lvl8pPr lvl="7" rtl="0">
              <a:spcBef>
                <a:spcPts val="0"/>
              </a:spcBef>
              <a:spcAft>
                <a:spcPts val="0"/>
              </a:spcAft>
              <a:buClr>
                <a:schemeClr val="lt1"/>
              </a:buClr>
              <a:buSzPts val="4200"/>
              <a:buNone/>
              <a:defRPr sz="4200">
                <a:solidFill>
                  <a:schemeClr val="lt1"/>
                </a:solidFill>
              </a:defRPr>
            </a:lvl8pPr>
            <a:lvl9pPr lvl="8" rtl="0">
              <a:spcBef>
                <a:spcPts val="0"/>
              </a:spcBef>
              <a:spcAft>
                <a:spcPts val="0"/>
              </a:spcAft>
              <a:buClr>
                <a:schemeClr val="lt1"/>
              </a:buClr>
              <a:buSzPts val="4200"/>
              <a:buNone/>
              <a:defRPr sz="4200">
                <a:solidFill>
                  <a:schemeClr val="lt1"/>
                </a:solidFill>
              </a:defRPr>
            </a:lvl9pPr>
          </a:lstStyle>
          <a:p>
            <a:endParaRPr/>
          </a:p>
        </p:txBody>
      </p:sp>
      <p:sp>
        <p:nvSpPr>
          <p:cNvPr id="30" name="Google Shape;30;p4"/>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a:bodyPr>
          <a:lstStyle>
            <a:lvl1pPr lvl="0" rtl="0">
              <a:lnSpc>
                <a:spcPct val="100000"/>
              </a:lnSpc>
              <a:spcBef>
                <a:spcPts val="0"/>
              </a:spcBef>
              <a:spcAft>
                <a:spcPts val="0"/>
              </a:spcAft>
              <a:buClr>
                <a:schemeClr val="lt1"/>
              </a:buClr>
              <a:buSzPts val="2100"/>
              <a:buNone/>
              <a:defRPr sz="2100">
                <a:solidFill>
                  <a:schemeClr val="lt1"/>
                </a:solidFill>
              </a:defRPr>
            </a:lvl1pPr>
            <a:lvl2pPr lvl="1" rtl="0">
              <a:lnSpc>
                <a:spcPct val="100000"/>
              </a:lnSpc>
              <a:spcBef>
                <a:spcPts val="0"/>
              </a:spcBef>
              <a:spcAft>
                <a:spcPts val="0"/>
              </a:spcAft>
              <a:buClr>
                <a:schemeClr val="lt1"/>
              </a:buClr>
              <a:buSzPts val="2100"/>
              <a:buNone/>
              <a:defRPr sz="2100">
                <a:solidFill>
                  <a:schemeClr val="lt1"/>
                </a:solidFill>
              </a:defRPr>
            </a:lvl2pPr>
            <a:lvl3pPr lvl="2" rtl="0">
              <a:lnSpc>
                <a:spcPct val="100000"/>
              </a:lnSpc>
              <a:spcBef>
                <a:spcPts val="0"/>
              </a:spcBef>
              <a:spcAft>
                <a:spcPts val="0"/>
              </a:spcAft>
              <a:buClr>
                <a:schemeClr val="lt1"/>
              </a:buClr>
              <a:buSzPts val="2100"/>
              <a:buNone/>
              <a:defRPr sz="2100">
                <a:solidFill>
                  <a:schemeClr val="lt1"/>
                </a:solidFill>
              </a:defRPr>
            </a:lvl3pPr>
            <a:lvl4pPr lvl="3" rtl="0">
              <a:lnSpc>
                <a:spcPct val="100000"/>
              </a:lnSpc>
              <a:spcBef>
                <a:spcPts val="0"/>
              </a:spcBef>
              <a:spcAft>
                <a:spcPts val="0"/>
              </a:spcAft>
              <a:buClr>
                <a:schemeClr val="lt1"/>
              </a:buClr>
              <a:buSzPts val="2100"/>
              <a:buNone/>
              <a:defRPr sz="2100">
                <a:solidFill>
                  <a:schemeClr val="lt1"/>
                </a:solidFill>
              </a:defRPr>
            </a:lvl4pPr>
            <a:lvl5pPr lvl="4" rtl="0">
              <a:lnSpc>
                <a:spcPct val="100000"/>
              </a:lnSpc>
              <a:spcBef>
                <a:spcPts val="0"/>
              </a:spcBef>
              <a:spcAft>
                <a:spcPts val="0"/>
              </a:spcAft>
              <a:buClr>
                <a:schemeClr val="lt1"/>
              </a:buClr>
              <a:buSzPts val="2100"/>
              <a:buNone/>
              <a:defRPr sz="2100">
                <a:solidFill>
                  <a:schemeClr val="lt1"/>
                </a:solidFill>
              </a:defRPr>
            </a:lvl5pPr>
            <a:lvl6pPr lvl="5" rtl="0">
              <a:lnSpc>
                <a:spcPct val="100000"/>
              </a:lnSpc>
              <a:spcBef>
                <a:spcPts val="0"/>
              </a:spcBef>
              <a:spcAft>
                <a:spcPts val="0"/>
              </a:spcAft>
              <a:buClr>
                <a:schemeClr val="lt1"/>
              </a:buClr>
              <a:buSzPts val="2100"/>
              <a:buNone/>
              <a:defRPr sz="2100">
                <a:solidFill>
                  <a:schemeClr val="lt1"/>
                </a:solidFill>
              </a:defRPr>
            </a:lvl6pPr>
            <a:lvl7pPr lvl="6" rtl="0">
              <a:lnSpc>
                <a:spcPct val="100000"/>
              </a:lnSpc>
              <a:spcBef>
                <a:spcPts val="0"/>
              </a:spcBef>
              <a:spcAft>
                <a:spcPts val="0"/>
              </a:spcAft>
              <a:buClr>
                <a:schemeClr val="lt1"/>
              </a:buClr>
              <a:buSzPts val="2100"/>
              <a:buNone/>
              <a:defRPr sz="2100">
                <a:solidFill>
                  <a:schemeClr val="lt1"/>
                </a:solidFill>
              </a:defRPr>
            </a:lvl7pPr>
            <a:lvl8pPr lvl="7" rtl="0">
              <a:lnSpc>
                <a:spcPct val="100000"/>
              </a:lnSpc>
              <a:spcBef>
                <a:spcPts val="0"/>
              </a:spcBef>
              <a:spcAft>
                <a:spcPts val="0"/>
              </a:spcAft>
              <a:buClr>
                <a:schemeClr val="lt1"/>
              </a:buClr>
              <a:buSzPts val="2100"/>
              <a:buNone/>
              <a:defRPr sz="2100">
                <a:solidFill>
                  <a:schemeClr val="lt1"/>
                </a:solidFill>
              </a:defRPr>
            </a:lvl8pPr>
            <a:lvl9pPr lvl="8" rtl="0">
              <a:lnSpc>
                <a:spcPct val="100000"/>
              </a:lnSpc>
              <a:spcBef>
                <a:spcPts val="0"/>
              </a:spcBef>
              <a:spcAft>
                <a:spcPts val="0"/>
              </a:spcAft>
              <a:buClr>
                <a:schemeClr val="lt1"/>
              </a:buClr>
              <a:buSzPts val="2100"/>
              <a:buNone/>
              <a:defRPr sz="2100">
                <a:solidFill>
                  <a:schemeClr val="lt1"/>
                </a:solidFill>
              </a:defRPr>
            </a:lvl9pPr>
          </a:lstStyle>
          <a:p>
            <a:endParaRPr/>
          </a:p>
        </p:txBody>
      </p:sp>
      <p:pic>
        <p:nvPicPr>
          <p:cNvPr id="31" name="Google Shape;31;p4"/>
          <p:cNvPicPr preferRelativeResize="0"/>
          <p:nvPr/>
        </p:nvPicPr>
        <p:blipFill>
          <a:blip r:embed="rId2">
            <a:alphaModFix/>
          </a:blip>
          <a:stretch>
            <a:fillRect/>
          </a:stretch>
        </p:blipFill>
        <p:spPr>
          <a:xfrm rot="5400000">
            <a:off x="8312352" y="4301684"/>
            <a:ext cx="844843" cy="838800"/>
          </a:xfrm>
          <a:prstGeom prst="rect">
            <a:avLst/>
          </a:prstGeom>
          <a:noFill/>
          <a:ln>
            <a:noFill/>
          </a:ln>
        </p:spPr>
      </p:pic>
      <p:sp>
        <p:nvSpPr>
          <p:cNvPr id="32" name="Google Shape;32;p4"/>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3" name="Google Shape;33;p4"/>
          <p:cNvSpPr/>
          <p:nvPr/>
        </p:nvSpPr>
        <p:spPr>
          <a:xfrm>
            <a:off x="8208900" y="0"/>
            <a:ext cx="935100" cy="9351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4" name="Google Shape;34;p4"/>
          <p:cNvPicPr preferRelativeResize="0"/>
          <p:nvPr/>
        </p:nvPicPr>
        <p:blipFill>
          <a:blip r:embed="rId3">
            <a:alphaModFix/>
          </a:blip>
          <a:stretch>
            <a:fillRect/>
          </a:stretch>
        </p:blipFill>
        <p:spPr>
          <a:xfrm>
            <a:off x="7273800" y="3350"/>
            <a:ext cx="935100" cy="928411"/>
          </a:xfrm>
          <a:prstGeom prst="rect">
            <a:avLst/>
          </a:prstGeom>
          <a:noFill/>
          <a:ln>
            <a:noFill/>
          </a:ln>
        </p:spPr>
      </p:pic>
      <p:pic>
        <p:nvPicPr>
          <p:cNvPr id="35" name="Google Shape;35;p4"/>
          <p:cNvPicPr preferRelativeResize="0"/>
          <p:nvPr/>
        </p:nvPicPr>
        <p:blipFill>
          <a:blip r:embed="rId4">
            <a:alphaModFix/>
          </a:blip>
          <a:stretch>
            <a:fillRect/>
          </a:stretch>
        </p:blipFill>
        <p:spPr>
          <a:xfrm>
            <a:off x="705588" y="4235030"/>
            <a:ext cx="1194674" cy="393600"/>
          </a:xfrm>
          <a:prstGeom prst="rect">
            <a:avLst/>
          </a:prstGeom>
          <a:noFill/>
          <a:ln>
            <a:noFill/>
          </a:ln>
        </p:spPr>
      </p:pic>
      <p:pic>
        <p:nvPicPr>
          <p:cNvPr id="2" name="Picture 1">
            <a:extLst>
              <a:ext uri="{FF2B5EF4-FFF2-40B4-BE49-F238E27FC236}">
                <a16:creationId xmlns:a16="http://schemas.microsoft.com/office/drawing/2014/main" id="{7537A803-49DD-9F6C-387C-2AF2628C619E}"/>
              </a:ext>
            </a:extLst>
          </p:cNvPr>
          <p:cNvPicPr>
            <a:picLocks noChangeAspect="1"/>
          </p:cNvPicPr>
          <p:nvPr userDrawn="1"/>
        </p:nvPicPr>
        <p:blipFill>
          <a:blip r:embed="rId5"/>
          <a:stretch>
            <a:fillRect/>
          </a:stretch>
        </p:blipFill>
        <p:spPr>
          <a:xfrm>
            <a:off x="2284576" y="4122678"/>
            <a:ext cx="1080274" cy="618303"/>
          </a:xfrm>
          <a:prstGeom prst="rect">
            <a:avLst/>
          </a:prstGeom>
        </p:spPr>
      </p:pic>
      <p:pic>
        <p:nvPicPr>
          <p:cNvPr id="3" name="Picture 2">
            <a:extLst>
              <a:ext uri="{FF2B5EF4-FFF2-40B4-BE49-F238E27FC236}">
                <a16:creationId xmlns:a16="http://schemas.microsoft.com/office/drawing/2014/main" id="{2BC99040-D52B-5FAC-01DD-AA11C386147B}"/>
              </a:ext>
            </a:extLst>
          </p:cNvPr>
          <p:cNvPicPr>
            <a:picLocks noChangeAspect="1"/>
          </p:cNvPicPr>
          <p:nvPr userDrawn="1"/>
        </p:nvPicPr>
        <p:blipFill>
          <a:blip r:embed="rId6"/>
          <a:stretch>
            <a:fillRect/>
          </a:stretch>
        </p:blipFill>
        <p:spPr>
          <a:xfrm>
            <a:off x="5572981" y="3566823"/>
            <a:ext cx="2641600" cy="140970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gradFill>
          <a:gsLst>
            <a:gs pos="0">
              <a:schemeClr val="accent2"/>
            </a:gs>
            <a:gs pos="100000">
              <a:schemeClr val="accent4"/>
            </a:gs>
          </a:gsLst>
          <a:lin ang="5400012" scaled="0"/>
        </a:gradFill>
        <a:effectLst/>
      </p:bgPr>
    </p:bg>
    <p:spTree>
      <p:nvGrpSpPr>
        <p:cNvPr id="1" name="Shape 50"/>
        <p:cNvGrpSpPr/>
        <p:nvPr/>
      </p:nvGrpSpPr>
      <p:grpSpPr>
        <a:xfrm>
          <a:off x="0" y="0"/>
          <a:ext cx="0" cy="0"/>
          <a:chOff x="0" y="0"/>
          <a:chExt cx="0" cy="0"/>
        </a:xfrm>
      </p:grpSpPr>
      <p:sp>
        <p:nvSpPr>
          <p:cNvPr id="51" name="Google Shape;51;p7"/>
          <p:cNvSpPr/>
          <p:nvPr/>
        </p:nvSpPr>
        <p:spPr>
          <a:xfrm rot="5400000" flipH="1">
            <a:off x="-12" y="4128307"/>
            <a:ext cx="1015200" cy="10152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7"/>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4200"/>
              <a:buNone/>
              <a:defRPr sz="4200">
                <a:solidFill>
                  <a:schemeClr val="lt1"/>
                </a:solidFill>
              </a:defRPr>
            </a:lvl1pPr>
            <a:lvl2pPr lvl="1">
              <a:spcBef>
                <a:spcPts val="0"/>
              </a:spcBef>
              <a:spcAft>
                <a:spcPts val="0"/>
              </a:spcAft>
              <a:buClr>
                <a:schemeClr val="lt1"/>
              </a:buClr>
              <a:buSzPts val="4200"/>
              <a:buNone/>
              <a:defRPr sz="4200">
                <a:solidFill>
                  <a:schemeClr val="lt1"/>
                </a:solidFill>
              </a:defRPr>
            </a:lvl2pPr>
            <a:lvl3pPr lvl="2">
              <a:spcBef>
                <a:spcPts val="0"/>
              </a:spcBef>
              <a:spcAft>
                <a:spcPts val="0"/>
              </a:spcAft>
              <a:buClr>
                <a:schemeClr val="lt1"/>
              </a:buClr>
              <a:buSzPts val="4200"/>
              <a:buNone/>
              <a:defRPr sz="4200">
                <a:solidFill>
                  <a:schemeClr val="lt1"/>
                </a:solidFill>
              </a:defRPr>
            </a:lvl3pPr>
            <a:lvl4pPr lvl="3">
              <a:spcBef>
                <a:spcPts val="0"/>
              </a:spcBef>
              <a:spcAft>
                <a:spcPts val="0"/>
              </a:spcAft>
              <a:buClr>
                <a:schemeClr val="lt1"/>
              </a:buClr>
              <a:buSzPts val="4200"/>
              <a:buNone/>
              <a:defRPr sz="4200">
                <a:solidFill>
                  <a:schemeClr val="lt1"/>
                </a:solidFill>
              </a:defRPr>
            </a:lvl4pPr>
            <a:lvl5pPr lvl="4">
              <a:spcBef>
                <a:spcPts val="0"/>
              </a:spcBef>
              <a:spcAft>
                <a:spcPts val="0"/>
              </a:spcAft>
              <a:buClr>
                <a:schemeClr val="lt1"/>
              </a:buClr>
              <a:buSzPts val="4200"/>
              <a:buNone/>
              <a:defRPr sz="4200">
                <a:solidFill>
                  <a:schemeClr val="lt1"/>
                </a:solidFill>
              </a:defRPr>
            </a:lvl5pPr>
            <a:lvl6pPr lvl="5">
              <a:spcBef>
                <a:spcPts val="0"/>
              </a:spcBef>
              <a:spcAft>
                <a:spcPts val="0"/>
              </a:spcAft>
              <a:buClr>
                <a:schemeClr val="lt1"/>
              </a:buClr>
              <a:buSzPts val="4200"/>
              <a:buNone/>
              <a:defRPr sz="4200">
                <a:solidFill>
                  <a:schemeClr val="lt1"/>
                </a:solidFill>
              </a:defRPr>
            </a:lvl6pPr>
            <a:lvl7pPr lvl="6">
              <a:spcBef>
                <a:spcPts val="0"/>
              </a:spcBef>
              <a:spcAft>
                <a:spcPts val="0"/>
              </a:spcAft>
              <a:buClr>
                <a:schemeClr val="lt1"/>
              </a:buClr>
              <a:buSzPts val="4200"/>
              <a:buNone/>
              <a:defRPr sz="4200">
                <a:solidFill>
                  <a:schemeClr val="lt1"/>
                </a:solidFill>
              </a:defRPr>
            </a:lvl7pPr>
            <a:lvl8pPr lvl="7">
              <a:spcBef>
                <a:spcPts val="0"/>
              </a:spcBef>
              <a:spcAft>
                <a:spcPts val="0"/>
              </a:spcAft>
              <a:buClr>
                <a:schemeClr val="lt1"/>
              </a:buClr>
              <a:buSzPts val="4200"/>
              <a:buNone/>
              <a:defRPr sz="4200">
                <a:solidFill>
                  <a:schemeClr val="lt1"/>
                </a:solidFill>
              </a:defRPr>
            </a:lvl8pPr>
            <a:lvl9pPr lvl="8">
              <a:spcBef>
                <a:spcPts val="0"/>
              </a:spcBef>
              <a:spcAft>
                <a:spcPts val="0"/>
              </a:spcAft>
              <a:buClr>
                <a:schemeClr val="lt1"/>
              </a:buClr>
              <a:buSzPts val="4200"/>
              <a:buNone/>
              <a:defRPr sz="4200">
                <a:solidFill>
                  <a:schemeClr val="lt1"/>
                </a:solidFill>
              </a:defRPr>
            </a:lvl9pPr>
          </a:lstStyle>
          <a:p>
            <a:endParaRPr/>
          </a:p>
        </p:txBody>
      </p:sp>
      <p:sp>
        <p:nvSpPr>
          <p:cNvPr id="53" name="Google Shape;53;p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pic>
        <p:nvPicPr>
          <p:cNvPr id="54" name="Google Shape;54;p7"/>
          <p:cNvPicPr preferRelativeResize="0"/>
          <p:nvPr/>
        </p:nvPicPr>
        <p:blipFill>
          <a:blip r:embed="rId2">
            <a:alphaModFix/>
          </a:blip>
          <a:stretch>
            <a:fillRect/>
          </a:stretch>
        </p:blipFill>
        <p:spPr>
          <a:xfrm>
            <a:off x="8128800" y="0"/>
            <a:ext cx="1015200" cy="1007953"/>
          </a:xfrm>
          <a:prstGeom prst="rect">
            <a:avLst/>
          </a:prstGeom>
          <a:noFill/>
          <a:ln>
            <a:noFill/>
          </a:ln>
        </p:spPr>
      </p:pic>
      <p:pic>
        <p:nvPicPr>
          <p:cNvPr id="2" name="Picture 1">
            <a:extLst>
              <a:ext uri="{FF2B5EF4-FFF2-40B4-BE49-F238E27FC236}">
                <a16:creationId xmlns:a16="http://schemas.microsoft.com/office/drawing/2014/main" id="{2801B9BB-356F-0CEB-6136-9AA80883BF80}"/>
              </a:ext>
            </a:extLst>
          </p:cNvPr>
          <p:cNvPicPr>
            <a:picLocks noChangeAspect="1"/>
          </p:cNvPicPr>
          <p:nvPr userDrawn="1"/>
        </p:nvPicPr>
        <p:blipFill>
          <a:blip r:embed="rId3"/>
          <a:stretch>
            <a:fillRect/>
          </a:stretch>
        </p:blipFill>
        <p:spPr>
          <a:xfrm>
            <a:off x="5572981" y="3566823"/>
            <a:ext cx="2641600" cy="140970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60"/>
        <p:cNvGrpSpPr/>
        <p:nvPr/>
      </p:nvGrpSpPr>
      <p:grpSpPr>
        <a:xfrm>
          <a:off x="0" y="0"/>
          <a:ext cx="0" cy="0"/>
          <a:chOff x="0" y="0"/>
          <a:chExt cx="0" cy="0"/>
        </a:xfrm>
      </p:grpSpPr>
      <p:sp>
        <p:nvSpPr>
          <p:cNvPr id="61" name="Google Shape;61;p9"/>
          <p:cNvSpPr/>
          <p:nvPr/>
        </p:nvSpPr>
        <p:spPr>
          <a:xfrm>
            <a:off x="8432941" y="4431167"/>
            <a:ext cx="724200" cy="7242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9"/>
          <p:cNvSpPr/>
          <p:nvPr/>
        </p:nvSpPr>
        <p:spPr>
          <a:xfrm rot="10800000">
            <a:off x="7701526" y="4431200"/>
            <a:ext cx="731400" cy="730500"/>
          </a:xfrm>
          <a:prstGeom prst="rtTriangl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9"/>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a:endParaRPr/>
          </a:p>
        </p:txBody>
      </p:sp>
      <p:sp>
        <p:nvSpPr>
          <p:cNvPr id="64" name="Google Shape;64;p9"/>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
        <p:nvSpPr>
          <p:cNvPr id="65" name="Google Shape;65;p9"/>
          <p:cNvSpPr/>
          <p:nvPr/>
        </p:nvSpPr>
        <p:spPr>
          <a:xfrm>
            <a:off x="8418600" y="0"/>
            <a:ext cx="725400" cy="725400"/>
          </a:xfrm>
          <a:prstGeom prst="rect">
            <a:avLst/>
          </a:pr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9"/>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pic>
        <p:nvPicPr>
          <p:cNvPr id="67" name="Google Shape;67;p9"/>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6035C707-BB64-8BEE-9847-BDAD06307F99}"/>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84"/>
        <p:cNvGrpSpPr/>
        <p:nvPr/>
      </p:nvGrpSpPr>
      <p:grpSpPr>
        <a:xfrm>
          <a:off x="0" y="0"/>
          <a:ext cx="0" cy="0"/>
          <a:chOff x="0" y="0"/>
          <a:chExt cx="0" cy="0"/>
        </a:xfrm>
      </p:grpSpPr>
      <p:sp>
        <p:nvSpPr>
          <p:cNvPr id="85" name="Google Shape;85;p12"/>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86" name="Google Shape;86;p12"/>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rtl="0">
              <a:buNone/>
              <a:defRPr>
                <a:solidFill>
                  <a:schemeClr val="dk2"/>
                </a:solidFill>
              </a:defRPr>
            </a:lvl1pPr>
            <a:lvl2pPr lvl="1" rtl="0">
              <a:buNone/>
              <a:defRPr>
                <a:solidFill>
                  <a:schemeClr val="dk2"/>
                </a:solidFill>
              </a:defRPr>
            </a:lvl2pPr>
            <a:lvl3pPr lvl="2" rtl="0">
              <a:buNone/>
              <a:defRPr>
                <a:solidFill>
                  <a:schemeClr val="dk2"/>
                </a:solidFill>
              </a:defRPr>
            </a:lvl3pPr>
            <a:lvl4pPr lvl="3" rtl="0">
              <a:buNone/>
              <a:defRPr>
                <a:solidFill>
                  <a:schemeClr val="dk2"/>
                </a:solidFill>
              </a:defRPr>
            </a:lvl4pPr>
            <a:lvl5pPr lvl="4" rtl="0">
              <a:buNone/>
              <a:defRPr>
                <a:solidFill>
                  <a:schemeClr val="dk2"/>
                </a:solidFill>
              </a:defRPr>
            </a:lvl5pPr>
            <a:lvl6pPr lvl="5" rtl="0">
              <a:buNone/>
              <a:defRPr>
                <a:solidFill>
                  <a:schemeClr val="dk2"/>
                </a:solidFill>
              </a:defRPr>
            </a:lvl6pPr>
            <a:lvl7pPr lvl="6" rtl="0">
              <a:buNone/>
              <a:defRPr>
                <a:solidFill>
                  <a:schemeClr val="dk2"/>
                </a:solidFill>
              </a:defRPr>
            </a:lvl7pPr>
            <a:lvl8pPr lvl="7" rtl="0">
              <a:buNone/>
              <a:defRPr>
                <a:solidFill>
                  <a:schemeClr val="dk2"/>
                </a:solidFill>
              </a:defRPr>
            </a:lvl8pPr>
            <a:lvl9pPr lvl="8" rtl="0">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87" name="Google Shape;87;p12"/>
          <p:cNvSpPr/>
          <p:nvPr/>
        </p:nvSpPr>
        <p:spPr>
          <a:xfrm>
            <a:off x="8418600" y="0"/>
            <a:ext cx="725400" cy="7254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88" name="Google Shape;88;p12"/>
          <p:cNvPicPr preferRelativeResize="0"/>
          <p:nvPr/>
        </p:nvPicPr>
        <p:blipFill>
          <a:blip r:embed="rId2">
            <a:alphaModFix/>
          </a:blip>
          <a:stretch>
            <a:fillRect/>
          </a:stretch>
        </p:blipFill>
        <p:spPr>
          <a:xfrm>
            <a:off x="190335" y="4651200"/>
            <a:ext cx="970780" cy="319850"/>
          </a:xfrm>
          <a:prstGeom prst="rect">
            <a:avLst/>
          </a:prstGeom>
          <a:noFill/>
          <a:ln>
            <a:noFill/>
          </a:ln>
        </p:spPr>
      </p:pic>
      <p:pic>
        <p:nvPicPr>
          <p:cNvPr id="2" name="Picture 1">
            <a:extLst>
              <a:ext uri="{FF2B5EF4-FFF2-40B4-BE49-F238E27FC236}">
                <a16:creationId xmlns:a16="http://schemas.microsoft.com/office/drawing/2014/main" id="{F61A5555-1EA5-9B0F-AFC7-EDE40AE86522}"/>
              </a:ext>
            </a:extLst>
          </p:cNvPr>
          <p:cNvPicPr>
            <a:picLocks noChangeAspect="1"/>
          </p:cNvPicPr>
          <p:nvPr userDrawn="1"/>
        </p:nvPicPr>
        <p:blipFill>
          <a:blip r:embed="rId3"/>
          <a:stretch>
            <a:fillRect/>
          </a:stretch>
        </p:blipFill>
        <p:spPr>
          <a:xfrm>
            <a:off x="1315843" y="4618434"/>
            <a:ext cx="673323" cy="385382"/>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89"/>
        <p:cNvGrpSpPr/>
        <p:nvPr/>
      </p:nvGrpSpPr>
      <p:grpSpPr>
        <a:xfrm>
          <a:off x="0" y="0"/>
          <a:ext cx="0" cy="0"/>
          <a:chOff x="0" y="0"/>
          <a:chExt cx="0" cy="0"/>
        </a:xfrm>
      </p:grpSpPr>
      <p:sp>
        <p:nvSpPr>
          <p:cNvPr id="90" name="Google Shape;90;p13"/>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174C6D7-FF31-21CE-C315-79ECE561E09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99"/>
        <p:cNvGrpSpPr/>
        <p:nvPr/>
      </p:nvGrpSpPr>
      <p:grpSpPr>
        <a:xfrm>
          <a:off x="0" y="0"/>
          <a:ext cx="0" cy="0"/>
          <a:chOff x="0" y="0"/>
          <a:chExt cx="0" cy="0"/>
        </a:xfrm>
      </p:grpSpPr>
      <p:sp>
        <p:nvSpPr>
          <p:cNvPr id="100" name="Google Shape;100;p15"/>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101" name="Google Shape;101;p15"/>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BE238CB1-F8E6-F156-8915-1A35C64D23E6}"/>
              </a:ext>
            </a:extLst>
          </p:cNvPr>
          <p:cNvPicPr>
            <a:picLocks noChangeAspect="1"/>
          </p:cNvPicPr>
          <p:nvPr userDrawn="1"/>
        </p:nvPicPr>
        <p:blipFill>
          <a:blip r:embed="rId2"/>
          <a:stretch>
            <a:fillRect/>
          </a:stretch>
        </p:blipFill>
        <p:spPr>
          <a:xfrm>
            <a:off x="3251200" y="1866900"/>
            <a:ext cx="2641600" cy="140970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2"/>
        <p:cNvGrpSpPr/>
        <p:nvPr/>
      </p:nvGrpSpPr>
      <p:grpSpPr>
        <a:xfrm>
          <a:off x="0" y="0"/>
          <a:ext cx="0" cy="0"/>
          <a:chOff x="0" y="0"/>
          <a:chExt cx="0" cy="0"/>
        </a:xfrm>
      </p:grpSpPr>
      <p:sp>
        <p:nvSpPr>
          <p:cNvPr id="113" name="Google Shape;113;p17"/>
          <p:cNvSpPr txBox="1">
            <a:spLocks noGrp="1"/>
          </p:cNvSpPr>
          <p:nvPr>
            <p:ph type="sldNum" idx="12"/>
          </p:nvPr>
        </p:nvSpPr>
        <p:spPr>
          <a:xfrm>
            <a:off x="8460431" y="4651190"/>
            <a:ext cx="548700" cy="393600"/>
          </a:xfrm>
          <a:prstGeom prst="rect">
            <a:avLst/>
          </a:prstGeom>
        </p:spPr>
        <p:txBody>
          <a:bodyPr spcFirstLastPara="1" wrap="square" lIns="91425" tIns="91425" rIns="91425" bIns="91425" anchor="ctr" anchorCtr="0">
            <a:normAutofit/>
          </a:bodyPr>
          <a:lstStyle>
            <a:lvl1pPr lvl="0">
              <a:buNone/>
              <a:defRPr>
                <a:solidFill>
                  <a:schemeClr val="dk2"/>
                </a:solidFill>
              </a:defRPr>
            </a:lvl1pPr>
            <a:lvl2pPr lvl="1">
              <a:buNone/>
              <a:defRPr>
                <a:solidFill>
                  <a:schemeClr val="dk2"/>
                </a:solidFill>
              </a:defRPr>
            </a:lvl2pPr>
            <a:lvl3pPr lvl="2">
              <a:buNone/>
              <a:defRPr>
                <a:solidFill>
                  <a:schemeClr val="dk2"/>
                </a:solidFill>
              </a:defRPr>
            </a:lvl3pPr>
            <a:lvl4pPr lvl="3">
              <a:buNone/>
              <a:defRPr>
                <a:solidFill>
                  <a:schemeClr val="dk2"/>
                </a:solidFill>
              </a:defRPr>
            </a:lvl4pPr>
            <a:lvl5pPr lvl="4">
              <a:buNone/>
              <a:defRPr>
                <a:solidFill>
                  <a:schemeClr val="dk2"/>
                </a:solidFill>
              </a:defRPr>
            </a:lvl5pPr>
            <a:lvl6pPr lvl="5">
              <a:buNone/>
              <a:defRPr>
                <a:solidFill>
                  <a:schemeClr val="dk2"/>
                </a:solidFill>
              </a:defRPr>
            </a:lvl6pPr>
            <a:lvl7pPr lvl="6">
              <a:buNone/>
              <a:defRPr>
                <a:solidFill>
                  <a:schemeClr val="dk2"/>
                </a:solidFill>
              </a:defRPr>
            </a:lvl7pPr>
            <a:lvl8pPr lvl="7">
              <a:buNone/>
              <a:defRPr>
                <a:solidFill>
                  <a:schemeClr val="dk2"/>
                </a:solidFill>
              </a:defRPr>
            </a:lvl8pPr>
            <a:lvl9pPr lvl="8">
              <a:buNone/>
              <a:defRPr>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pic>
        <p:nvPicPr>
          <p:cNvPr id="2" name="Picture 1">
            <a:extLst>
              <a:ext uri="{FF2B5EF4-FFF2-40B4-BE49-F238E27FC236}">
                <a16:creationId xmlns:a16="http://schemas.microsoft.com/office/drawing/2014/main" id="{785EA11A-2524-E462-0CB0-874BA7043CF4}"/>
              </a:ext>
            </a:extLst>
          </p:cNvPr>
          <p:cNvPicPr>
            <a:picLocks noChangeAspect="1"/>
          </p:cNvPicPr>
          <p:nvPr userDrawn="1"/>
        </p:nvPicPr>
        <p:blipFill>
          <a:blip r:embed="rId2"/>
          <a:stretch>
            <a:fillRect/>
          </a:stretch>
        </p:blipFill>
        <p:spPr>
          <a:xfrm>
            <a:off x="5572981" y="3566823"/>
            <a:ext cx="2641600" cy="140970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geometr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10000"/>
            <a:ext cx="8520600" cy="6078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3000"/>
              <a:buFont typeface="Roboto Slab Light"/>
              <a:buNone/>
              <a:defRPr sz="3000">
                <a:solidFill>
                  <a:schemeClr val="dk1"/>
                </a:solidFill>
                <a:latin typeface="Roboto Slab Light"/>
                <a:ea typeface="Roboto Slab Light"/>
                <a:cs typeface="Roboto Slab Light"/>
                <a:sym typeface="Roboto Slab Light"/>
              </a:defRPr>
            </a:lvl1pPr>
            <a:lvl2pPr lvl="1">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2pPr>
            <a:lvl3pPr lvl="2">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3pPr>
            <a:lvl4pPr lvl="3">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4pPr>
            <a:lvl5pPr lvl="4">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5pPr>
            <a:lvl6pPr lvl="5">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6pPr>
            <a:lvl7pPr lvl="6">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7pPr>
            <a:lvl8pPr lvl="7">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8pPr>
            <a:lvl9pPr lvl="8">
              <a:spcBef>
                <a:spcPts val="0"/>
              </a:spcBef>
              <a:spcAft>
                <a:spcPts val="0"/>
              </a:spcAft>
              <a:buClr>
                <a:schemeClr val="dk1"/>
              </a:buClr>
              <a:buSzPts val="3000"/>
              <a:buFont typeface="Roboto"/>
              <a:buNone/>
              <a:defRPr sz="3000">
                <a:solidFill>
                  <a:schemeClr val="dk1"/>
                </a:solidFill>
                <a:latin typeface="Roboto"/>
                <a:ea typeface="Roboto"/>
                <a:cs typeface="Roboto"/>
                <a:sym typeface="Roboto"/>
              </a:defRPr>
            </a:lvl9pPr>
          </a:lstStyle>
          <a:p>
            <a:endParaRPr/>
          </a:p>
        </p:txBody>
      </p:sp>
      <p:sp>
        <p:nvSpPr>
          <p:cNvPr id="7" name="Google Shape;7;p1"/>
          <p:cNvSpPr txBox="1">
            <a:spLocks noGrp="1"/>
          </p:cNvSpPr>
          <p:nvPr>
            <p:ph type="body" idx="1"/>
          </p:nvPr>
        </p:nvSpPr>
        <p:spPr>
          <a:xfrm>
            <a:off x="311700" y="1229875"/>
            <a:ext cx="8520600" cy="33390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Medium"/>
              <a:buChar char="●"/>
              <a:defRPr sz="1800">
                <a:solidFill>
                  <a:schemeClr val="dk2"/>
                </a:solidFill>
                <a:latin typeface="Open Sans Medium"/>
                <a:ea typeface="Open Sans Medium"/>
                <a:cs typeface="Open Sans Medium"/>
                <a:sym typeface="Open Sans Medium"/>
              </a:defRPr>
            </a:lvl1pPr>
            <a:lvl2pPr marL="914400" lvl="1"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2pPr>
            <a:lvl3pPr marL="1371600" lvl="2"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3pPr>
            <a:lvl4pPr marL="1828800" lvl="3"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4pPr>
            <a:lvl5pPr marL="2286000" lvl="4"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5pPr>
            <a:lvl6pPr marL="2743200" lvl="5"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6pPr>
            <a:lvl7pPr marL="3200400" lvl="6"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7pPr>
            <a:lvl8pPr marL="3657600" lvl="7"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8pPr>
            <a:lvl9pPr marL="4114800" lvl="8" indent="-317500">
              <a:lnSpc>
                <a:spcPct val="115000"/>
              </a:lnSpc>
              <a:spcBef>
                <a:spcPts val="0"/>
              </a:spcBef>
              <a:spcAft>
                <a:spcPts val="0"/>
              </a:spcAft>
              <a:buClr>
                <a:schemeClr val="dk2"/>
              </a:buClr>
              <a:buSzPts val="1400"/>
              <a:buFont typeface="Open Sans Medium"/>
              <a:buChar char="■"/>
              <a:defRPr>
                <a:solidFill>
                  <a:schemeClr val="dk2"/>
                </a:solidFill>
                <a:latin typeface="Open Sans Medium"/>
                <a:ea typeface="Open Sans Medium"/>
                <a:cs typeface="Open Sans Medium"/>
                <a:sym typeface="Open Sans Medium"/>
              </a:defRPr>
            </a:lvl9pPr>
          </a:lstStyle>
          <a:p>
            <a:endParaRPr/>
          </a:p>
        </p:txBody>
      </p:sp>
      <p:sp>
        <p:nvSpPr>
          <p:cNvPr id="8" name="Google Shape;8;p1"/>
          <p:cNvSpPr txBox="1">
            <a:spLocks noGrp="1"/>
          </p:cNvSpPr>
          <p:nvPr>
            <p:ph type="sldNum" idx="12"/>
          </p:nvPr>
        </p:nvSpPr>
        <p:spPr>
          <a:xfrm>
            <a:off x="8460431" y="4651190"/>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lt1"/>
                </a:solidFill>
                <a:latin typeface="Roboto"/>
                <a:ea typeface="Roboto"/>
                <a:cs typeface="Roboto"/>
                <a:sym typeface="Roboto"/>
              </a:defRPr>
            </a:lvl1pPr>
            <a:lvl2pPr lvl="1" algn="r">
              <a:buNone/>
              <a:defRPr sz="1000">
                <a:solidFill>
                  <a:schemeClr val="lt1"/>
                </a:solidFill>
                <a:latin typeface="Roboto"/>
                <a:ea typeface="Roboto"/>
                <a:cs typeface="Roboto"/>
                <a:sym typeface="Roboto"/>
              </a:defRPr>
            </a:lvl2pPr>
            <a:lvl3pPr lvl="2" algn="r">
              <a:buNone/>
              <a:defRPr sz="1000">
                <a:solidFill>
                  <a:schemeClr val="lt1"/>
                </a:solidFill>
                <a:latin typeface="Roboto"/>
                <a:ea typeface="Roboto"/>
                <a:cs typeface="Roboto"/>
                <a:sym typeface="Roboto"/>
              </a:defRPr>
            </a:lvl3pPr>
            <a:lvl4pPr lvl="3" algn="r">
              <a:buNone/>
              <a:defRPr sz="1000">
                <a:solidFill>
                  <a:schemeClr val="lt1"/>
                </a:solidFill>
                <a:latin typeface="Roboto"/>
                <a:ea typeface="Roboto"/>
                <a:cs typeface="Roboto"/>
                <a:sym typeface="Roboto"/>
              </a:defRPr>
            </a:lvl4pPr>
            <a:lvl5pPr lvl="4" algn="r">
              <a:buNone/>
              <a:defRPr sz="1000">
                <a:solidFill>
                  <a:schemeClr val="lt1"/>
                </a:solidFill>
                <a:latin typeface="Roboto"/>
                <a:ea typeface="Roboto"/>
                <a:cs typeface="Roboto"/>
                <a:sym typeface="Roboto"/>
              </a:defRPr>
            </a:lvl5pPr>
            <a:lvl6pPr lvl="5" algn="r">
              <a:buNone/>
              <a:defRPr sz="1000">
                <a:solidFill>
                  <a:schemeClr val="lt1"/>
                </a:solidFill>
                <a:latin typeface="Roboto"/>
                <a:ea typeface="Roboto"/>
                <a:cs typeface="Roboto"/>
                <a:sym typeface="Roboto"/>
              </a:defRPr>
            </a:lvl6pPr>
            <a:lvl7pPr lvl="6" algn="r">
              <a:buNone/>
              <a:defRPr sz="1000">
                <a:solidFill>
                  <a:schemeClr val="lt1"/>
                </a:solidFill>
                <a:latin typeface="Roboto"/>
                <a:ea typeface="Roboto"/>
                <a:cs typeface="Roboto"/>
                <a:sym typeface="Roboto"/>
              </a:defRPr>
            </a:lvl7pPr>
            <a:lvl8pPr lvl="7" algn="r">
              <a:buNone/>
              <a:defRPr sz="1000">
                <a:solidFill>
                  <a:schemeClr val="lt1"/>
                </a:solidFill>
                <a:latin typeface="Roboto"/>
                <a:ea typeface="Roboto"/>
                <a:cs typeface="Roboto"/>
                <a:sym typeface="Roboto"/>
              </a:defRPr>
            </a:lvl8pPr>
            <a:lvl9pPr lvl="8" algn="r">
              <a:buNone/>
              <a:defRPr sz="1000">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3" r:id="rId2"/>
    <p:sldLayoutId id="2147483655" r:id="rId3"/>
    <p:sldLayoutId id="2147483658" r:id="rId4"/>
    <p:sldLayoutId id="2147483659" r:id="rId5"/>
    <p:sldLayoutId id="2147483661" r:id="rId6"/>
    <p:sldLayoutId id="2147483663" r:id="rId7"/>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openchainproject.org/news/2025/05/14/openchain-reference-library-updated" TargetMode="External"/><Relationship Id="rId2" Type="http://schemas.openxmlformats.org/officeDocument/2006/relationships/notesSlide" Target="../notesSlides/notesSlide7.xml"/><Relationship Id="rId1" Type="http://schemas.openxmlformats.org/officeDocument/2006/relationships/slideLayout" Target="../slideLayouts/slideLayout3.xml"/><Relationship Id="rId5" Type="http://schemas.openxmlformats.org/officeDocument/2006/relationships/hyperlink" Target="https://openchainproject.org/news/2025/05/14/next-generation-openchain-adoption-guide-drafting-underway" TargetMode="External"/><Relationship Id="rId4" Type="http://schemas.openxmlformats.org/officeDocument/2006/relationships/hyperlink" Target="https://openchainproject.org/news/2025/05/14/openchain-policy-template-updated"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19"/>
          <p:cNvSpPr txBox="1">
            <a:spLocks noGrp="1"/>
          </p:cNvSpPr>
          <p:nvPr>
            <p:ph type="ctrTitle"/>
          </p:nvPr>
        </p:nvSpPr>
        <p:spPr>
          <a:xfrm>
            <a:off x="598100" y="1226378"/>
            <a:ext cx="5533500" cy="18945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dirty="0"/>
              <a:t>OpenChain Monthly Meeting</a:t>
            </a:r>
            <a:endParaRPr dirty="0"/>
          </a:p>
        </p:txBody>
      </p:sp>
      <p:sp>
        <p:nvSpPr>
          <p:cNvPr id="123" name="Google Shape;123;p19"/>
          <p:cNvSpPr txBox="1">
            <a:spLocks noGrp="1"/>
          </p:cNvSpPr>
          <p:nvPr>
            <p:ph type="subTitle" idx="1"/>
          </p:nvPr>
        </p:nvSpPr>
        <p:spPr>
          <a:xfrm>
            <a:off x="598088" y="2715913"/>
            <a:ext cx="8222100" cy="432900"/>
          </a:xfrm>
          <a:prstGeom prst="rect">
            <a:avLst/>
          </a:prstGeom>
        </p:spPr>
        <p:txBody>
          <a:bodyPr spcFirstLastPara="1" wrap="square" lIns="91425" tIns="91425" rIns="91425" bIns="91425" anchor="t" anchorCtr="0">
            <a:normAutofit fontScale="92500" lnSpcReduction="20000"/>
          </a:bodyPr>
          <a:lstStyle/>
          <a:p>
            <a:pPr marL="0" lvl="0" indent="0" algn="l" rtl="0">
              <a:spcBef>
                <a:spcPts val="0"/>
              </a:spcBef>
              <a:spcAft>
                <a:spcPts val="0"/>
              </a:spcAft>
              <a:buNone/>
            </a:pPr>
            <a:r>
              <a:rPr lang="en-US" dirty="0"/>
              <a:t>Europe and Asia - 2025-05-21</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4">
          <a:extLst>
            <a:ext uri="{FF2B5EF4-FFF2-40B4-BE49-F238E27FC236}">
              <a16:creationId xmlns:a16="http://schemas.microsoft.com/office/drawing/2014/main" id="{DFA3284B-D8CB-F366-AE34-2021199DB9F0}"/>
            </a:ext>
          </a:extLst>
        </p:cNvPr>
        <p:cNvGrpSpPr/>
        <p:nvPr/>
      </p:nvGrpSpPr>
      <p:grpSpPr>
        <a:xfrm>
          <a:off x="0" y="0"/>
          <a:ext cx="0" cy="0"/>
          <a:chOff x="0" y="0"/>
          <a:chExt cx="0" cy="0"/>
        </a:xfrm>
      </p:grpSpPr>
      <p:sp>
        <p:nvSpPr>
          <p:cNvPr id="145" name="Google Shape;145;p23">
            <a:extLst>
              <a:ext uri="{FF2B5EF4-FFF2-40B4-BE49-F238E27FC236}">
                <a16:creationId xmlns:a16="http://schemas.microsoft.com/office/drawing/2014/main" id="{F3F0F770-E2BA-4898-4B7E-DBBCFC038980}"/>
              </a:ext>
            </a:extLst>
          </p:cNvPr>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Any Other Business?</a:t>
            </a:r>
            <a:endParaRPr dirty="0"/>
          </a:p>
        </p:txBody>
      </p:sp>
    </p:spTree>
    <p:extLst>
      <p:ext uri="{BB962C8B-B14F-4D97-AF65-F5344CB8AC3E}">
        <p14:creationId xmlns:p14="http://schemas.microsoft.com/office/powerpoint/2010/main" val="33397244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Close of meeting</a:t>
            </a:r>
            <a:endParaRPr dirty="0"/>
          </a:p>
        </p:txBody>
      </p:sp>
    </p:spTree>
    <p:extLst>
      <p:ext uri="{BB962C8B-B14F-4D97-AF65-F5344CB8AC3E}">
        <p14:creationId xmlns:p14="http://schemas.microsoft.com/office/powerpoint/2010/main" val="304427173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3" name="Text Placeholder 2">
            <a:extLst>
              <a:ext uri="{FF2B5EF4-FFF2-40B4-BE49-F238E27FC236}">
                <a16:creationId xmlns:a16="http://schemas.microsoft.com/office/drawing/2014/main" id="{318B57C4-0EE4-84CC-F4DC-10D170F512D8}"/>
              </a:ext>
            </a:extLst>
          </p:cNvPr>
          <p:cNvSpPr>
            <a:spLocks noGrp="1"/>
          </p:cNvSpPr>
          <p:nvPr>
            <p:ph type="body" idx="1"/>
          </p:nvPr>
        </p:nvSpPr>
        <p:spPr/>
        <p:txBody>
          <a:bodyPr/>
          <a:lstStyle/>
          <a:p>
            <a:r>
              <a:rPr lang="en-JP" dirty="0"/>
              <a:t>See you next time!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Anti-Trust Policy Notice</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85000" lnSpcReduction="10000"/>
          </a:bodyPr>
          <a:lstStyle/>
          <a:p>
            <a:pPr marL="285750" indent="-285750">
              <a:spcAft>
                <a:spcPts val="1200"/>
              </a:spcAft>
            </a:pPr>
            <a:r>
              <a:rPr lang="en-US" dirty="0"/>
              <a:t>Linux Foundation meetings involve participation by industry competitors, and it is the intention of the Linux Foundation to conduct all of its activities in accordance with applicable antitrust and competition laws. It is therefore extremely important that attendees adhere to meeting agendas, and be aware of, and not participate in, any activities that are prohibited under applicable US state, federal or foreign antitrust and competition laws.</a:t>
            </a:r>
          </a:p>
          <a:p>
            <a:pPr marL="285750" indent="-285750">
              <a:spcAft>
                <a:spcPts val="1200"/>
              </a:spcAft>
            </a:pPr>
            <a:r>
              <a:rPr lang="en-US"/>
              <a:t>Examples </a:t>
            </a:r>
            <a:r>
              <a:rPr lang="en-US" dirty="0"/>
              <a:t>of types of actions that are prohibited at Linux Foundation meetings and in connection with Linux Foundation activities are described in the Linux Foundation Antitrust Policy available at http://</a:t>
            </a:r>
            <a:r>
              <a:rPr lang="en-US" dirty="0" err="1"/>
              <a:t>www.linuxfoundation.org</a:t>
            </a:r>
            <a:r>
              <a:rPr lang="en-US" dirty="0"/>
              <a:t>/antitrust-policy. If you have questions about these matters, please contact your company counsel, or if you are a member of the Linux Foundation, feel free to contact Andrew </a:t>
            </a:r>
            <a:r>
              <a:rPr lang="en-US" dirty="0" err="1"/>
              <a:t>Updegrove</a:t>
            </a:r>
            <a:r>
              <a:rPr lang="en-US" dirty="0"/>
              <a:t> of the firm of </a:t>
            </a:r>
            <a:r>
              <a:rPr lang="en-US" dirty="0" err="1"/>
              <a:t>Gesmer</a:t>
            </a:r>
            <a:r>
              <a:rPr lang="en-US" dirty="0"/>
              <a:t> </a:t>
            </a:r>
            <a:r>
              <a:rPr lang="en-US" dirty="0" err="1"/>
              <a:t>Updegrove</a:t>
            </a:r>
            <a:r>
              <a:rPr lang="en-US" dirty="0"/>
              <a:t> LLP, which provides legal counsel to the Linux Foundation.</a:t>
            </a:r>
          </a:p>
          <a:p>
            <a:pPr marL="0" lvl="0" indent="0" algn="l" rtl="0">
              <a:spcBef>
                <a:spcPts val="0"/>
              </a:spcBef>
              <a:spcAft>
                <a:spcPts val="1200"/>
              </a:spcAft>
              <a:buNone/>
            </a:pPr>
            <a:endParaRPr lang="en-US" dirty="0"/>
          </a:p>
          <a:p>
            <a:pPr marL="0" lvl="0" indent="0" algn="l" rtl="0">
              <a:spcBef>
                <a:spcPts val="0"/>
              </a:spcBef>
              <a:spcAft>
                <a:spcPts val="1200"/>
              </a:spcAft>
              <a:buNone/>
            </a:pPr>
            <a:endParaRPr dirty="0"/>
          </a:p>
        </p:txBody>
      </p:sp>
    </p:spTree>
    <p:extLst>
      <p:ext uri="{BB962C8B-B14F-4D97-AF65-F5344CB8AC3E}">
        <p14:creationId xmlns:p14="http://schemas.microsoft.com/office/powerpoint/2010/main" val="12260335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Agenda</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fontScale="77500" lnSpcReduction="20000"/>
          </a:bodyPr>
          <a:lstStyle/>
          <a:p>
            <a:pPr marL="342900">
              <a:spcAft>
                <a:spcPts val="1200"/>
              </a:spcAft>
              <a:buSzPct val="100000"/>
              <a:buFont typeface="+mj-lt"/>
              <a:buAutoNum type="arabicPeriod"/>
            </a:pPr>
            <a:r>
              <a:rPr lang="en-US" dirty="0"/>
              <a:t>News:</a:t>
            </a:r>
          </a:p>
          <a:p>
            <a:pPr marL="800100" lvl="1">
              <a:spcAft>
                <a:spcPts val="1200"/>
              </a:spcAft>
              <a:buSzPct val="100000"/>
              <a:buFont typeface="+mj-lt"/>
              <a:buAutoNum type="arabicPeriod"/>
            </a:pPr>
            <a:r>
              <a:rPr lang="en-US" dirty="0"/>
              <a:t>Specification:</a:t>
            </a:r>
          </a:p>
          <a:p>
            <a:pPr marL="1257300" lvl="2">
              <a:spcAft>
                <a:spcPts val="1200"/>
              </a:spcAft>
              <a:buSzPct val="100000"/>
            </a:pPr>
            <a:r>
              <a:rPr lang="en-US" dirty="0"/>
              <a:t>Reflections on our lessons learned in making ISO 18974, and our process of drafting proposed updates to the standards, to try and provide a template for other projects looking at making and maintaining standards.</a:t>
            </a:r>
          </a:p>
          <a:p>
            <a:pPr marL="800100" lvl="1">
              <a:spcAft>
                <a:spcPts val="1200"/>
              </a:spcAft>
              <a:buSzPct val="100000"/>
              <a:buFont typeface="+mj-lt"/>
              <a:buAutoNum type="arabicPeriod"/>
            </a:pPr>
            <a:r>
              <a:rPr lang="en-US" dirty="0"/>
              <a:t>Education</a:t>
            </a:r>
          </a:p>
          <a:p>
            <a:pPr marL="1257300" lvl="2">
              <a:spcAft>
                <a:spcPts val="1200"/>
              </a:spcAft>
              <a:buSzPct val="100000"/>
            </a:pPr>
            <a:r>
              <a:rPr lang="en-US" dirty="0"/>
              <a:t>A review of the updated Reference Library [1], updated open source policy template [2] and drafting underway for a new OpenChain Adoption Guide [3] + discussion about and call for engagement with updates to our online training.</a:t>
            </a:r>
            <a:br>
              <a:rPr lang="en-US" dirty="0"/>
            </a:br>
            <a:r>
              <a:rPr lang="en-US" dirty="0"/>
              <a:t>([1], [2] and [3] are links in the dedicated section.)</a:t>
            </a:r>
          </a:p>
          <a:p>
            <a:pPr marL="342900">
              <a:spcAft>
                <a:spcPts val="1200"/>
              </a:spcAft>
              <a:buSzPct val="100000"/>
              <a:buFont typeface="+mj-lt"/>
              <a:buAutoNum type="arabicPeriod"/>
            </a:pPr>
            <a:r>
              <a:rPr lang="en-US" dirty="0"/>
              <a:t>Open Discussion</a:t>
            </a:r>
          </a:p>
          <a:p>
            <a:pPr marL="342900">
              <a:spcAft>
                <a:spcPts val="1200"/>
              </a:spcAft>
              <a:buSzPct val="100000"/>
              <a:buFont typeface="+mj-lt"/>
              <a:buAutoNum type="arabicPeriod"/>
            </a:pPr>
            <a:r>
              <a:rPr lang="en-US" dirty="0"/>
              <a:t>Any Other Business?</a:t>
            </a:r>
          </a:p>
        </p:txBody>
      </p:sp>
    </p:spTree>
    <p:extLst>
      <p:ext uri="{BB962C8B-B14F-4D97-AF65-F5344CB8AC3E}">
        <p14:creationId xmlns:p14="http://schemas.microsoft.com/office/powerpoint/2010/main" val="348796963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Specification Work Group</a:t>
            </a:r>
            <a:endParaRPr dirty="0"/>
          </a:p>
        </p:txBody>
      </p:sp>
    </p:spTree>
    <p:extLst>
      <p:ext uri="{BB962C8B-B14F-4D97-AF65-F5344CB8AC3E}">
        <p14:creationId xmlns:p14="http://schemas.microsoft.com/office/powerpoint/2010/main" val="20586610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Reflections and Lessons Learned</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The Freeze Period for proposed updates ISO/IEC 5230 and ISO/IEC 18974 to ended on March 20</a:t>
            </a:r>
            <a:r>
              <a:rPr lang="en-US" baseline="30000" dirty="0"/>
              <a:t>th</a:t>
            </a:r>
            <a:r>
              <a:rPr lang="en-US" dirty="0"/>
              <a:t>. The next formal meeting of the OpenChain Steering Committee is scheduled for June 25</a:t>
            </a:r>
            <a:r>
              <a:rPr lang="en-US" baseline="30000" dirty="0"/>
              <a:t>th</a:t>
            </a:r>
            <a:r>
              <a:rPr lang="en-US" dirty="0"/>
              <a:t> will review the proposals.</a:t>
            </a:r>
          </a:p>
          <a:p>
            <a:pPr marL="285750" indent="-285750">
              <a:spcAft>
                <a:spcPts val="1200"/>
              </a:spcAft>
            </a:pPr>
            <a:endParaRPr lang="en-US" dirty="0"/>
          </a:p>
          <a:p>
            <a:pPr marL="285750" indent="-285750">
              <a:spcAft>
                <a:spcPts val="1200"/>
              </a:spcAft>
            </a:pPr>
            <a:r>
              <a:rPr lang="en-US" dirty="0"/>
              <a:t>This is the perfect time to offer some reflections on our lessons learned in making ISO/IEC 18974 from 2021-2023, and our process of drafting proposed updates to the both standards from 2023 to 2025,  and to try and provide a template for other projects looking at making and maintaining standards.</a:t>
            </a:r>
          </a:p>
          <a:p>
            <a:pPr marL="0" indent="0">
              <a:spcAft>
                <a:spcPts val="1200"/>
              </a:spcAft>
              <a:buNone/>
            </a:pPr>
            <a:endParaRPr lang="en-US" dirty="0"/>
          </a:p>
        </p:txBody>
      </p:sp>
    </p:spTree>
    <p:extLst>
      <p:ext uri="{BB962C8B-B14F-4D97-AF65-F5344CB8AC3E}">
        <p14:creationId xmlns:p14="http://schemas.microsoft.com/office/powerpoint/2010/main" val="41916067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Education Work Group</a:t>
            </a:r>
            <a:endParaRPr dirty="0"/>
          </a:p>
        </p:txBody>
      </p:sp>
    </p:spTree>
    <p:extLst>
      <p:ext uri="{BB962C8B-B14F-4D97-AF65-F5344CB8AC3E}">
        <p14:creationId xmlns:p14="http://schemas.microsoft.com/office/powerpoint/2010/main" val="4236325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5"/>
          <p:cNvSpPr txBox="1">
            <a:spLocks noGrp="1"/>
          </p:cNvSpPr>
          <p:nvPr>
            <p:ph type="title"/>
          </p:nvPr>
        </p:nvSpPr>
        <p:spPr>
          <a:xfrm>
            <a:off x="311700" y="410000"/>
            <a:ext cx="8520600" cy="6078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We Have Quite A Lot Happening</a:t>
            </a:r>
            <a:endParaRPr dirty="0"/>
          </a:p>
        </p:txBody>
      </p:sp>
      <p:sp>
        <p:nvSpPr>
          <p:cNvPr id="158" name="Google Shape;158;p25"/>
          <p:cNvSpPr txBox="1">
            <a:spLocks noGrp="1"/>
          </p:cNvSpPr>
          <p:nvPr>
            <p:ph type="body" idx="1"/>
          </p:nvPr>
        </p:nvSpPr>
        <p:spPr>
          <a:xfrm>
            <a:off x="280350" y="1266450"/>
            <a:ext cx="8520600" cy="3339000"/>
          </a:xfrm>
          <a:prstGeom prst="rect">
            <a:avLst/>
          </a:prstGeom>
        </p:spPr>
        <p:txBody>
          <a:bodyPr spcFirstLastPara="1" wrap="square" lIns="91425" tIns="91425" rIns="91425" bIns="91425" anchor="t" anchorCtr="0">
            <a:normAutofit/>
          </a:bodyPr>
          <a:lstStyle/>
          <a:p>
            <a:pPr marL="285750" indent="-285750">
              <a:spcAft>
                <a:spcPts val="1200"/>
              </a:spcAft>
            </a:pPr>
            <a:r>
              <a:rPr lang="en-US" dirty="0"/>
              <a:t>A review of the updated Reference Library:</a:t>
            </a:r>
            <a:br>
              <a:rPr lang="en-US" dirty="0"/>
            </a:br>
            <a:r>
              <a:rPr lang="en-US" sz="1400" dirty="0">
                <a:hlinkClick r:id="rId3"/>
              </a:rPr>
              <a:t>https://openchainproject.org/news/2025/05/14/openchain-reference-library-updated</a:t>
            </a:r>
            <a:r>
              <a:rPr lang="en-US" sz="1400" dirty="0"/>
              <a:t> </a:t>
            </a:r>
          </a:p>
          <a:p>
            <a:pPr marL="285750" indent="-285750">
              <a:spcAft>
                <a:spcPts val="1200"/>
              </a:spcAft>
            </a:pPr>
            <a:r>
              <a:rPr lang="en-US" dirty="0"/>
              <a:t>Updated open source policy template:</a:t>
            </a:r>
            <a:br>
              <a:rPr lang="en-US" dirty="0"/>
            </a:br>
            <a:r>
              <a:rPr lang="en-US" sz="1300" dirty="0">
                <a:effectLst/>
                <a:hlinkClick r:id="rId4"/>
              </a:rPr>
              <a:t>https://openchainproject.org/news/2025/05/14/openchain-policy-template-updated</a:t>
            </a:r>
            <a:r>
              <a:rPr lang="en-US" sz="1300" dirty="0">
                <a:effectLst/>
              </a:rPr>
              <a:t> </a:t>
            </a:r>
            <a:endParaRPr lang="en-US" sz="1300" dirty="0"/>
          </a:p>
          <a:p>
            <a:pPr marL="285750" indent="-285750">
              <a:spcAft>
                <a:spcPts val="1200"/>
              </a:spcAft>
            </a:pPr>
            <a:r>
              <a:rPr lang="en-US" dirty="0"/>
              <a:t>Drafting underway for a new OpenChain Adoption Guide:</a:t>
            </a:r>
            <a:br>
              <a:rPr lang="en-US" dirty="0"/>
            </a:br>
            <a:r>
              <a:rPr lang="en-US" sz="1200" dirty="0">
                <a:effectLst/>
                <a:hlinkClick r:id="rId5"/>
              </a:rPr>
              <a:t>https://openchainproject.org/news/2025/05/14/next-generation-openchain-adoption-guide-drafting-underway</a:t>
            </a:r>
            <a:r>
              <a:rPr lang="en-US" sz="1200" dirty="0">
                <a:effectLst/>
              </a:rPr>
              <a:t> </a:t>
            </a:r>
            <a:endParaRPr lang="en-US" sz="1200" dirty="0"/>
          </a:p>
          <a:p>
            <a:pPr marL="285750" indent="-285750">
              <a:spcAft>
                <a:spcPts val="1200"/>
              </a:spcAft>
            </a:pPr>
            <a:r>
              <a:rPr lang="en-US" dirty="0"/>
              <a:t>A new discussion about and call for engagement with updates to our online training.</a:t>
            </a:r>
          </a:p>
        </p:txBody>
      </p:sp>
    </p:spTree>
    <p:extLst>
      <p:ext uri="{BB962C8B-B14F-4D97-AF65-F5344CB8AC3E}">
        <p14:creationId xmlns:p14="http://schemas.microsoft.com/office/powerpoint/2010/main" val="4305957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3"/>
          <p:cNvSpPr txBox="1">
            <a:spLocks noGrp="1"/>
          </p:cNvSpPr>
          <p:nvPr>
            <p:ph type="title"/>
          </p:nvPr>
        </p:nvSpPr>
        <p:spPr>
          <a:xfrm>
            <a:off x="598100" y="2152347"/>
            <a:ext cx="8222100" cy="838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US" dirty="0"/>
              <a:t>Open Discussion</a:t>
            </a:r>
            <a:endParaRPr dirty="0"/>
          </a:p>
        </p:txBody>
      </p:sp>
    </p:spTree>
    <p:extLst>
      <p:ext uri="{BB962C8B-B14F-4D97-AF65-F5344CB8AC3E}">
        <p14:creationId xmlns:p14="http://schemas.microsoft.com/office/powerpoint/2010/main" val="22187797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35307-78B0-5BFF-13A5-02DA1E1F3A38}"/>
              </a:ext>
            </a:extLst>
          </p:cNvPr>
          <p:cNvSpPr>
            <a:spLocks noGrp="1"/>
          </p:cNvSpPr>
          <p:nvPr>
            <p:ph type="title"/>
          </p:nvPr>
        </p:nvSpPr>
        <p:spPr/>
        <p:txBody>
          <a:bodyPr>
            <a:normAutofit fontScale="90000"/>
          </a:bodyPr>
          <a:lstStyle/>
          <a:p>
            <a:r>
              <a:rPr lang="en-US" dirty="0"/>
              <a:t>We have some decisions to make about:</a:t>
            </a:r>
          </a:p>
        </p:txBody>
      </p:sp>
      <p:sp>
        <p:nvSpPr>
          <p:cNvPr id="3" name="Text Placeholder 2">
            <a:extLst>
              <a:ext uri="{FF2B5EF4-FFF2-40B4-BE49-F238E27FC236}">
                <a16:creationId xmlns:a16="http://schemas.microsoft.com/office/drawing/2014/main" id="{B375198B-BD28-4D99-998B-78F96E52B099}"/>
              </a:ext>
            </a:extLst>
          </p:cNvPr>
          <p:cNvSpPr>
            <a:spLocks noGrp="1"/>
          </p:cNvSpPr>
          <p:nvPr>
            <p:ph type="body" idx="1"/>
          </p:nvPr>
        </p:nvSpPr>
        <p:spPr/>
        <p:txBody>
          <a:bodyPr>
            <a:normAutofit/>
          </a:bodyPr>
          <a:lstStyle/>
          <a:p>
            <a:pPr marL="114300" indent="0">
              <a:buNone/>
            </a:pPr>
            <a:endParaRPr lang="en-US" dirty="0"/>
          </a:p>
          <a:p>
            <a:r>
              <a:rPr lang="en-US" b="1" dirty="0"/>
              <a:t>Adding more work groups to this call? Or less?</a:t>
            </a:r>
            <a:br>
              <a:rPr lang="en-US" dirty="0"/>
            </a:br>
            <a:r>
              <a:rPr lang="en-US" dirty="0"/>
              <a:t>Updates from SG / WGs – one slide, 5 minutes max – big news, help wanted</a:t>
            </a:r>
          </a:p>
          <a:p>
            <a:endParaRPr lang="en-US" dirty="0"/>
          </a:p>
          <a:p>
            <a:r>
              <a:rPr lang="en-US" b="1" dirty="0"/>
              <a:t>Having more technical presentations?</a:t>
            </a:r>
            <a:br>
              <a:rPr lang="en-US" dirty="0"/>
            </a:br>
            <a:r>
              <a:rPr lang="en-US" dirty="0"/>
              <a:t>Key technical presentations – how to use GitHub (using our stuff)</a:t>
            </a:r>
            <a:br>
              <a:rPr lang="en-US" dirty="0"/>
            </a:br>
            <a:r>
              <a:rPr lang="en-US" dirty="0"/>
              <a:t>“Tasters” for webinars – external news / implementation</a:t>
            </a:r>
          </a:p>
          <a:p>
            <a:endParaRPr lang="en-US" dirty="0"/>
          </a:p>
          <a:p>
            <a:r>
              <a:rPr lang="en-US" b="1" dirty="0"/>
              <a:t>Adjusting the schedule?</a:t>
            </a:r>
            <a:br>
              <a:rPr lang="en-US" dirty="0"/>
            </a:br>
            <a:r>
              <a:rPr lang="en-US" dirty="0"/>
              <a:t>Schedule is OK</a:t>
            </a:r>
          </a:p>
        </p:txBody>
      </p:sp>
    </p:spTree>
    <p:extLst>
      <p:ext uri="{BB962C8B-B14F-4D97-AF65-F5344CB8AC3E}">
        <p14:creationId xmlns:p14="http://schemas.microsoft.com/office/powerpoint/2010/main" val="650356475"/>
      </p:ext>
    </p:extLst>
  </p:cSld>
  <p:clrMapOvr>
    <a:masterClrMapping/>
  </p:clrMapOvr>
</p:sld>
</file>

<file path=ppt/theme/theme1.xml><?xml version="1.0" encoding="utf-8"?>
<a:theme xmlns:a="http://schemas.openxmlformats.org/drawingml/2006/main" name="Linux Foundation EU Theme 2023">
  <a:themeElements>
    <a:clrScheme name="Geometric">
      <a:dk1>
        <a:srgbClr val="222222"/>
      </a:dk1>
      <a:lt1>
        <a:srgbClr val="FFFFFF"/>
      </a:lt1>
      <a:dk2>
        <a:srgbClr val="434343"/>
      </a:dk2>
      <a:lt2>
        <a:srgbClr val="999999"/>
      </a:lt2>
      <a:accent1>
        <a:srgbClr val="003778"/>
      </a:accent1>
      <a:accent2>
        <a:srgbClr val="0094FF"/>
      </a:accent2>
      <a:accent3>
        <a:srgbClr val="5B1DE7"/>
      </a:accent3>
      <a:accent4>
        <a:srgbClr val="12E2E2"/>
      </a:accent4>
      <a:accent5>
        <a:srgbClr val="FF00AA"/>
      </a:accent5>
      <a:accent6>
        <a:srgbClr val="ACDE1F"/>
      </a:accent6>
      <a:hlink>
        <a:srgbClr val="0077CC"/>
      </a:hlink>
      <a:folHlink>
        <a:srgbClr val="F0629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185</TotalTime>
  <Words>557</Words>
  <Application>Microsoft Macintosh PowerPoint</Application>
  <PresentationFormat>On-screen Show (16:9)</PresentationFormat>
  <Paragraphs>35</Paragraphs>
  <Slides>12</Slides>
  <Notes>11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Roboto Slab Light</vt:lpstr>
      <vt:lpstr>Open Sans Medium</vt:lpstr>
      <vt:lpstr>Roboto</vt:lpstr>
      <vt:lpstr>Linux Foundation EU Theme 2023</vt:lpstr>
      <vt:lpstr>OpenChain Monthly Meeting</vt:lpstr>
      <vt:lpstr>Anti-Trust Policy Notice</vt:lpstr>
      <vt:lpstr>Agenda</vt:lpstr>
      <vt:lpstr>Specification Work Group</vt:lpstr>
      <vt:lpstr>Reflections and Lessons Learned</vt:lpstr>
      <vt:lpstr>Education Work Group</vt:lpstr>
      <vt:lpstr>We Have Quite A Lot Happening</vt:lpstr>
      <vt:lpstr>Open Discussion</vt:lpstr>
      <vt:lpstr>We have some decisions to make about:</vt:lpstr>
      <vt:lpstr>Any Other Business?</vt:lpstr>
      <vt:lpstr>Close of meeting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cp:lastModifiedBy>Shane Coughlan</cp:lastModifiedBy>
  <cp:revision>11</cp:revision>
  <dcterms:modified xsi:type="dcterms:W3CDTF">2025-05-21T08:59:53Z</dcterms:modified>
</cp:coreProperties>
</file>