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89" r:id="rId3"/>
    <p:sldId id="388" r:id="rId4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122" d="100"/>
          <a:sy n="122" d="100"/>
        </p:scale>
        <p:origin x="-1416" y="-112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 Compliance - </a:t>
            </a:r>
            <a:r>
              <a:rPr kumimoji="1" lang="en-US" altLang="ja-JP" sz="3200" dirty="0"/>
              <a:t>Education</a:t>
            </a:r>
            <a:r>
              <a:rPr lang="ja-JP" altLang="en-US" sz="3200" dirty="0"/>
              <a:t> </a:t>
            </a:r>
            <a:r>
              <a:rPr lang="en-US" altLang="ja-JP" sz="3200" dirty="0"/>
              <a:t>/ Awareness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34899"/>
              </p:ext>
            </p:extLst>
          </p:nvPr>
        </p:nvGraphicFramePr>
        <p:xfrm>
          <a:off x="389945" y="847760"/>
          <a:ext cx="9126110" cy="521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Toshiba corporation 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312">
                <a:tc gridSpan="2"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Hiroshi Nozue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2018/06/04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2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8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In-house OSS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Compliance Seminars</a:t>
                      </a:r>
                    </a:p>
                    <a:p>
                      <a:pPr marL="631825" lvl="1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Novice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class : 2 </a:t>
                      </a:r>
                      <a:r>
                        <a:rPr kumimoji="1" lang="en-US" altLang="ja-JP" b="0" baseline="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, once a 2 years, for anyone interested in OSS</a:t>
                      </a:r>
                    </a:p>
                    <a:p>
                      <a:pPr marL="631825" lvl="1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Middle level  : 4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once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a year, for a person in charge of development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Education methods 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 turns of contents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・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Continuing and Progress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92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(when doing the education or making an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Awareness, what do you talk for an example?)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need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 curriculums that are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suited for the business and experience of attendees i.e. person not in charge of OSS product or higher management of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It is difficult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keep periodical classes so long years under the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fragile conditions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We need various methods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for the education i.e. classroom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textbooks,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e-learning materials or measures of understanding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We often have difficulty in revising and updating our materials with something new.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The persons who get basic knowledge of compliance may be expected to get further knowledge by themselves and to inform it each other in their community. 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87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OSS</a:t>
            </a:r>
            <a:r>
              <a:rPr kumimoji="1" lang="ja-JP" altLang="en-US" sz="3200" dirty="0"/>
              <a:t>コンプライアンス ～教育・啓発～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80449"/>
              </p:ext>
            </p:extLst>
          </p:nvPr>
        </p:nvGraphicFramePr>
        <p:xfrm>
          <a:off x="416496" y="847760"/>
          <a:ext cx="9126110" cy="55777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3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73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株式会社 東芝　　ソフトウェア技術センター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solidFill>
                            <a:schemeClr val="tx1"/>
                          </a:solidFill>
                        </a:rPr>
                        <a:t>野末　浩志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2018/06/04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24"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8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実施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事項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コンプライアンス・セミナー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631825" lvl="1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初級レベル　２時間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回、１回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年くらい、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に関心のある人向け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631825" lvl="1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中級レベル　４時間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回、１回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１年くらい、実務者向け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1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社内での実施方法　・教育コンテンツのアップデート　・教育の継続、レベルアップ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9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こんな感じで話すことがあります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（レベル、職能に合わせた啓発）　はじめて聞く人への注意喚起、マネジメントや営業職向けの背景情報、技術職や知財スタッフ向けの実践方法など、さまざまな内容が必要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（継続的な実施）　広く集客するために社内イベントの一部でセミナーを実施したりするが、社内イベントの実施が不定期になったりする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（教育手法の開発）　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e-learning 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教材開発や、理解度テストの項目、トレーニングスキル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（コンテンツのアップデート）　継続して実施するには、事例などは新しい内容に更新するべき。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（自己啓発、後継者育成）　ある程度知識を身に付けられたメンバは、社内コミュニティ等で自発的な知識獲得ができるようにしたい。また、トレーニングができる後継者育成も必要。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05328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60917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19020</TotalTime>
  <Words>255</Words>
  <Application>Microsoft Macintosh PowerPoint</Application>
  <PresentationFormat>A4 Paper (210x297 mm)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標準デザイン</vt:lpstr>
      <vt:lpstr>1_Template_wide_D</vt:lpstr>
      <vt:lpstr>OSS Compliance - Education / Awareness</vt:lpstr>
      <vt:lpstr>OSSコンプライアンス ～教育・啓発～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Shane Coughlan</cp:lastModifiedBy>
  <cp:revision>955</cp:revision>
  <dcterms:created xsi:type="dcterms:W3CDTF">2006-04-18T03:56:29Z</dcterms:created>
  <dcterms:modified xsi:type="dcterms:W3CDTF">2018-09-18T10:46:24Z</dcterms:modified>
</cp:coreProperties>
</file>