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3"/>
  </p:notesMasterIdLst>
  <p:sldIdLst>
    <p:sldId id="257" r:id="rId2"/>
  </p:sldIdLst>
  <p:sldSz cx="12192000" cy="6858000"/>
  <p:notesSz cx="6881813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128" y="-9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98101" y="0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42900" y="696912"/>
            <a:ext cx="6196012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98101" y="8829967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94305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3898101" y="8829967"/>
            <a:ext cx="29820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oint">
  <p:cSld name="Big Poi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600" cy="7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/>
          <p:nvPr/>
        </p:nvSpPr>
        <p:spPr>
          <a:xfrm>
            <a:off x="0" y="6737350"/>
            <a:ext cx="4029000" cy="120600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4081462" y="6737350"/>
            <a:ext cx="4029000" cy="120600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8162925" y="6737350"/>
            <a:ext cx="4029000" cy="12060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8175" y="22954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6737350"/>
            <a:ext cx="4029074" cy="120649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4081462" y="6737350"/>
            <a:ext cx="4029074" cy="120649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8162925" y="6737350"/>
            <a:ext cx="4029074" cy="120649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5019675" y="1914525"/>
            <a:ext cx="7172324" cy="1808162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Shape 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574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14525"/>
            <a:ext cx="4070350" cy="180816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5153023" y="1914525"/>
            <a:ext cx="7038976" cy="180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574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/>
          <p:nvPr/>
        </p:nvSpPr>
        <p:spPr>
          <a:xfrm>
            <a:off x="0" y="6737350"/>
            <a:ext cx="4029074" cy="120649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4081462" y="6737350"/>
            <a:ext cx="4029074" cy="120649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8162925" y="6737350"/>
            <a:ext cx="4029074" cy="120649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386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386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423225" y="143925"/>
            <a:ext cx="5510100" cy="620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Shape 73"/>
          <p:cNvCxnSpPr/>
          <p:nvPr/>
        </p:nvCxnSpPr>
        <p:spPr>
          <a:xfrm>
            <a:off x="3469575" y="1727025"/>
            <a:ext cx="5417400" cy="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Shape 74"/>
          <p:cNvCxnSpPr/>
          <p:nvPr/>
        </p:nvCxnSpPr>
        <p:spPr>
          <a:xfrm>
            <a:off x="3469575" y="4850325"/>
            <a:ext cx="5417400" cy="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Shape 75"/>
          <p:cNvCxnSpPr/>
          <p:nvPr/>
        </p:nvCxnSpPr>
        <p:spPr>
          <a:xfrm>
            <a:off x="6173175" y="143925"/>
            <a:ext cx="10200" cy="15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Shape 76"/>
          <p:cNvCxnSpPr/>
          <p:nvPr/>
        </p:nvCxnSpPr>
        <p:spPr>
          <a:xfrm>
            <a:off x="6090600" y="4881225"/>
            <a:ext cx="10800" cy="14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Shape 77"/>
          <p:cNvSpPr txBox="1"/>
          <p:nvPr/>
        </p:nvSpPr>
        <p:spPr>
          <a:xfrm>
            <a:off x="4358700" y="742725"/>
            <a:ext cx="96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/>
              <a:t>Who</a:t>
            </a:r>
            <a:endParaRPr sz="2400"/>
          </a:p>
        </p:txBody>
      </p:sp>
      <p:sp>
        <p:nvSpPr>
          <p:cNvPr id="78" name="Shape 78"/>
          <p:cNvSpPr txBox="1"/>
          <p:nvPr/>
        </p:nvSpPr>
        <p:spPr>
          <a:xfrm>
            <a:off x="7072675" y="742725"/>
            <a:ext cx="96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/>
              <a:t>Why</a:t>
            </a:r>
            <a:endParaRPr sz="2400"/>
          </a:p>
        </p:txBody>
      </p:sp>
      <p:sp>
        <p:nvSpPr>
          <p:cNvPr id="79" name="Shape 79"/>
          <p:cNvSpPr txBox="1"/>
          <p:nvPr/>
        </p:nvSpPr>
        <p:spPr>
          <a:xfrm>
            <a:off x="5612850" y="3065925"/>
            <a:ext cx="96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/>
              <a:t>How</a:t>
            </a:r>
            <a:endParaRPr sz="2400"/>
          </a:p>
        </p:txBody>
      </p:sp>
      <p:sp>
        <p:nvSpPr>
          <p:cNvPr id="80" name="Shape 80"/>
          <p:cNvSpPr txBox="1"/>
          <p:nvPr/>
        </p:nvSpPr>
        <p:spPr>
          <a:xfrm>
            <a:off x="4249800" y="5449125"/>
            <a:ext cx="118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/>
              <a:t>Where</a:t>
            </a:r>
            <a:endParaRPr sz="2400"/>
          </a:p>
        </p:txBody>
      </p:sp>
      <p:sp>
        <p:nvSpPr>
          <p:cNvPr id="81" name="Shape 81"/>
          <p:cNvSpPr txBox="1"/>
          <p:nvPr/>
        </p:nvSpPr>
        <p:spPr>
          <a:xfrm>
            <a:off x="6963775" y="5449125"/>
            <a:ext cx="118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/>
              <a:t>When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Shane Coughlan</cp:lastModifiedBy>
  <cp:revision>1</cp:revision>
  <dcterms:modified xsi:type="dcterms:W3CDTF">2018-04-26T13:38:55Z</dcterms:modified>
</cp:coreProperties>
</file>