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87" r:id="rId3"/>
    <p:sldMasterId id="2147483705" r:id="rId4"/>
    <p:sldMasterId id="2147483717" r:id="rId5"/>
    <p:sldMasterId id="2147483750" r:id="rId6"/>
  </p:sldMasterIdLst>
  <p:notesMasterIdLst>
    <p:notesMasterId r:id="rId11"/>
  </p:notesMasterIdLst>
  <p:sldIdLst>
    <p:sldId id="257" r:id="rId7"/>
    <p:sldId id="269" r:id="rId8"/>
    <p:sldId id="271" r:id="rId9"/>
    <p:sldId id="274" r:id="rId10"/>
  </p:sldIdLst>
  <p:sldSz cx="9144000" cy="6858000" type="screen4x3"/>
  <p:notesSz cx="7099300" cy="10234613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B1AB"/>
    <a:srgbClr val="4A7C91"/>
    <a:srgbClr val="4E6293"/>
    <a:srgbClr val="1D74C2"/>
    <a:srgbClr val="313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6" autoAdjust="0"/>
    <p:restoredTop sz="69470" autoAdjust="0"/>
  </p:normalViewPr>
  <p:slideViewPr>
    <p:cSldViewPr>
      <p:cViewPr>
        <p:scale>
          <a:sx n="70" d="100"/>
          <a:sy n="70" d="100"/>
        </p:scale>
        <p:origin x="-1024" y="-80"/>
      </p:cViewPr>
      <p:guideLst>
        <p:guide orient="horz" pos="2160"/>
        <p:guide pos="29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9D73B-A11A-4123-A02E-E08C6168DE6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DA534A9-6DA6-400F-B23F-ABEC9EB29968}">
      <dgm:prSet phldrT="[Text]"/>
      <dgm:spPr/>
      <dgm:t>
        <a:bodyPr/>
        <a:lstStyle/>
        <a:p>
          <a:r>
            <a:rPr lang="de-DE" dirty="0" smtClean="0"/>
            <a:t>Compliance-Programm für eigene Software</a:t>
          </a:r>
          <a:endParaRPr lang="en-US" dirty="0"/>
        </a:p>
      </dgm:t>
    </dgm:pt>
    <dgm:pt modelId="{2607A6ED-79A2-4949-BFA7-368F5A89A709}" type="parTrans" cxnId="{36CBAE2A-527A-4BF8-886E-48BD72C87293}">
      <dgm:prSet/>
      <dgm:spPr/>
      <dgm:t>
        <a:bodyPr/>
        <a:lstStyle/>
        <a:p>
          <a:endParaRPr lang="en-US"/>
        </a:p>
      </dgm:t>
    </dgm:pt>
    <dgm:pt modelId="{01F774C9-EF69-4127-B102-2392FC9BCD5B}" type="sibTrans" cxnId="{36CBAE2A-527A-4BF8-886E-48BD72C87293}">
      <dgm:prSet/>
      <dgm:spPr/>
      <dgm:t>
        <a:bodyPr/>
        <a:lstStyle/>
        <a:p>
          <a:endParaRPr lang="en-US"/>
        </a:p>
      </dgm:t>
    </dgm:pt>
    <dgm:pt modelId="{0A7D6405-BDC6-438D-B0D3-BE20C12F0AA2}">
      <dgm:prSet phldrT="[Text]"/>
      <dgm:spPr/>
      <dgm:t>
        <a:bodyPr/>
        <a:lstStyle/>
        <a:p>
          <a:r>
            <a:rPr lang="de-DE" dirty="0" smtClean="0"/>
            <a:t>Abmahnung wegen Non-Compliance zugelieferter Produkte</a:t>
          </a:r>
          <a:endParaRPr lang="en-US" dirty="0"/>
        </a:p>
      </dgm:t>
    </dgm:pt>
    <dgm:pt modelId="{4B469BE3-94A1-4E08-856E-2CDD2D2B3F81}" type="parTrans" cxnId="{6047498A-9712-489A-BD3F-2306D2D003A5}">
      <dgm:prSet/>
      <dgm:spPr/>
      <dgm:t>
        <a:bodyPr/>
        <a:lstStyle/>
        <a:p>
          <a:endParaRPr lang="en-US"/>
        </a:p>
      </dgm:t>
    </dgm:pt>
    <dgm:pt modelId="{339235F1-4690-4ABC-AE04-965DDBA5B5B4}" type="sibTrans" cxnId="{6047498A-9712-489A-BD3F-2306D2D003A5}">
      <dgm:prSet/>
      <dgm:spPr/>
      <dgm:t>
        <a:bodyPr/>
        <a:lstStyle/>
        <a:p>
          <a:endParaRPr lang="en-US"/>
        </a:p>
      </dgm:t>
    </dgm:pt>
    <dgm:pt modelId="{A0DB5AEE-E514-43C8-A572-8929B8724BEF}">
      <dgm:prSet phldrT="[Text]"/>
      <dgm:spPr/>
      <dgm:t>
        <a:bodyPr/>
        <a:lstStyle/>
        <a:p>
          <a:r>
            <a:rPr lang="de-DE" dirty="0" smtClean="0"/>
            <a:t>Compliance-Programms auch für zugelieferte Produkte</a:t>
          </a:r>
          <a:endParaRPr lang="en-US" dirty="0"/>
        </a:p>
      </dgm:t>
    </dgm:pt>
    <dgm:pt modelId="{C227C159-3B6C-4AAD-8743-DF52A24548D3}" type="parTrans" cxnId="{49FD4A8D-D768-487D-A83C-BEAC8470FDE0}">
      <dgm:prSet/>
      <dgm:spPr/>
      <dgm:t>
        <a:bodyPr/>
        <a:lstStyle/>
        <a:p>
          <a:endParaRPr lang="en-US"/>
        </a:p>
      </dgm:t>
    </dgm:pt>
    <dgm:pt modelId="{6C5D7386-719A-4AAC-A7A1-7D3925DBD44D}" type="sibTrans" cxnId="{49FD4A8D-D768-487D-A83C-BEAC8470FDE0}">
      <dgm:prSet/>
      <dgm:spPr/>
      <dgm:t>
        <a:bodyPr/>
        <a:lstStyle/>
        <a:p>
          <a:endParaRPr lang="en-US"/>
        </a:p>
      </dgm:t>
    </dgm:pt>
    <dgm:pt modelId="{1058F045-A3AE-48D0-966C-5F1EDCC54EC6}" type="pres">
      <dgm:prSet presAssocID="{E5A9D73B-A11A-4123-A02E-E08C6168DE6C}" presName="Name0" presStyleCnt="0">
        <dgm:presLayoutVars>
          <dgm:dir/>
          <dgm:resizeHandles val="exact"/>
        </dgm:presLayoutVars>
      </dgm:prSet>
      <dgm:spPr/>
    </dgm:pt>
    <dgm:pt modelId="{988A3012-4088-4A33-9279-C23E018324C6}" type="pres">
      <dgm:prSet presAssocID="{E5A9D73B-A11A-4123-A02E-E08C6168DE6C}" presName="arrow" presStyleLbl="bgShp" presStyleIdx="0" presStyleCnt="1"/>
      <dgm:spPr/>
    </dgm:pt>
    <dgm:pt modelId="{2F6E739E-F32B-4585-AB3A-4BC53569CE4B}" type="pres">
      <dgm:prSet presAssocID="{E5A9D73B-A11A-4123-A02E-E08C6168DE6C}" presName="points" presStyleCnt="0"/>
      <dgm:spPr/>
    </dgm:pt>
    <dgm:pt modelId="{DE139BF8-5993-49CF-9796-17BECD194CD3}" type="pres">
      <dgm:prSet presAssocID="{8DA534A9-6DA6-400F-B23F-ABEC9EB29968}" presName="compositeA" presStyleCnt="0"/>
      <dgm:spPr/>
    </dgm:pt>
    <dgm:pt modelId="{52CF1F85-E75C-4445-BBDD-7B60AC47BF84}" type="pres">
      <dgm:prSet presAssocID="{8DA534A9-6DA6-400F-B23F-ABEC9EB29968}" presName="textA" presStyleLbl="revTx" presStyleIdx="0" presStyleCnt="3" custLinFactNeighborX="17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87515-CA8C-4E87-89E2-607F5F07EC2D}" type="pres">
      <dgm:prSet presAssocID="{8DA534A9-6DA6-400F-B23F-ABEC9EB29968}" presName="circleA" presStyleLbl="node1" presStyleIdx="0" presStyleCnt="3" custLinFactNeighborX="41299"/>
      <dgm:spPr/>
    </dgm:pt>
    <dgm:pt modelId="{D310B8A3-049F-48DA-8B3E-501123234201}" type="pres">
      <dgm:prSet presAssocID="{8DA534A9-6DA6-400F-B23F-ABEC9EB29968}" presName="spaceA" presStyleCnt="0"/>
      <dgm:spPr/>
    </dgm:pt>
    <dgm:pt modelId="{836E7780-58B8-48CE-B0B4-48F3078204D5}" type="pres">
      <dgm:prSet presAssocID="{01F774C9-EF69-4127-B102-2392FC9BCD5B}" presName="space" presStyleCnt="0"/>
      <dgm:spPr/>
    </dgm:pt>
    <dgm:pt modelId="{3981D2C4-7B2D-4E44-A271-188329A66485}" type="pres">
      <dgm:prSet presAssocID="{0A7D6405-BDC6-438D-B0D3-BE20C12F0AA2}" presName="compositeB" presStyleCnt="0"/>
      <dgm:spPr/>
    </dgm:pt>
    <dgm:pt modelId="{E76A714B-1DEB-49D5-BD92-F19A00261387}" type="pres">
      <dgm:prSet presAssocID="{0A7D6405-BDC6-438D-B0D3-BE20C12F0AA2}" presName="textB" presStyleLbl="revTx" presStyleIdx="1" presStyleCnt="3" custLinFactNeighborX="-23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35EBB-A64B-495C-B9B7-EE9A83EE3BF3}" type="pres">
      <dgm:prSet presAssocID="{0A7D6405-BDC6-438D-B0D3-BE20C12F0AA2}" presName="circleB" presStyleLbl="node1" presStyleIdx="1" presStyleCnt="3" custLinFactNeighborX="-57670"/>
      <dgm:spPr>
        <a:solidFill>
          <a:schemeClr val="accent1">
            <a:lumMod val="40000"/>
            <a:lumOff val="60000"/>
          </a:schemeClr>
        </a:solidFill>
      </dgm:spPr>
    </dgm:pt>
    <dgm:pt modelId="{104DC88E-A6FE-4648-A3B3-66C3C9C58ADC}" type="pres">
      <dgm:prSet presAssocID="{0A7D6405-BDC6-438D-B0D3-BE20C12F0AA2}" presName="spaceB" presStyleCnt="0"/>
      <dgm:spPr/>
    </dgm:pt>
    <dgm:pt modelId="{AF1C7C04-E300-4FEF-A1E1-5472A742A2E1}" type="pres">
      <dgm:prSet presAssocID="{339235F1-4690-4ABC-AE04-965DDBA5B5B4}" presName="space" presStyleCnt="0"/>
      <dgm:spPr/>
    </dgm:pt>
    <dgm:pt modelId="{3D967894-4D94-4E6B-B624-D77854F74FC6}" type="pres">
      <dgm:prSet presAssocID="{A0DB5AEE-E514-43C8-A572-8929B8724BEF}" presName="compositeA" presStyleCnt="0"/>
      <dgm:spPr/>
    </dgm:pt>
    <dgm:pt modelId="{AC04AF8E-0482-4645-9BBD-C6B97D82A1FB}" type="pres">
      <dgm:prSet presAssocID="{A0DB5AEE-E514-43C8-A572-8929B8724BEF}" presName="textA" presStyleLbl="revTx" presStyleIdx="2" presStyleCnt="3" custLinFactNeighborX="-58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A346D-7337-40C2-9306-84EA9F114EF7}" type="pres">
      <dgm:prSet presAssocID="{A0DB5AEE-E514-43C8-A572-8929B8724BEF}" presName="circleA" presStyleLbl="node1" presStyleIdx="2" presStyleCnt="3" custLinFactX="-38101" custLinFactNeighborX="-100000"/>
      <dgm:spPr>
        <a:solidFill>
          <a:srgbClr val="FF0000">
            <a:alpha val="70000"/>
          </a:srgbClr>
        </a:solidFill>
      </dgm:spPr>
    </dgm:pt>
    <dgm:pt modelId="{AA14155A-B196-4E37-AC06-E4058A02A229}" type="pres">
      <dgm:prSet presAssocID="{A0DB5AEE-E514-43C8-A572-8929B8724BEF}" presName="spaceA" presStyleCnt="0"/>
      <dgm:spPr/>
    </dgm:pt>
  </dgm:ptLst>
  <dgm:cxnLst>
    <dgm:cxn modelId="{FDDD8BAF-44AD-40E9-A6C7-1B62F5F4DCFF}" type="presOf" srcId="{E5A9D73B-A11A-4123-A02E-E08C6168DE6C}" destId="{1058F045-A3AE-48D0-966C-5F1EDCC54EC6}" srcOrd="0" destOrd="0" presId="urn:microsoft.com/office/officeart/2005/8/layout/hProcess11"/>
    <dgm:cxn modelId="{025861C9-5298-48B2-86FF-FF801D6D622C}" type="presOf" srcId="{0A7D6405-BDC6-438D-B0D3-BE20C12F0AA2}" destId="{E76A714B-1DEB-49D5-BD92-F19A00261387}" srcOrd="0" destOrd="0" presId="urn:microsoft.com/office/officeart/2005/8/layout/hProcess11"/>
    <dgm:cxn modelId="{0414A3FA-3B96-4EF3-8B95-1431316F0ACA}" type="presOf" srcId="{8DA534A9-6DA6-400F-B23F-ABEC9EB29968}" destId="{52CF1F85-E75C-4445-BBDD-7B60AC47BF84}" srcOrd="0" destOrd="0" presId="urn:microsoft.com/office/officeart/2005/8/layout/hProcess11"/>
    <dgm:cxn modelId="{49FD4A8D-D768-487D-A83C-BEAC8470FDE0}" srcId="{E5A9D73B-A11A-4123-A02E-E08C6168DE6C}" destId="{A0DB5AEE-E514-43C8-A572-8929B8724BEF}" srcOrd="2" destOrd="0" parTransId="{C227C159-3B6C-4AAD-8743-DF52A24548D3}" sibTransId="{6C5D7386-719A-4AAC-A7A1-7D3925DBD44D}"/>
    <dgm:cxn modelId="{6047498A-9712-489A-BD3F-2306D2D003A5}" srcId="{E5A9D73B-A11A-4123-A02E-E08C6168DE6C}" destId="{0A7D6405-BDC6-438D-B0D3-BE20C12F0AA2}" srcOrd="1" destOrd="0" parTransId="{4B469BE3-94A1-4E08-856E-2CDD2D2B3F81}" sibTransId="{339235F1-4690-4ABC-AE04-965DDBA5B5B4}"/>
    <dgm:cxn modelId="{AD1D1264-A3C6-4F02-88F0-3E1A1DCA982A}" type="presOf" srcId="{A0DB5AEE-E514-43C8-A572-8929B8724BEF}" destId="{AC04AF8E-0482-4645-9BBD-C6B97D82A1FB}" srcOrd="0" destOrd="0" presId="urn:microsoft.com/office/officeart/2005/8/layout/hProcess11"/>
    <dgm:cxn modelId="{36CBAE2A-527A-4BF8-886E-48BD72C87293}" srcId="{E5A9D73B-A11A-4123-A02E-E08C6168DE6C}" destId="{8DA534A9-6DA6-400F-B23F-ABEC9EB29968}" srcOrd="0" destOrd="0" parTransId="{2607A6ED-79A2-4949-BFA7-368F5A89A709}" sibTransId="{01F774C9-EF69-4127-B102-2392FC9BCD5B}"/>
    <dgm:cxn modelId="{DB76D4CB-C3E7-4265-8640-97C75B00CE7B}" type="presParOf" srcId="{1058F045-A3AE-48D0-966C-5F1EDCC54EC6}" destId="{988A3012-4088-4A33-9279-C23E018324C6}" srcOrd="0" destOrd="0" presId="urn:microsoft.com/office/officeart/2005/8/layout/hProcess11"/>
    <dgm:cxn modelId="{8F8C1B26-BCFD-44AF-9E40-E26F8BE8DFDA}" type="presParOf" srcId="{1058F045-A3AE-48D0-966C-5F1EDCC54EC6}" destId="{2F6E739E-F32B-4585-AB3A-4BC53569CE4B}" srcOrd="1" destOrd="0" presId="urn:microsoft.com/office/officeart/2005/8/layout/hProcess11"/>
    <dgm:cxn modelId="{67204100-E07A-4BA3-9746-7C8566305392}" type="presParOf" srcId="{2F6E739E-F32B-4585-AB3A-4BC53569CE4B}" destId="{DE139BF8-5993-49CF-9796-17BECD194CD3}" srcOrd="0" destOrd="0" presId="urn:microsoft.com/office/officeart/2005/8/layout/hProcess11"/>
    <dgm:cxn modelId="{7A7D6746-44A5-4B7C-9538-B94123D7D0CC}" type="presParOf" srcId="{DE139BF8-5993-49CF-9796-17BECD194CD3}" destId="{52CF1F85-E75C-4445-BBDD-7B60AC47BF84}" srcOrd="0" destOrd="0" presId="urn:microsoft.com/office/officeart/2005/8/layout/hProcess11"/>
    <dgm:cxn modelId="{C6111D8E-0366-4DCB-9DD7-6D6A2F92E280}" type="presParOf" srcId="{DE139BF8-5993-49CF-9796-17BECD194CD3}" destId="{0F887515-CA8C-4E87-89E2-607F5F07EC2D}" srcOrd="1" destOrd="0" presId="urn:microsoft.com/office/officeart/2005/8/layout/hProcess11"/>
    <dgm:cxn modelId="{18D1C462-1E13-471D-AE78-FEF8335B29EA}" type="presParOf" srcId="{DE139BF8-5993-49CF-9796-17BECD194CD3}" destId="{D310B8A3-049F-48DA-8B3E-501123234201}" srcOrd="2" destOrd="0" presId="urn:microsoft.com/office/officeart/2005/8/layout/hProcess11"/>
    <dgm:cxn modelId="{95673D16-6D24-4082-8362-D588FE8DE6DB}" type="presParOf" srcId="{2F6E739E-F32B-4585-AB3A-4BC53569CE4B}" destId="{836E7780-58B8-48CE-B0B4-48F3078204D5}" srcOrd="1" destOrd="0" presId="urn:microsoft.com/office/officeart/2005/8/layout/hProcess11"/>
    <dgm:cxn modelId="{500A2885-6CEE-45A4-A8B6-86329D5B52D8}" type="presParOf" srcId="{2F6E739E-F32B-4585-AB3A-4BC53569CE4B}" destId="{3981D2C4-7B2D-4E44-A271-188329A66485}" srcOrd="2" destOrd="0" presId="urn:microsoft.com/office/officeart/2005/8/layout/hProcess11"/>
    <dgm:cxn modelId="{B52072B1-B8F1-494E-8C50-A95D6FBC0172}" type="presParOf" srcId="{3981D2C4-7B2D-4E44-A271-188329A66485}" destId="{E76A714B-1DEB-49D5-BD92-F19A00261387}" srcOrd="0" destOrd="0" presId="urn:microsoft.com/office/officeart/2005/8/layout/hProcess11"/>
    <dgm:cxn modelId="{DD35181F-2076-4314-97D2-A01605AE1B1F}" type="presParOf" srcId="{3981D2C4-7B2D-4E44-A271-188329A66485}" destId="{5E135EBB-A64B-495C-B9B7-EE9A83EE3BF3}" srcOrd="1" destOrd="0" presId="urn:microsoft.com/office/officeart/2005/8/layout/hProcess11"/>
    <dgm:cxn modelId="{84B3255C-4365-4C8E-8917-954AEC2C67AE}" type="presParOf" srcId="{3981D2C4-7B2D-4E44-A271-188329A66485}" destId="{104DC88E-A6FE-4648-A3B3-66C3C9C58ADC}" srcOrd="2" destOrd="0" presId="urn:microsoft.com/office/officeart/2005/8/layout/hProcess11"/>
    <dgm:cxn modelId="{36F89F6A-F4C9-49EF-8317-2FA98153438F}" type="presParOf" srcId="{2F6E739E-F32B-4585-AB3A-4BC53569CE4B}" destId="{AF1C7C04-E300-4FEF-A1E1-5472A742A2E1}" srcOrd="3" destOrd="0" presId="urn:microsoft.com/office/officeart/2005/8/layout/hProcess11"/>
    <dgm:cxn modelId="{A3DE83B2-25A2-464A-888E-2DB66BFCDDEC}" type="presParOf" srcId="{2F6E739E-F32B-4585-AB3A-4BC53569CE4B}" destId="{3D967894-4D94-4E6B-B624-D77854F74FC6}" srcOrd="4" destOrd="0" presId="urn:microsoft.com/office/officeart/2005/8/layout/hProcess11"/>
    <dgm:cxn modelId="{0EA17C39-6E40-4DD6-88A3-615D682B5F80}" type="presParOf" srcId="{3D967894-4D94-4E6B-B624-D77854F74FC6}" destId="{AC04AF8E-0482-4645-9BBD-C6B97D82A1FB}" srcOrd="0" destOrd="0" presId="urn:microsoft.com/office/officeart/2005/8/layout/hProcess11"/>
    <dgm:cxn modelId="{FE37FDA9-18F8-43FE-AA3B-E63C50206832}" type="presParOf" srcId="{3D967894-4D94-4E6B-B624-D77854F74FC6}" destId="{648A346D-7337-40C2-9306-84EA9F114EF7}" srcOrd="1" destOrd="0" presId="urn:microsoft.com/office/officeart/2005/8/layout/hProcess11"/>
    <dgm:cxn modelId="{524EACDC-8CCE-4CCC-A9A6-940AA59F36DE}" type="presParOf" srcId="{3D967894-4D94-4E6B-B624-D77854F74FC6}" destId="{AA14155A-B196-4E37-AC06-E4058A02A22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9D73B-A11A-4123-A02E-E08C6168DE6C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8DA534A9-6DA6-400F-B23F-ABEC9EB29968}">
      <dgm:prSet phldrT="[Text]"/>
      <dgm:spPr/>
      <dgm:t>
        <a:bodyPr/>
        <a:lstStyle/>
        <a:p>
          <a:r>
            <a:rPr lang="de-DE" dirty="0" smtClean="0"/>
            <a:t>Compliance-Programm für eigene Software</a:t>
          </a:r>
          <a:endParaRPr lang="en-US" dirty="0"/>
        </a:p>
      </dgm:t>
    </dgm:pt>
    <dgm:pt modelId="{2607A6ED-79A2-4949-BFA7-368F5A89A709}" type="parTrans" cxnId="{36CBAE2A-527A-4BF8-886E-48BD72C87293}">
      <dgm:prSet/>
      <dgm:spPr/>
      <dgm:t>
        <a:bodyPr/>
        <a:lstStyle/>
        <a:p>
          <a:endParaRPr lang="en-US"/>
        </a:p>
      </dgm:t>
    </dgm:pt>
    <dgm:pt modelId="{01F774C9-EF69-4127-B102-2392FC9BCD5B}" type="sibTrans" cxnId="{36CBAE2A-527A-4BF8-886E-48BD72C87293}">
      <dgm:prSet/>
      <dgm:spPr/>
      <dgm:t>
        <a:bodyPr/>
        <a:lstStyle/>
        <a:p>
          <a:endParaRPr lang="en-US"/>
        </a:p>
      </dgm:t>
    </dgm:pt>
    <dgm:pt modelId="{0A7D6405-BDC6-438D-B0D3-BE20C12F0AA2}">
      <dgm:prSet phldrT="[Text]"/>
      <dgm:spPr/>
      <dgm:t>
        <a:bodyPr/>
        <a:lstStyle/>
        <a:p>
          <a:r>
            <a:rPr lang="de-DE" dirty="0" smtClean="0"/>
            <a:t>Abmahnung wegen Non-Compliance zugelieferter Produkte</a:t>
          </a:r>
          <a:endParaRPr lang="en-US" dirty="0"/>
        </a:p>
      </dgm:t>
    </dgm:pt>
    <dgm:pt modelId="{4B469BE3-94A1-4E08-856E-2CDD2D2B3F81}" type="parTrans" cxnId="{6047498A-9712-489A-BD3F-2306D2D003A5}">
      <dgm:prSet/>
      <dgm:spPr/>
      <dgm:t>
        <a:bodyPr/>
        <a:lstStyle/>
        <a:p>
          <a:endParaRPr lang="en-US"/>
        </a:p>
      </dgm:t>
    </dgm:pt>
    <dgm:pt modelId="{339235F1-4690-4ABC-AE04-965DDBA5B5B4}" type="sibTrans" cxnId="{6047498A-9712-489A-BD3F-2306D2D003A5}">
      <dgm:prSet/>
      <dgm:spPr/>
      <dgm:t>
        <a:bodyPr/>
        <a:lstStyle/>
        <a:p>
          <a:endParaRPr lang="en-US"/>
        </a:p>
      </dgm:t>
    </dgm:pt>
    <dgm:pt modelId="{A0DB5AEE-E514-43C8-A572-8929B8724BEF}">
      <dgm:prSet phldrT="[Text]"/>
      <dgm:spPr/>
      <dgm:t>
        <a:bodyPr/>
        <a:lstStyle/>
        <a:p>
          <a:r>
            <a:rPr lang="de-DE" dirty="0" smtClean="0"/>
            <a:t>Compliance-Programms auch für zugelieferte Produkte</a:t>
          </a:r>
          <a:endParaRPr lang="en-US" dirty="0"/>
        </a:p>
      </dgm:t>
    </dgm:pt>
    <dgm:pt modelId="{C227C159-3B6C-4AAD-8743-DF52A24548D3}" type="parTrans" cxnId="{49FD4A8D-D768-487D-A83C-BEAC8470FDE0}">
      <dgm:prSet/>
      <dgm:spPr/>
      <dgm:t>
        <a:bodyPr/>
        <a:lstStyle/>
        <a:p>
          <a:endParaRPr lang="en-US"/>
        </a:p>
      </dgm:t>
    </dgm:pt>
    <dgm:pt modelId="{6C5D7386-719A-4AAC-A7A1-7D3925DBD44D}" type="sibTrans" cxnId="{49FD4A8D-D768-487D-A83C-BEAC8470FDE0}">
      <dgm:prSet/>
      <dgm:spPr/>
      <dgm:t>
        <a:bodyPr/>
        <a:lstStyle/>
        <a:p>
          <a:endParaRPr lang="en-US"/>
        </a:p>
      </dgm:t>
    </dgm:pt>
    <dgm:pt modelId="{1058F045-A3AE-48D0-966C-5F1EDCC54EC6}" type="pres">
      <dgm:prSet presAssocID="{E5A9D73B-A11A-4123-A02E-E08C6168DE6C}" presName="Name0" presStyleCnt="0">
        <dgm:presLayoutVars>
          <dgm:dir/>
          <dgm:resizeHandles val="exact"/>
        </dgm:presLayoutVars>
      </dgm:prSet>
      <dgm:spPr/>
    </dgm:pt>
    <dgm:pt modelId="{988A3012-4088-4A33-9279-C23E018324C6}" type="pres">
      <dgm:prSet presAssocID="{E5A9D73B-A11A-4123-A02E-E08C6168DE6C}" presName="arrow" presStyleLbl="bgShp" presStyleIdx="0" presStyleCnt="1"/>
      <dgm:spPr/>
    </dgm:pt>
    <dgm:pt modelId="{2F6E739E-F32B-4585-AB3A-4BC53569CE4B}" type="pres">
      <dgm:prSet presAssocID="{E5A9D73B-A11A-4123-A02E-E08C6168DE6C}" presName="points" presStyleCnt="0"/>
      <dgm:spPr/>
    </dgm:pt>
    <dgm:pt modelId="{DE139BF8-5993-49CF-9796-17BECD194CD3}" type="pres">
      <dgm:prSet presAssocID="{8DA534A9-6DA6-400F-B23F-ABEC9EB29968}" presName="compositeA" presStyleCnt="0"/>
      <dgm:spPr/>
    </dgm:pt>
    <dgm:pt modelId="{52CF1F85-E75C-4445-BBDD-7B60AC47BF84}" type="pres">
      <dgm:prSet presAssocID="{8DA534A9-6DA6-400F-B23F-ABEC9EB29968}" presName="textA" presStyleLbl="revTx" presStyleIdx="0" presStyleCnt="3" custLinFactNeighborX="120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87515-CA8C-4E87-89E2-607F5F07EC2D}" type="pres">
      <dgm:prSet presAssocID="{8DA534A9-6DA6-400F-B23F-ABEC9EB29968}" presName="circleA" presStyleLbl="node1" presStyleIdx="0" presStyleCnt="3" custLinFactNeighborX="29739"/>
      <dgm:spPr/>
    </dgm:pt>
    <dgm:pt modelId="{D310B8A3-049F-48DA-8B3E-501123234201}" type="pres">
      <dgm:prSet presAssocID="{8DA534A9-6DA6-400F-B23F-ABEC9EB29968}" presName="spaceA" presStyleCnt="0"/>
      <dgm:spPr/>
    </dgm:pt>
    <dgm:pt modelId="{836E7780-58B8-48CE-B0B4-48F3078204D5}" type="pres">
      <dgm:prSet presAssocID="{01F774C9-EF69-4127-B102-2392FC9BCD5B}" presName="space" presStyleCnt="0"/>
      <dgm:spPr/>
    </dgm:pt>
    <dgm:pt modelId="{3981D2C4-7B2D-4E44-A271-188329A66485}" type="pres">
      <dgm:prSet presAssocID="{0A7D6405-BDC6-438D-B0D3-BE20C12F0AA2}" presName="compositeB" presStyleCnt="0"/>
      <dgm:spPr/>
    </dgm:pt>
    <dgm:pt modelId="{E76A714B-1DEB-49D5-BD92-F19A00261387}" type="pres">
      <dgm:prSet presAssocID="{0A7D6405-BDC6-438D-B0D3-BE20C12F0AA2}" presName="textB" presStyleLbl="revTx" presStyleIdx="1" presStyleCnt="3" custLinFactNeighborX="-22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35EBB-A64B-495C-B9B7-EE9A83EE3BF3}" type="pres">
      <dgm:prSet presAssocID="{0A7D6405-BDC6-438D-B0D3-BE20C12F0AA2}" presName="circleB" presStyleLbl="node1" presStyleIdx="1" presStyleCnt="3" custLinFactNeighborX="-52444"/>
      <dgm:spPr/>
    </dgm:pt>
    <dgm:pt modelId="{104DC88E-A6FE-4648-A3B3-66C3C9C58ADC}" type="pres">
      <dgm:prSet presAssocID="{0A7D6405-BDC6-438D-B0D3-BE20C12F0AA2}" presName="spaceB" presStyleCnt="0"/>
      <dgm:spPr/>
    </dgm:pt>
    <dgm:pt modelId="{AF1C7C04-E300-4FEF-A1E1-5472A742A2E1}" type="pres">
      <dgm:prSet presAssocID="{339235F1-4690-4ABC-AE04-965DDBA5B5B4}" presName="space" presStyleCnt="0"/>
      <dgm:spPr/>
    </dgm:pt>
    <dgm:pt modelId="{3D967894-4D94-4E6B-B624-D77854F74FC6}" type="pres">
      <dgm:prSet presAssocID="{A0DB5AEE-E514-43C8-A572-8929B8724BEF}" presName="compositeA" presStyleCnt="0"/>
      <dgm:spPr/>
    </dgm:pt>
    <dgm:pt modelId="{AC04AF8E-0482-4645-9BBD-C6B97D82A1FB}" type="pres">
      <dgm:prSet presAssocID="{A0DB5AEE-E514-43C8-A572-8929B8724BEF}" presName="textA" presStyleLbl="revTx" presStyleIdx="2" presStyleCnt="3" custLinFactNeighborX="-50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A346D-7337-40C2-9306-84EA9F114EF7}" type="pres">
      <dgm:prSet presAssocID="{A0DB5AEE-E514-43C8-A572-8929B8724BEF}" presName="circleA" presStyleLbl="node1" presStyleIdx="2" presStyleCnt="3" custLinFactX="-26542" custLinFactNeighborX="-100000"/>
      <dgm:spPr>
        <a:solidFill>
          <a:srgbClr val="FF0000">
            <a:alpha val="40000"/>
          </a:srgbClr>
        </a:solidFill>
      </dgm:spPr>
    </dgm:pt>
    <dgm:pt modelId="{AA14155A-B196-4E37-AC06-E4058A02A229}" type="pres">
      <dgm:prSet presAssocID="{A0DB5AEE-E514-43C8-A572-8929B8724BEF}" presName="spaceA" presStyleCnt="0"/>
      <dgm:spPr/>
    </dgm:pt>
  </dgm:ptLst>
  <dgm:cxnLst>
    <dgm:cxn modelId="{73C396B0-C9E2-4E23-8C71-210D437D8195}" type="presOf" srcId="{0A7D6405-BDC6-438D-B0D3-BE20C12F0AA2}" destId="{E76A714B-1DEB-49D5-BD92-F19A00261387}" srcOrd="0" destOrd="0" presId="urn:microsoft.com/office/officeart/2005/8/layout/hProcess11"/>
    <dgm:cxn modelId="{6047498A-9712-489A-BD3F-2306D2D003A5}" srcId="{E5A9D73B-A11A-4123-A02E-E08C6168DE6C}" destId="{0A7D6405-BDC6-438D-B0D3-BE20C12F0AA2}" srcOrd="1" destOrd="0" parTransId="{4B469BE3-94A1-4E08-856E-2CDD2D2B3F81}" sibTransId="{339235F1-4690-4ABC-AE04-965DDBA5B5B4}"/>
    <dgm:cxn modelId="{550321C2-311F-483F-9AB2-7E641A4E311D}" type="presOf" srcId="{A0DB5AEE-E514-43C8-A572-8929B8724BEF}" destId="{AC04AF8E-0482-4645-9BBD-C6B97D82A1FB}" srcOrd="0" destOrd="0" presId="urn:microsoft.com/office/officeart/2005/8/layout/hProcess11"/>
    <dgm:cxn modelId="{49FD4A8D-D768-487D-A83C-BEAC8470FDE0}" srcId="{E5A9D73B-A11A-4123-A02E-E08C6168DE6C}" destId="{A0DB5AEE-E514-43C8-A572-8929B8724BEF}" srcOrd="2" destOrd="0" parTransId="{C227C159-3B6C-4AAD-8743-DF52A24548D3}" sibTransId="{6C5D7386-719A-4AAC-A7A1-7D3925DBD44D}"/>
    <dgm:cxn modelId="{36CBAE2A-527A-4BF8-886E-48BD72C87293}" srcId="{E5A9D73B-A11A-4123-A02E-E08C6168DE6C}" destId="{8DA534A9-6DA6-400F-B23F-ABEC9EB29968}" srcOrd="0" destOrd="0" parTransId="{2607A6ED-79A2-4949-BFA7-368F5A89A709}" sibTransId="{01F774C9-EF69-4127-B102-2392FC9BCD5B}"/>
    <dgm:cxn modelId="{6C2BF119-B2DF-44FE-A819-51138CB53143}" type="presOf" srcId="{E5A9D73B-A11A-4123-A02E-E08C6168DE6C}" destId="{1058F045-A3AE-48D0-966C-5F1EDCC54EC6}" srcOrd="0" destOrd="0" presId="urn:microsoft.com/office/officeart/2005/8/layout/hProcess11"/>
    <dgm:cxn modelId="{2B3EF259-D411-4AD1-A362-0608F6E1AC65}" type="presOf" srcId="{8DA534A9-6DA6-400F-B23F-ABEC9EB29968}" destId="{52CF1F85-E75C-4445-BBDD-7B60AC47BF84}" srcOrd="0" destOrd="0" presId="urn:microsoft.com/office/officeart/2005/8/layout/hProcess11"/>
    <dgm:cxn modelId="{75C789A9-AE42-4A1D-A7D7-8377F9C33D55}" type="presParOf" srcId="{1058F045-A3AE-48D0-966C-5F1EDCC54EC6}" destId="{988A3012-4088-4A33-9279-C23E018324C6}" srcOrd="0" destOrd="0" presId="urn:microsoft.com/office/officeart/2005/8/layout/hProcess11"/>
    <dgm:cxn modelId="{8825FBF7-0D8B-41E0-960A-457E35CD8524}" type="presParOf" srcId="{1058F045-A3AE-48D0-966C-5F1EDCC54EC6}" destId="{2F6E739E-F32B-4585-AB3A-4BC53569CE4B}" srcOrd="1" destOrd="0" presId="urn:microsoft.com/office/officeart/2005/8/layout/hProcess11"/>
    <dgm:cxn modelId="{F3D8D395-395B-4EF8-BD48-C513D892CB5D}" type="presParOf" srcId="{2F6E739E-F32B-4585-AB3A-4BC53569CE4B}" destId="{DE139BF8-5993-49CF-9796-17BECD194CD3}" srcOrd="0" destOrd="0" presId="urn:microsoft.com/office/officeart/2005/8/layout/hProcess11"/>
    <dgm:cxn modelId="{7CFB5D88-3ACF-4485-8CF2-62EC1F436F26}" type="presParOf" srcId="{DE139BF8-5993-49CF-9796-17BECD194CD3}" destId="{52CF1F85-E75C-4445-BBDD-7B60AC47BF84}" srcOrd="0" destOrd="0" presId="urn:microsoft.com/office/officeart/2005/8/layout/hProcess11"/>
    <dgm:cxn modelId="{053D8BE0-010B-46D9-A857-FB3E5FDCFF49}" type="presParOf" srcId="{DE139BF8-5993-49CF-9796-17BECD194CD3}" destId="{0F887515-CA8C-4E87-89E2-607F5F07EC2D}" srcOrd="1" destOrd="0" presId="urn:microsoft.com/office/officeart/2005/8/layout/hProcess11"/>
    <dgm:cxn modelId="{015E8BDC-3A40-4534-8978-BCF65F309DDF}" type="presParOf" srcId="{DE139BF8-5993-49CF-9796-17BECD194CD3}" destId="{D310B8A3-049F-48DA-8B3E-501123234201}" srcOrd="2" destOrd="0" presId="urn:microsoft.com/office/officeart/2005/8/layout/hProcess11"/>
    <dgm:cxn modelId="{C35EFE25-CD46-46DC-B053-7F1177B78A84}" type="presParOf" srcId="{2F6E739E-F32B-4585-AB3A-4BC53569CE4B}" destId="{836E7780-58B8-48CE-B0B4-48F3078204D5}" srcOrd="1" destOrd="0" presId="urn:microsoft.com/office/officeart/2005/8/layout/hProcess11"/>
    <dgm:cxn modelId="{35F0CAB4-A04F-4B39-8823-B9C42AA70432}" type="presParOf" srcId="{2F6E739E-F32B-4585-AB3A-4BC53569CE4B}" destId="{3981D2C4-7B2D-4E44-A271-188329A66485}" srcOrd="2" destOrd="0" presId="urn:microsoft.com/office/officeart/2005/8/layout/hProcess11"/>
    <dgm:cxn modelId="{5D855EC3-30A3-4666-AFA8-A8E87985D65E}" type="presParOf" srcId="{3981D2C4-7B2D-4E44-A271-188329A66485}" destId="{E76A714B-1DEB-49D5-BD92-F19A00261387}" srcOrd="0" destOrd="0" presId="urn:microsoft.com/office/officeart/2005/8/layout/hProcess11"/>
    <dgm:cxn modelId="{9F8B80E5-5219-48C8-8769-A54A7AF38961}" type="presParOf" srcId="{3981D2C4-7B2D-4E44-A271-188329A66485}" destId="{5E135EBB-A64B-495C-B9B7-EE9A83EE3BF3}" srcOrd="1" destOrd="0" presId="urn:microsoft.com/office/officeart/2005/8/layout/hProcess11"/>
    <dgm:cxn modelId="{ED68F3F4-C21A-43B6-A6BE-E4DAAF53E188}" type="presParOf" srcId="{3981D2C4-7B2D-4E44-A271-188329A66485}" destId="{104DC88E-A6FE-4648-A3B3-66C3C9C58ADC}" srcOrd="2" destOrd="0" presId="urn:microsoft.com/office/officeart/2005/8/layout/hProcess11"/>
    <dgm:cxn modelId="{EE2F2316-04FB-41D2-BE9D-E6786DBCE8A2}" type="presParOf" srcId="{2F6E739E-F32B-4585-AB3A-4BC53569CE4B}" destId="{AF1C7C04-E300-4FEF-A1E1-5472A742A2E1}" srcOrd="3" destOrd="0" presId="urn:microsoft.com/office/officeart/2005/8/layout/hProcess11"/>
    <dgm:cxn modelId="{3261F63F-E320-4892-A8E3-A7E4AE26229E}" type="presParOf" srcId="{2F6E739E-F32B-4585-AB3A-4BC53569CE4B}" destId="{3D967894-4D94-4E6B-B624-D77854F74FC6}" srcOrd="4" destOrd="0" presId="urn:microsoft.com/office/officeart/2005/8/layout/hProcess11"/>
    <dgm:cxn modelId="{39F5F5E6-10A2-447F-8EB1-FD23C0446DD7}" type="presParOf" srcId="{3D967894-4D94-4E6B-B624-D77854F74FC6}" destId="{AC04AF8E-0482-4645-9BBD-C6B97D82A1FB}" srcOrd="0" destOrd="0" presId="urn:microsoft.com/office/officeart/2005/8/layout/hProcess11"/>
    <dgm:cxn modelId="{406F8F4C-DE54-4769-AEA6-1E7C099D38C7}" type="presParOf" srcId="{3D967894-4D94-4E6B-B624-D77854F74FC6}" destId="{648A346D-7337-40C2-9306-84EA9F114EF7}" srcOrd="1" destOrd="0" presId="urn:microsoft.com/office/officeart/2005/8/layout/hProcess11"/>
    <dgm:cxn modelId="{2CA47CE9-57C7-42F0-9273-DFABC959E195}" type="presParOf" srcId="{3D967894-4D94-4E6B-B624-D77854F74FC6}" destId="{AA14155A-B196-4E37-AC06-E4058A02A22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A9D73B-A11A-4123-A02E-E08C6168DE6C}" type="doc">
      <dgm:prSet loTypeId="urn:microsoft.com/office/officeart/2005/8/layout/hProcess11" loCatId="process" qsTypeId="urn:microsoft.com/office/officeart/2005/8/quickstyle/simple1" qsCatId="simple" csTypeId="urn:microsoft.com/office/officeart/2005/8/colors/accent6_3" csCatId="accent6" phldr="1"/>
      <dgm:spPr/>
    </dgm:pt>
    <dgm:pt modelId="{8DA534A9-6DA6-400F-B23F-ABEC9EB29968}">
      <dgm:prSet phldrT="[Text]"/>
      <dgm:spPr/>
      <dgm:t>
        <a:bodyPr/>
        <a:lstStyle/>
        <a:p>
          <a:r>
            <a:rPr lang="de-DE" dirty="0" smtClean="0"/>
            <a:t>Compliance-Programm für eigene Software</a:t>
          </a:r>
          <a:endParaRPr lang="en-US" dirty="0"/>
        </a:p>
      </dgm:t>
    </dgm:pt>
    <dgm:pt modelId="{2607A6ED-79A2-4949-BFA7-368F5A89A709}" type="parTrans" cxnId="{36CBAE2A-527A-4BF8-886E-48BD72C87293}">
      <dgm:prSet/>
      <dgm:spPr/>
      <dgm:t>
        <a:bodyPr/>
        <a:lstStyle/>
        <a:p>
          <a:endParaRPr lang="en-US"/>
        </a:p>
      </dgm:t>
    </dgm:pt>
    <dgm:pt modelId="{01F774C9-EF69-4127-B102-2392FC9BCD5B}" type="sibTrans" cxnId="{36CBAE2A-527A-4BF8-886E-48BD72C87293}">
      <dgm:prSet/>
      <dgm:spPr/>
      <dgm:t>
        <a:bodyPr/>
        <a:lstStyle/>
        <a:p>
          <a:endParaRPr lang="en-US"/>
        </a:p>
      </dgm:t>
    </dgm:pt>
    <dgm:pt modelId="{0A7D6405-BDC6-438D-B0D3-BE20C12F0AA2}">
      <dgm:prSet phldrT="[Text]"/>
      <dgm:spPr/>
      <dgm:t>
        <a:bodyPr/>
        <a:lstStyle/>
        <a:p>
          <a:r>
            <a:rPr lang="de-DE" dirty="0" smtClean="0"/>
            <a:t>Abmahnung wegen Non-Compliance zugelieferter Produkte</a:t>
          </a:r>
          <a:endParaRPr lang="en-US" dirty="0"/>
        </a:p>
      </dgm:t>
    </dgm:pt>
    <dgm:pt modelId="{4B469BE3-94A1-4E08-856E-2CDD2D2B3F81}" type="parTrans" cxnId="{6047498A-9712-489A-BD3F-2306D2D003A5}">
      <dgm:prSet/>
      <dgm:spPr/>
      <dgm:t>
        <a:bodyPr/>
        <a:lstStyle/>
        <a:p>
          <a:endParaRPr lang="en-US"/>
        </a:p>
      </dgm:t>
    </dgm:pt>
    <dgm:pt modelId="{339235F1-4690-4ABC-AE04-965DDBA5B5B4}" type="sibTrans" cxnId="{6047498A-9712-489A-BD3F-2306D2D003A5}">
      <dgm:prSet/>
      <dgm:spPr/>
      <dgm:t>
        <a:bodyPr/>
        <a:lstStyle/>
        <a:p>
          <a:endParaRPr lang="en-US"/>
        </a:p>
      </dgm:t>
    </dgm:pt>
    <dgm:pt modelId="{A0DB5AEE-E514-43C8-A572-8929B8724BEF}">
      <dgm:prSet phldrT="[Text]"/>
      <dgm:spPr/>
      <dgm:t>
        <a:bodyPr/>
        <a:lstStyle/>
        <a:p>
          <a:r>
            <a:rPr lang="de-DE" dirty="0" smtClean="0"/>
            <a:t>Compliance-Programms auch für zugelieferte Produkte</a:t>
          </a:r>
          <a:endParaRPr lang="en-US" dirty="0"/>
        </a:p>
      </dgm:t>
    </dgm:pt>
    <dgm:pt modelId="{C227C159-3B6C-4AAD-8743-DF52A24548D3}" type="parTrans" cxnId="{49FD4A8D-D768-487D-A83C-BEAC8470FDE0}">
      <dgm:prSet/>
      <dgm:spPr/>
      <dgm:t>
        <a:bodyPr/>
        <a:lstStyle/>
        <a:p>
          <a:endParaRPr lang="en-US"/>
        </a:p>
      </dgm:t>
    </dgm:pt>
    <dgm:pt modelId="{6C5D7386-719A-4AAC-A7A1-7D3925DBD44D}" type="sibTrans" cxnId="{49FD4A8D-D768-487D-A83C-BEAC8470FDE0}">
      <dgm:prSet/>
      <dgm:spPr/>
      <dgm:t>
        <a:bodyPr/>
        <a:lstStyle/>
        <a:p>
          <a:endParaRPr lang="en-US"/>
        </a:p>
      </dgm:t>
    </dgm:pt>
    <dgm:pt modelId="{1058F045-A3AE-48D0-966C-5F1EDCC54EC6}" type="pres">
      <dgm:prSet presAssocID="{E5A9D73B-A11A-4123-A02E-E08C6168DE6C}" presName="Name0" presStyleCnt="0">
        <dgm:presLayoutVars>
          <dgm:dir/>
          <dgm:resizeHandles val="exact"/>
        </dgm:presLayoutVars>
      </dgm:prSet>
      <dgm:spPr/>
    </dgm:pt>
    <dgm:pt modelId="{988A3012-4088-4A33-9279-C23E018324C6}" type="pres">
      <dgm:prSet presAssocID="{E5A9D73B-A11A-4123-A02E-E08C6168DE6C}" presName="arrow" presStyleLbl="bgShp" presStyleIdx="0" presStyleCnt="1"/>
      <dgm:spPr/>
    </dgm:pt>
    <dgm:pt modelId="{2F6E739E-F32B-4585-AB3A-4BC53569CE4B}" type="pres">
      <dgm:prSet presAssocID="{E5A9D73B-A11A-4123-A02E-E08C6168DE6C}" presName="points" presStyleCnt="0"/>
      <dgm:spPr/>
    </dgm:pt>
    <dgm:pt modelId="{DE139BF8-5993-49CF-9796-17BECD194CD3}" type="pres">
      <dgm:prSet presAssocID="{8DA534A9-6DA6-400F-B23F-ABEC9EB29968}" presName="compositeA" presStyleCnt="0"/>
      <dgm:spPr/>
    </dgm:pt>
    <dgm:pt modelId="{52CF1F85-E75C-4445-BBDD-7B60AC47BF84}" type="pres">
      <dgm:prSet presAssocID="{8DA534A9-6DA6-400F-B23F-ABEC9EB29968}" presName="textA" presStyleLbl="revTx" presStyleIdx="0" presStyleCnt="3" custLinFactNeighborX="17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87515-CA8C-4E87-89E2-607F5F07EC2D}" type="pres">
      <dgm:prSet presAssocID="{8DA534A9-6DA6-400F-B23F-ABEC9EB29968}" presName="circleA" presStyleLbl="node1" presStyleIdx="0" presStyleCnt="3" custLinFactNeighborX="41299"/>
      <dgm:spPr/>
    </dgm:pt>
    <dgm:pt modelId="{D310B8A3-049F-48DA-8B3E-501123234201}" type="pres">
      <dgm:prSet presAssocID="{8DA534A9-6DA6-400F-B23F-ABEC9EB29968}" presName="spaceA" presStyleCnt="0"/>
      <dgm:spPr/>
    </dgm:pt>
    <dgm:pt modelId="{836E7780-58B8-48CE-B0B4-48F3078204D5}" type="pres">
      <dgm:prSet presAssocID="{01F774C9-EF69-4127-B102-2392FC9BCD5B}" presName="space" presStyleCnt="0"/>
      <dgm:spPr/>
    </dgm:pt>
    <dgm:pt modelId="{3981D2C4-7B2D-4E44-A271-188329A66485}" type="pres">
      <dgm:prSet presAssocID="{0A7D6405-BDC6-438D-B0D3-BE20C12F0AA2}" presName="compositeB" presStyleCnt="0"/>
      <dgm:spPr/>
    </dgm:pt>
    <dgm:pt modelId="{E76A714B-1DEB-49D5-BD92-F19A00261387}" type="pres">
      <dgm:prSet presAssocID="{0A7D6405-BDC6-438D-B0D3-BE20C12F0AA2}" presName="textB" presStyleLbl="revTx" presStyleIdx="1" presStyleCnt="3" custLinFactNeighborX="-29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35EBB-A64B-495C-B9B7-EE9A83EE3BF3}" type="pres">
      <dgm:prSet presAssocID="{0A7D6405-BDC6-438D-B0D3-BE20C12F0AA2}" presName="circleB" presStyleLbl="node1" presStyleIdx="1" presStyleCnt="3" custLinFactNeighborX="-61390"/>
      <dgm:spPr/>
    </dgm:pt>
    <dgm:pt modelId="{104DC88E-A6FE-4648-A3B3-66C3C9C58ADC}" type="pres">
      <dgm:prSet presAssocID="{0A7D6405-BDC6-438D-B0D3-BE20C12F0AA2}" presName="spaceB" presStyleCnt="0"/>
      <dgm:spPr/>
    </dgm:pt>
    <dgm:pt modelId="{AF1C7C04-E300-4FEF-A1E1-5472A742A2E1}" type="pres">
      <dgm:prSet presAssocID="{339235F1-4690-4ABC-AE04-965DDBA5B5B4}" presName="space" presStyleCnt="0"/>
      <dgm:spPr/>
    </dgm:pt>
    <dgm:pt modelId="{3D967894-4D94-4E6B-B624-D77854F74FC6}" type="pres">
      <dgm:prSet presAssocID="{A0DB5AEE-E514-43C8-A572-8929B8724BEF}" presName="compositeA" presStyleCnt="0"/>
      <dgm:spPr/>
    </dgm:pt>
    <dgm:pt modelId="{AC04AF8E-0482-4645-9BBD-C6B97D82A1FB}" type="pres">
      <dgm:prSet presAssocID="{A0DB5AEE-E514-43C8-A572-8929B8724BEF}" presName="textA" presStyleLbl="revTx" presStyleIdx="2" presStyleCnt="3" custLinFactNeighborX="-671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A346D-7337-40C2-9306-84EA9F114EF7}" type="pres">
      <dgm:prSet presAssocID="{A0DB5AEE-E514-43C8-A572-8929B8724BEF}" presName="circleA" presStyleLbl="node1" presStyleIdx="2" presStyleCnt="3" custLinFactX="-57859" custLinFactNeighborX="-100000"/>
      <dgm:spPr>
        <a:solidFill>
          <a:srgbClr val="FF0000"/>
        </a:solidFill>
      </dgm:spPr>
    </dgm:pt>
    <dgm:pt modelId="{AA14155A-B196-4E37-AC06-E4058A02A229}" type="pres">
      <dgm:prSet presAssocID="{A0DB5AEE-E514-43C8-A572-8929B8724BEF}" presName="spaceA" presStyleCnt="0"/>
      <dgm:spPr/>
    </dgm:pt>
  </dgm:ptLst>
  <dgm:cxnLst>
    <dgm:cxn modelId="{9CD7C839-607E-42C9-A9F4-1F29D8F4E6D7}" type="presOf" srcId="{0A7D6405-BDC6-438D-B0D3-BE20C12F0AA2}" destId="{E76A714B-1DEB-49D5-BD92-F19A00261387}" srcOrd="0" destOrd="0" presId="urn:microsoft.com/office/officeart/2005/8/layout/hProcess11"/>
    <dgm:cxn modelId="{F392CD97-5858-4D33-A83C-B833AD651A5C}" type="presOf" srcId="{E5A9D73B-A11A-4123-A02E-E08C6168DE6C}" destId="{1058F045-A3AE-48D0-966C-5F1EDCC54EC6}" srcOrd="0" destOrd="0" presId="urn:microsoft.com/office/officeart/2005/8/layout/hProcess11"/>
    <dgm:cxn modelId="{6047498A-9712-489A-BD3F-2306D2D003A5}" srcId="{E5A9D73B-A11A-4123-A02E-E08C6168DE6C}" destId="{0A7D6405-BDC6-438D-B0D3-BE20C12F0AA2}" srcOrd="1" destOrd="0" parTransId="{4B469BE3-94A1-4E08-856E-2CDD2D2B3F81}" sibTransId="{339235F1-4690-4ABC-AE04-965DDBA5B5B4}"/>
    <dgm:cxn modelId="{FEAB5D60-4C60-4965-90A4-411E92D2E963}" type="presOf" srcId="{A0DB5AEE-E514-43C8-A572-8929B8724BEF}" destId="{AC04AF8E-0482-4645-9BBD-C6B97D82A1FB}" srcOrd="0" destOrd="0" presId="urn:microsoft.com/office/officeart/2005/8/layout/hProcess11"/>
    <dgm:cxn modelId="{8A3FD1E2-5B94-4FBC-9172-E11488D90025}" type="presOf" srcId="{8DA534A9-6DA6-400F-B23F-ABEC9EB29968}" destId="{52CF1F85-E75C-4445-BBDD-7B60AC47BF84}" srcOrd="0" destOrd="0" presId="urn:microsoft.com/office/officeart/2005/8/layout/hProcess11"/>
    <dgm:cxn modelId="{36CBAE2A-527A-4BF8-886E-48BD72C87293}" srcId="{E5A9D73B-A11A-4123-A02E-E08C6168DE6C}" destId="{8DA534A9-6DA6-400F-B23F-ABEC9EB29968}" srcOrd="0" destOrd="0" parTransId="{2607A6ED-79A2-4949-BFA7-368F5A89A709}" sibTransId="{01F774C9-EF69-4127-B102-2392FC9BCD5B}"/>
    <dgm:cxn modelId="{49FD4A8D-D768-487D-A83C-BEAC8470FDE0}" srcId="{E5A9D73B-A11A-4123-A02E-E08C6168DE6C}" destId="{A0DB5AEE-E514-43C8-A572-8929B8724BEF}" srcOrd="2" destOrd="0" parTransId="{C227C159-3B6C-4AAD-8743-DF52A24548D3}" sibTransId="{6C5D7386-719A-4AAC-A7A1-7D3925DBD44D}"/>
    <dgm:cxn modelId="{E291546F-7FD4-4412-BD2A-1DB5174F8179}" type="presParOf" srcId="{1058F045-A3AE-48D0-966C-5F1EDCC54EC6}" destId="{988A3012-4088-4A33-9279-C23E018324C6}" srcOrd="0" destOrd="0" presId="urn:microsoft.com/office/officeart/2005/8/layout/hProcess11"/>
    <dgm:cxn modelId="{675F8F4C-E29D-4CD9-B017-33B75D9424C4}" type="presParOf" srcId="{1058F045-A3AE-48D0-966C-5F1EDCC54EC6}" destId="{2F6E739E-F32B-4585-AB3A-4BC53569CE4B}" srcOrd="1" destOrd="0" presId="urn:microsoft.com/office/officeart/2005/8/layout/hProcess11"/>
    <dgm:cxn modelId="{9BEC972B-AA95-4B80-865B-0BBA4B0170F0}" type="presParOf" srcId="{2F6E739E-F32B-4585-AB3A-4BC53569CE4B}" destId="{DE139BF8-5993-49CF-9796-17BECD194CD3}" srcOrd="0" destOrd="0" presId="urn:microsoft.com/office/officeart/2005/8/layout/hProcess11"/>
    <dgm:cxn modelId="{BF6D7321-1B05-4843-9818-615F5873658A}" type="presParOf" srcId="{DE139BF8-5993-49CF-9796-17BECD194CD3}" destId="{52CF1F85-E75C-4445-BBDD-7B60AC47BF84}" srcOrd="0" destOrd="0" presId="urn:microsoft.com/office/officeart/2005/8/layout/hProcess11"/>
    <dgm:cxn modelId="{120023D3-B316-4971-AFCE-9ED0A38CE694}" type="presParOf" srcId="{DE139BF8-5993-49CF-9796-17BECD194CD3}" destId="{0F887515-CA8C-4E87-89E2-607F5F07EC2D}" srcOrd="1" destOrd="0" presId="urn:microsoft.com/office/officeart/2005/8/layout/hProcess11"/>
    <dgm:cxn modelId="{F8DE8A34-FD4E-40FD-9034-CE7C7216DA8F}" type="presParOf" srcId="{DE139BF8-5993-49CF-9796-17BECD194CD3}" destId="{D310B8A3-049F-48DA-8B3E-501123234201}" srcOrd="2" destOrd="0" presId="urn:microsoft.com/office/officeart/2005/8/layout/hProcess11"/>
    <dgm:cxn modelId="{9E1F7332-60C5-468C-A7E8-AE4D44A66F9C}" type="presParOf" srcId="{2F6E739E-F32B-4585-AB3A-4BC53569CE4B}" destId="{836E7780-58B8-48CE-B0B4-48F3078204D5}" srcOrd="1" destOrd="0" presId="urn:microsoft.com/office/officeart/2005/8/layout/hProcess11"/>
    <dgm:cxn modelId="{AFDE3886-42A5-484C-9F2E-4A31ABB5706D}" type="presParOf" srcId="{2F6E739E-F32B-4585-AB3A-4BC53569CE4B}" destId="{3981D2C4-7B2D-4E44-A271-188329A66485}" srcOrd="2" destOrd="0" presId="urn:microsoft.com/office/officeart/2005/8/layout/hProcess11"/>
    <dgm:cxn modelId="{E7BDF24D-7EB8-4CEF-A1C4-A773BAE10C19}" type="presParOf" srcId="{3981D2C4-7B2D-4E44-A271-188329A66485}" destId="{E76A714B-1DEB-49D5-BD92-F19A00261387}" srcOrd="0" destOrd="0" presId="urn:microsoft.com/office/officeart/2005/8/layout/hProcess11"/>
    <dgm:cxn modelId="{C6DCC915-B80B-4786-A80D-85973E621D07}" type="presParOf" srcId="{3981D2C4-7B2D-4E44-A271-188329A66485}" destId="{5E135EBB-A64B-495C-B9B7-EE9A83EE3BF3}" srcOrd="1" destOrd="0" presId="urn:microsoft.com/office/officeart/2005/8/layout/hProcess11"/>
    <dgm:cxn modelId="{2C98A8A7-7825-4CEE-A3AB-0F403236E269}" type="presParOf" srcId="{3981D2C4-7B2D-4E44-A271-188329A66485}" destId="{104DC88E-A6FE-4648-A3B3-66C3C9C58ADC}" srcOrd="2" destOrd="0" presId="urn:microsoft.com/office/officeart/2005/8/layout/hProcess11"/>
    <dgm:cxn modelId="{4EF74FE8-9000-4BBE-9CBB-2C5FD6BEEF1D}" type="presParOf" srcId="{2F6E739E-F32B-4585-AB3A-4BC53569CE4B}" destId="{AF1C7C04-E300-4FEF-A1E1-5472A742A2E1}" srcOrd="3" destOrd="0" presId="urn:microsoft.com/office/officeart/2005/8/layout/hProcess11"/>
    <dgm:cxn modelId="{75C27F6F-7977-43B3-A147-7EB0EE3C3F26}" type="presParOf" srcId="{2F6E739E-F32B-4585-AB3A-4BC53569CE4B}" destId="{3D967894-4D94-4E6B-B624-D77854F74FC6}" srcOrd="4" destOrd="0" presId="urn:microsoft.com/office/officeart/2005/8/layout/hProcess11"/>
    <dgm:cxn modelId="{6DAF9C5C-F66B-4BB8-A083-A196A9B60CAD}" type="presParOf" srcId="{3D967894-4D94-4E6B-B624-D77854F74FC6}" destId="{AC04AF8E-0482-4645-9BBD-C6B97D82A1FB}" srcOrd="0" destOrd="0" presId="urn:microsoft.com/office/officeart/2005/8/layout/hProcess11"/>
    <dgm:cxn modelId="{DFAA1AE8-0506-419B-9300-CD18ADB0B9DF}" type="presParOf" srcId="{3D967894-4D94-4E6B-B624-D77854F74FC6}" destId="{648A346D-7337-40C2-9306-84EA9F114EF7}" srcOrd="1" destOrd="0" presId="urn:microsoft.com/office/officeart/2005/8/layout/hProcess11"/>
    <dgm:cxn modelId="{B125914F-733E-426F-B101-6E7EDA41BF88}" type="presParOf" srcId="{3D967894-4D94-4E6B-B624-D77854F74FC6}" destId="{AA14155A-B196-4E37-AC06-E4058A02A22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434900-F29A-46CB-BC0B-E6FAE85CA7C8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4573293-8EC7-4B2E-9860-7941CE8CC57F}">
      <dgm:prSet phldrT="[Text]"/>
      <dgm:spPr/>
      <dgm:t>
        <a:bodyPr/>
        <a:lstStyle/>
        <a:p>
          <a:r>
            <a:rPr lang="de-DE" dirty="0" smtClean="0"/>
            <a:t>Erfüllung der  FOSS-Lizenzpflichten</a:t>
          </a:r>
          <a:endParaRPr lang="en-US" dirty="0"/>
        </a:p>
      </dgm:t>
    </dgm:pt>
    <dgm:pt modelId="{7E6266AD-9225-4118-848F-7E6A5E50AAEE}" type="parTrans" cxnId="{6E659EDB-E60C-41EA-8E3F-50EF3F8B2AB0}">
      <dgm:prSet/>
      <dgm:spPr/>
      <dgm:t>
        <a:bodyPr/>
        <a:lstStyle/>
        <a:p>
          <a:endParaRPr lang="en-US"/>
        </a:p>
      </dgm:t>
    </dgm:pt>
    <dgm:pt modelId="{5A1172B6-9A93-4603-99AA-1094E0BA9307}" type="sibTrans" cxnId="{6E659EDB-E60C-41EA-8E3F-50EF3F8B2AB0}">
      <dgm:prSet/>
      <dgm:spPr/>
      <dgm:t>
        <a:bodyPr/>
        <a:lstStyle/>
        <a:p>
          <a:endParaRPr lang="en-US"/>
        </a:p>
      </dgm:t>
    </dgm:pt>
    <dgm:pt modelId="{5622828E-7552-4B44-8420-F4F8F88E873E}">
      <dgm:prSet phldrT="[Text]"/>
      <dgm:spPr/>
      <dgm:t>
        <a:bodyPr/>
        <a:lstStyle/>
        <a:p>
          <a:r>
            <a:rPr lang="de-DE" dirty="0" smtClean="0"/>
            <a:t>Niedrige Transaktionskosten</a:t>
          </a:r>
          <a:endParaRPr lang="en-US" dirty="0"/>
        </a:p>
      </dgm:t>
    </dgm:pt>
    <dgm:pt modelId="{78FA8F44-BA6C-4B09-B627-034C702DC1F3}" type="parTrans" cxnId="{5431C4AB-FE13-4C04-95D0-67E6C900C119}">
      <dgm:prSet/>
      <dgm:spPr/>
      <dgm:t>
        <a:bodyPr/>
        <a:lstStyle/>
        <a:p>
          <a:endParaRPr lang="en-US"/>
        </a:p>
      </dgm:t>
    </dgm:pt>
    <dgm:pt modelId="{E30ACB23-EC75-4769-B4C4-62811FA59489}" type="sibTrans" cxnId="{5431C4AB-FE13-4C04-95D0-67E6C900C119}">
      <dgm:prSet/>
      <dgm:spPr/>
      <dgm:t>
        <a:bodyPr/>
        <a:lstStyle/>
        <a:p>
          <a:endParaRPr lang="en-US"/>
        </a:p>
      </dgm:t>
    </dgm:pt>
    <dgm:pt modelId="{DB1A907D-37C7-4B3F-BA21-66C0629F06AB}">
      <dgm:prSet phldrT="[Text]"/>
      <dgm:spPr/>
      <dgm:t>
        <a:bodyPr/>
        <a:lstStyle/>
        <a:p>
          <a:r>
            <a:rPr lang="de-DE" dirty="0" err="1" smtClean="0"/>
            <a:t>OpenChain</a:t>
          </a:r>
          <a:r>
            <a:rPr lang="de-DE" dirty="0" smtClean="0"/>
            <a:t>-fähige Lieferkette</a:t>
          </a:r>
          <a:endParaRPr lang="en-US" dirty="0"/>
        </a:p>
      </dgm:t>
    </dgm:pt>
    <dgm:pt modelId="{55455686-D5D6-4084-AA28-722D2F23F55F}" type="parTrans" cxnId="{66D26BCC-A61A-4BB5-BAA4-5732AC3E6D53}">
      <dgm:prSet/>
      <dgm:spPr/>
      <dgm:t>
        <a:bodyPr/>
        <a:lstStyle/>
        <a:p>
          <a:endParaRPr lang="en-US"/>
        </a:p>
      </dgm:t>
    </dgm:pt>
    <dgm:pt modelId="{31972212-65E8-4365-A9CC-A4486CFFF580}" type="sibTrans" cxnId="{66D26BCC-A61A-4BB5-BAA4-5732AC3E6D53}">
      <dgm:prSet/>
      <dgm:spPr/>
      <dgm:t>
        <a:bodyPr/>
        <a:lstStyle/>
        <a:p>
          <a:endParaRPr lang="en-US"/>
        </a:p>
      </dgm:t>
    </dgm:pt>
    <dgm:pt modelId="{26DBE2F6-CDBF-4FD0-B628-BBEDA41A8E54}" type="pres">
      <dgm:prSet presAssocID="{74434900-F29A-46CB-BC0B-E6FAE85CA7C8}" presName="linearFlow" presStyleCnt="0">
        <dgm:presLayoutVars>
          <dgm:dir/>
          <dgm:resizeHandles val="exact"/>
        </dgm:presLayoutVars>
      </dgm:prSet>
      <dgm:spPr/>
    </dgm:pt>
    <dgm:pt modelId="{0A4EC88D-9AB8-4099-A39F-839F3F055B3C}" type="pres">
      <dgm:prSet presAssocID="{C4573293-8EC7-4B2E-9860-7941CE8CC57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5B48B-83E7-4255-8FC5-5FAE4A5E2C5E}" type="pres">
      <dgm:prSet presAssocID="{5A1172B6-9A93-4603-99AA-1094E0BA9307}" presName="spacerL" presStyleCnt="0"/>
      <dgm:spPr/>
    </dgm:pt>
    <dgm:pt modelId="{99DE3A1A-DABD-4064-A357-112931E19A73}" type="pres">
      <dgm:prSet presAssocID="{5A1172B6-9A93-4603-99AA-1094E0BA930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EDC647-96D4-45B4-98E0-52A9FF04A2AF}" type="pres">
      <dgm:prSet presAssocID="{5A1172B6-9A93-4603-99AA-1094E0BA9307}" presName="spacerR" presStyleCnt="0"/>
      <dgm:spPr/>
    </dgm:pt>
    <dgm:pt modelId="{81E7FDA0-6504-42D2-AF83-B784EE6A8351}" type="pres">
      <dgm:prSet presAssocID="{5622828E-7552-4B44-8420-F4F8F88E87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1A2FC-4C03-483F-81D8-290B5DCE0EC0}" type="pres">
      <dgm:prSet presAssocID="{E30ACB23-EC75-4769-B4C4-62811FA59489}" presName="spacerL" presStyleCnt="0"/>
      <dgm:spPr/>
    </dgm:pt>
    <dgm:pt modelId="{9AE2DE52-24F5-40F3-BE38-D3111413BC3C}" type="pres">
      <dgm:prSet presAssocID="{E30ACB23-EC75-4769-B4C4-62811FA5948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C89356D-89DA-4F4F-9434-DDC5CAB3222B}" type="pres">
      <dgm:prSet presAssocID="{E30ACB23-EC75-4769-B4C4-62811FA59489}" presName="spacerR" presStyleCnt="0"/>
      <dgm:spPr/>
    </dgm:pt>
    <dgm:pt modelId="{90FFAB0F-212B-4F12-9647-41DEB86FB8ED}" type="pres">
      <dgm:prSet presAssocID="{DB1A907D-37C7-4B3F-BA21-66C0629F06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F22D5-970A-42FD-A558-CCC2F1188588}" type="presOf" srcId="{DB1A907D-37C7-4B3F-BA21-66C0629F06AB}" destId="{90FFAB0F-212B-4F12-9647-41DEB86FB8ED}" srcOrd="0" destOrd="0" presId="urn:microsoft.com/office/officeart/2005/8/layout/equation1"/>
    <dgm:cxn modelId="{6E659EDB-E60C-41EA-8E3F-50EF3F8B2AB0}" srcId="{74434900-F29A-46CB-BC0B-E6FAE85CA7C8}" destId="{C4573293-8EC7-4B2E-9860-7941CE8CC57F}" srcOrd="0" destOrd="0" parTransId="{7E6266AD-9225-4118-848F-7E6A5E50AAEE}" sibTransId="{5A1172B6-9A93-4603-99AA-1094E0BA9307}"/>
    <dgm:cxn modelId="{77CCDEDC-1C37-440E-B886-D6A54EA4D4D3}" type="presOf" srcId="{74434900-F29A-46CB-BC0B-E6FAE85CA7C8}" destId="{26DBE2F6-CDBF-4FD0-B628-BBEDA41A8E54}" srcOrd="0" destOrd="0" presId="urn:microsoft.com/office/officeart/2005/8/layout/equation1"/>
    <dgm:cxn modelId="{5431C4AB-FE13-4C04-95D0-67E6C900C119}" srcId="{74434900-F29A-46CB-BC0B-E6FAE85CA7C8}" destId="{5622828E-7552-4B44-8420-F4F8F88E873E}" srcOrd="1" destOrd="0" parTransId="{78FA8F44-BA6C-4B09-B627-034C702DC1F3}" sibTransId="{E30ACB23-EC75-4769-B4C4-62811FA59489}"/>
    <dgm:cxn modelId="{4142CB4D-2C1A-46BB-B397-96693F3A0EB6}" type="presOf" srcId="{5622828E-7552-4B44-8420-F4F8F88E873E}" destId="{81E7FDA0-6504-42D2-AF83-B784EE6A8351}" srcOrd="0" destOrd="0" presId="urn:microsoft.com/office/officeart/2005/8/layout/equation1"/>
    <dgm:cxn modelId="{47521DA6-FABE-490B-B2BF-03337D55856C}" type="presOf" srcId="{5A1172B6-9A93-4603-99AA-1094E0BA9307}" destId="{99DE3A1A-DABD-4064-A357-112931E19A73}" srcOrd="0" destOrd="0" presId="urn:microsoft.com/office/officeart/2005/8/layout/equation1"/>
    <dgm:cxn modelId="{A77D6A72-2AA4-43C9-A09B-20915CFE21EE}" type="presOf" srcId="{C4573293-8EC7-4B2E-9860-7941CE8CC57F}" destId="{0A4EC88D-9AB8-4099-A39F-839F3F055B3C}" srcOrd="0" destOrd="0" presId="urn:microsoft.com/office/officeart/2005/8/layout/equation1"/>
    <dgm:cxn modelId="{9D7868B1-A476-408C-9F78-B75B57281D9C}" type="presOf" srcId="{E30ACB23-EC75-4769-B4C4-62811FA59489}" destId="{9AE2DE52-24F5-40F3-BE38-D3111413BC3C}" srcOrd="0" destOrd="0" presId="urn:microsoft.com/office/officeart/2005/8/layout/equation1"/>
    <dgm:cxn modelId="{66D26BCC-A61A-4BB5-BAA4-5732AC3E6D53}" srcId="{74434900-F29A-46CB-BC0B-E6FAE85CA7C8}" destId="{DB1A907D-37C7-4B3F-BA21-66C0629F06AB}" srcOrd="2" destOrd="0" parTransId="{55455686-D5D6-4084-AA28-722D2F23F55F}" sibTransId="{31972212-65E8-4365-A9CC-A4486CFFF580}"/>
    <dgm:cxn modelId="{7A99BE67-8356-414D-ABCD-715D00C1986C}" type="presParOf" srcId="{26DBE2F6-CDBF-4FD0-B628-BBEDA41A8E54}" destId="{0A4EC88D-9AB8-4099-A39F-839F3F055B3C}" srcOrd="0" destOrd="0" presId="urn:microsoft.com/office/officeart/2005/8/layout/equation1"/>
    <dgm:cxn modelId="{87AF33DB-CCFC-4917-9EFC-FC5F1B86C646}" type="presParOf" srcId="{26DBE2F6-CDBF-4FD0-B628-BBEDA41A8E54}" destId="{05B5B48B-83E7-4255-8FC5-5FAE4A5E2C5E}" srcOrd="1" destOrd="0" presId="urn:microsoft.com/office/officeart/2005/8/layout/equation1"/>
    <dgm:cxn modelId="{1B5C2D86-8807-42B6-934E-DC927343398B}" type="presParOf" srcId="{26DBE2F6-CDBF-4FD0-B628-BBEDA41A8E54}" destId="{99DE3A1A-DABD-4064-A357-112931E19A73}" srcOrd="2" destOrd="0" presId="urn:microsoft.com/office/officeart/2005/8/layout/equation1"/>
    <dgm:cxn modelId="{647FC7C3-2369-4D99-92D9-9FF48BAA31A5}" type="presParOf" srcId="{26DBE2F6-CDBF-4FD0-B628-BBEDA41A8E54}" destId="{14EDC647-96D4-45B4-98E0-52A9FF04A2AF}" srcOrd="3" destOrd="0" presId="urn:microsoft.com/office/officeart/2005/8/layout/equation1"/>
    <dgm:cxn modelId="{2505CB23-A46B-4A7C-8BC7-F870D1DAE1F9}" type="presParOf" srcId="{26DBE2F6-CDBF-4FD0-B628-BBEDA41A8E54}" destId="{81E7FDA0-6504-42D2-AF83-B784EE6A8351}" srcOrd="4" destOrd="0" presId="urn:microsoft.com/office/officeart/2005/8/layout/equation1"/>
    <dgm:cxn modelId="{E325AB10-72DC-42FE-AA32-65C49F0E3142}" type="presParOf" srcId="{26DBE2F6-CDBF-4FD0-B628-BBEDA41A8E54}" destId="{3B71A2FC-4C03-483F-81D8-290B5DCE0EC0}" srcOrd="5" destOrd="0" presId="urn:microsoft.com/office/officeart/2005/8/layout/equation1"/>
    <dgm:cxn modelId="{80BCAA1D-9A83-4F99-A9F6-1A0C28A9B41E}" type="presParOf" srcId="{26DBE2F6-CDBF-4FD0-B628-BBEDA41A8E54}" destId="{9AE2DE52-24F5-40F3-BE38-D3111413BC3C}" srcOrd="6" destOrd="0" presId="urn:microsoft.com/office/officeart/2005/8/layout/equation1"/>
    <dgm:cxn modelId="{158FE0EA-F82E-42A7-94E2-6330979B46F9}" type="presParOf" srcId="{26DBE2F6-CDBF-4FD0-B628-BBEDA41A8E54}" destId="{DC89356D-89DA-4F4F-9434-DDC5CAB3222B}" srcOrd="7" destOrd="0" presId="urn:microsoft.com/office/officeart/2005/8/layout/equation1"/>
    <dgm:cxn modelId="{703141FF-2BCC-4B39-A8AE-EFC742327810}" type="presParOf" srcId="{26DBE2F6-CDBF-4FD0-B628-BBEDA41A8E54}" destId="{90FFAB0F-212B-4F12-9647-41DEB86FB8ED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6AB9FC-C103-4048-9ECB-6CA620D93975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77A051-CFC4-4BFD-8D46-198316CB5556}">
      <dgm:prSet phldrT="[Text]"/>
      <dgm:spPr/>
      <dgm:t>
        <a:bodyPr/>
        <a:lstStyle/>
        <a:p>
          <a:r>
            <a:rPr lang="de-DE" dirty="0" err="1" smtClean="0"/>
            <a:t>OpenChainSpecification</a:t>
          </a:r>
          <a:endParaRPr lang="en-US" dirty="0"/>
        </a:p>
      </dgm:t>
    </dgm:pt>
    <dgm:pt modelId="{D6AB0A7F-E517-4F4A-9C2A-729244A4CF42}" type="parTrans" cxnId="{4B2AB465-15D0-461D-876D-FCF0FEFDBB9A}">
      <dgm:prSet/>
      <dgm:spPr/>
      <dgm:t>
        <a:bodyPr/>
        <a:lstStyle/>
        <a:p>
          <a:endParaRPr lang="en-US"/>
        </a:p>
      </dgm:t>
    </dgm:pt>
    <dgm:pt modelId="{AFF2581C-950A-4160-B356-688B3B5F13D1}" type="sibTrans" cxnId="{4B2AB465-15D0-461D-876D-FCF0FEFDBB9A}">
      <dgm:prSet/>
      <dgm:spPr/>
      <dgm:t>
        <a:bodyPr/>
        <a:lstStyle/>
        <a:p>
          <a:endParaRPr lang="en-US"/>
        </a:p>
      </dgm:t>
    </dgm:pt>
    <dgm:pt modelId="{FACB0D13-FC07-493F-B1D2-5286FF65A5EC}">
      <dgm:prSet phldrT="[Text]"/>
      <dgm:spPr/>
      <dgm:t>
        <a:bodyPr/>
        <a:lstStyle/>
        <a:p>
          <a:r>
            <a:rPr lang="en-US" dirty="0" smtClean="0"/>
            <a:t>Kern des </a:t>
          </a:r>
          <a:r>
            <a:rPr lang="en-US" dirty="0" err="1" smtClean="0"/>
            <a:t>OpenChain-Projekts</a:t>
          </a:r>
          <a:endParaRPr lang="en-US" dirty="0"/>
        </a:p>
      </dgm:t>
    </dgm:pt>
    <dgm:pt modelId="{F3C67E45-EF77-49BB-A1F6-6B22A8F541DA}" type="parTrans" cxnId="{0F1C453F-84BB-4188-9C8C-A056B73C7A4A}">
      <dgm:prSet/>
      <dgm:spPr/>
      <dgm:t>
        <a:bodyPr/>
        <a:lstStyle/>
        <a:p>
          <a:endParaRPr lang="en-US"/>
        </a:p>
      </dgm:t>
    </dgm:pt>
    <dgm:pt modelId="{65873A2A-1E81-4F52-9D20-0D77B6CE8B9B}" type="sibTrans" cxnId="{0F1C453F-84BB-4188-9C8C-A056B73C7A4A}">
      <dgm:prSet/>
      <dgm:spPr/>
      <dgm:t>
        <a:bodyPr/>
        <a:lstStyle/>
        <a:p>
          <a:endParaRPr lang="en-US"/>
        </a:p>
      </dgm:t>
    </dgm:pt>
    <dgm:pt modelId="{7AA2346F-CD4F-4B70-94BF-0DEA3443D90A}">
      <dgm:prSet phldrT="[Text]"/>
      <dgm:spPr/>
      <dgm:t>
        <a:bodyPr/>
        <a:lstStyle/>
        <a:p>
          <a:r>
            <a:rPr lang="de-DE" dirty="0" err="1" smtClean="0"/>
            <a:t>OpenChainConformance</a:t>
          </a:r>
          <a:endParaRPr lang="en-US" dirty="0"/>
        </a:p>
      </dgm:t>
    </dgm:pt>
    <dgm:pt modelId="{3DA4A606-420A-49FF-8FC3-6AED3A768831}" type="parTrans" cxnId="{E68826BE-760B-456B-9E59-170E88C5DEB4}">
      <dgm:prSet/>
      <dgm:spPr/>
      <dgm:t>
        <a:bodyPr/>
        <a:lstStyle/>
        <a:p>
          <a:endParaRPr lang="en-US"/>
        </a:p>
      </dgm:t>
    </dgm:pt>
    <dgm:pt modelId="{70F10337-6144-4E2E-A083-F70A701617B3}" type="sibTrans" cxnId="{E68826BE-760B-456B-9E59-170E88C5DEB4}">
      <dgm:prSet/>
      <dgm:spPr/>
      <dgm:t>
        <a:bodyPr/>
        <a:lstStyle/>
        <a:p>
          <a:endParaRPr lang="en-US"/>
        </a:p>
      </dgm:t>
    </dgm:pt>
    <dgm:pt modelId="{7F436B61-DC4B-487D-A62F-CA19895ACDB6}">
      <dgm:prSet phldrT="[Text]"/>
      <dgm:spPr/>
      <dgm:t>
        <a:bodyPr/>
        <a:lstStyle/>
        <a:p>
          <a:r>
            <a:rPr lang="de-DE" dirty="0" smtClean="0"/>
            <a:t>Nachweis, dass die Anforderungen der </a:t>
          </a:r>
          <a:r>
            <a:rPr lang="de-DE" dirty="0" err="1" smtClean="0"/>
            <a:t>Specification</a:t>
          </a:r>
          <a:r>
            <a:rPr lang="de-DE" dirty="0" smtClean="0"/>
            <a:t> erfüllt werden</a:t>
          </a:r>
          <a:endParaRPr lang="en-US" dirty="0"/>
        </a:p>
      </dgm:t>
    </dgm:pt>
    <dgm:pt modelId="{873696E0-729E-49E1-88FA-8D46D059D1BE}" type="parTrans" cxnId="{8EA4CC79-E469-4B1D-9E7B-7EAF495C143D}">
      <dgm:prSet/>
      <dgm:spPr/>
      <dgm:t>
        <a:bodyPr/>
        <a:lstStyle/>
        <a:p>
          <a:endParaRPr lang="en-US"/>
        </a:p>
      </dgm:t>
    </dgm:pt>
    <dgm:pt modelId="{3B2350B3-8C4A-4F4B-928F-7FD0D95965AF}" type="sibTrans" cxnId="{8EA4CC79-E469-4B1D-9E7B-7EAF495C143D}">
      <dgm:prSet/>
      <dgm:spPr/>
      <dgm:t>
        <a:bodyPr/>
        <a:lstStyle/>
        <a:p>
          <a:endParaRPr lang="en-US"/>
        </a:p>
      </dgm:t>
    </dgm:pt>
    <dgm:pt modelId="{2CDA85FF-3048-486E-B3A8-5E9DCFA0BB6B}">
      <dgm:prSet phldrT="[Text]"/>
      <dgm:spPr/>
      <dgm:t>
        <a:bodyPr/>
        <a:lstStyle/>
        <a:p>
          <a:r>
            <a:rPr lang="de-DE" dirty="0" err="1" smtClean="0"/>
            <a:t>OpenChain</a:t>
          </a:r>
          <a:r>
            <a:rPr lang="de-DE" dirty="0" smtClean="0"/>
            <a:t> Curriculum</a:t>
          </a:r>
          <a:endParaRPr lang="en-US" dirty="0"/>
        </a:p>
      </dgm:t>
    </dgm:pt>
    <dgm:pt modelId="{E0ED2AB8-349E-4387-8557-B23A42EB61CC}" type="parTrans" cxnId="{0EC1E869-661A-4980-86B0-E5703C34F0D1}">
      <dgm:prSet/>
      <dgm:spPr/>
      <dgm:t>
        <a:bodyPr/>
        <a:lstStyle/>
        <a:p>
          <a:endParaRPr lang="en-US"/>
        </a:p>
      </dgm:t>
    </dgm:pt>
    <dgm:pt modelId="{6152F2A1-3D3E-40E4-A3B1-CDE8A0C0C974}" type="sibTrans" cxnId="{0EC1E869-661A-4980-86B0-E5703C34F0D1}">
      <dgm:prSet/>
      <dgm:spPr/>
      <dgm:t>
        <a:bodyPr/>
        <a:lstStyle/>
        <a:p>
          <a:endParaRPr lang="en-US"/>
        </a:p>
      </dgm:t>
    </dgm:pt>
    <dgm:pt modelId="{24549D76-CA1F-4185-8D21-D74DB4A44D6A}">
      <dgm:prSet phldrT="[Text]"/>
      <dgm:spPr/>
      <dgm:t>
        <a:bodyPr/>
        <a:lstStyle/>
        <a:p>
          <a:r>
            <a:rPr lang="de-DE" dirty="0" smtClean="0"/>
            <a:t>Schulungskonzept</a:t>
          </a:r>
          <a:endParaRPr lang="en-US" dirty="0"/>
        </a:p>
      </dgm:t>
    </dgm:pt>
    <dgm:pt modelId="{3776960E-B0AB-4168-B2E5-C6E72E9E8053}" type="parTrans" cxnId="{B7106CA3-8128-42CF-AD55-2E0891DCC8B0}">
      <dgm:prSet/>
      <dgm:spPr/>
      <dgm:t>
        <a:bodyPr/>
        <a:lstStyle/>
        <a:p>
          <a:endParaRPr lang="en-US"/>
        </a:p>
      </dgm:t>
    </dgm:pt>
    <dgm:pt modelId="{CCED0CB2-226F-4FCF-BE9F-0D3F561E9B87}" type="sibTrans" cxnId="{B7106CA3-8128-42CF-AD55-2E0891DCC8B0}">
      <dgm:prSet/>
      <dgm:spPr/>
      <dgm:t>
        <a:bodyPr/>
        <a:lstStyle/>
        <a:p>
          <a:endParaRPr lang="en-US"/>
        </a:p>
      </dgm:t>
    </dgm:pt>
    <dgm:pt modelId="{954A766C-B46F-49AE-BCFE-438C44691D2A}">
      <dgm:prSet phldrT="[Text]"/>
      <dgm:spPr/>
      <dgm:t>
        <a:bodyPr/>
        <a:lstStyle/>
        <a:p>
          <a:r>
            <a:rPr lang="de-DE" dirty="0" smtClean="0"/>
            <a:t>Für deutsches Recht nicht verfügbar</a:t>
          </a:r>
          <a:endParaRPr lang="en-US" dirty="0"/>
        </a:p>
      </dgm:t>
    </dgm:pt>
    <dgm:pt modelId="{89CAA948-F442-4A8E-AFFD-84FC9BEBCE3D}" type="parTrans" cxnId="{B042B28C-E484-4F44-92F6-28176B7FFE52}">
      <dgm:prSet/>
      <dgm:spPr/>
      <dgm:t>
        <a:bodyPr/>
        <a:lstStyle/>
        <a:p>
          <a:endParaRPr lang="en-US"/>
        </a:p>
      </dgm:t>
    </dgm:pt>
    <dgm:pt modelId="{D529A1D0-A976-4B00-B740-A00CB95B39F2}" type="sibTrans" cxnId="{B042B28C-E484-4F44-92F6-28176B7FFE52}">
      <dgm:prSet/>
      <dgm:spPr/>
      <dgm:t>
        <a:bodyPr/>
        <a:lstStyle/>
        <a:p>
          <a:endParaRPr lang="en-US"/>
        </a:p>
      </dgm:t>
    </dgm:pt>
    <dgm:pt modelId="{865C769B-BC08-4E4F-9F9B-286C9811F673}">
      <dgm:prSet/>
      <dgm:spPr/>
      <dgm:t>
        <a:bodyPr/>
        <a:lstStyle/>
        <a:p>
          <a:r>
            <a:rPr lang="en-US" dirty="0" err="1" smtClean="0"/>
            <a:t>FestlegungminimalerProzessanforderungen</a:t>
          </a:r>
          <a:endParaRPr lang="en-US" dirty="0" smtClean="0"/>
        </a:p>
      </dgm:t>
    </dgm:pt>
    <dgm:pt modelId="{7D37CE98-144E-4A12-9A1C-C9F9539A21E5}" type="parTrans" cxnId="{2B4CFB13-48C0-4CCD-86B9-C690485857AA}">
      <dgm:prSet/>
      <dgm:spPr/>
      <dgm:t>
        <a:bodyPr/>
        <a:lstStyle/>
        <a:p>
          <a:endParaRPr lang="en-US"/>
        </a:p>
      </dgm:t>
    </dgm:pt>
    <dgm:pt modelId="{BF9D8652-1FDC-4B47-97FD-E969633938E4}" type="sibTrans" cxnId="{2B4CFB13-48C0-4CCD-86B9-C690485857AA}">
      <dgm:prSet/>
      <dgm:spPr/>
      <dgm:t>
        <a:bodyPr/>
        <a:lstStyle/>
        <a:p>
          <a:endParaRPr lang="en-US"/>
        </a:p>
      </dgm:t>
    </dgm:pt>
    <dgm:pt modelId="{6EAC9D75-A639-4840-8041-9A31D379C929}">
      <dgm:prSet/>
      <dgm:spPr/>
      <dgm:t>
        <a:bodyPr/>
        <a:lstStyle/>
        <a:p>
          <a:r>
            <a:rPr lang="en-US" dirty="0" err="1" smtClean="0"/>
            <a:t>OrganisationenjederGröße</a:t>
          </a:r>
          <a:endParaRPr lang="en-US" dirty="0" smtClean="0"/>
        </a:p>
      </dgm:t>
    </dgm:pt>
    <dgm:pt modelId="{34DF33DC-B2F4-4348-AA54-44586F8A1AEA}" type="parTrans" cxnId="{E8C90A57-1A7D-4A26-97F2-9A5E48B9F8DA}">
      <dgm:prSet/>
      <dgm:spPr/>
      <dgm:t>
        <a:bodyPr/>
        <a:lstStyle/>
        <a:p>
          <a:endParaRPr lang="en-US"/>
        </a:p>
      </dgm:t>
    </dgm:pt>
    <dgm:pt modelId="{4A33D2AA-9F33-49C7-8FF5-1FEA62E5358A}" type="sibTrans" cxnId="{E8C90A57-1A7D-4A26-97F2-9A5E48B9F8DA}">
      <dgm:prSet/>
      <dgm:spPr/>
      <dgm:t>
        <a:bodyPr/>
        <a:lstStyle/>
        <a:p>
          <a:endParaRPr lang="en-US"/>
        </a:p>
      </dgm:t>
    </dgm:pt>
    <dgm:pt modelId="{6FBEADB6-3057-4452-9630-212B602E9364}">
      <dgm:prSet/>
      <dgm:spPr/>
      <dgm:t>
        <a:bodyPr/>
        <a:lstStyle/>
        <a:p>
          <a:r>
            <a:rPr lang="en-US" dirty="0" err="1" smtClean="0"/>
            <a:t>AbstrakteBeschreibung</a:t>
          </a:r>
          <a:r>
            <a:rPr lang="en-US" dirty="0" smtClean="0"/>
            <a:t> der best practices</a:t>
          </a:r>
        </a:p>
      </dgm:t>
    </dgm:pt>
    <dgm:pt modelId="{8EE088FB-B166-449C-96E0-D600F5B26C67}" type="sibTrans" cxnId="{32A7F778-D862-4720-849A-E7C791EF46A4}">
      <dgm:prSet/>
      <dgm:spPr/>
      <dgm:t>
        <a:bodyPr/>
        <a:lstStyle/>
        <a:p>
          <a:endParaRPr lang="en-US"/>
        </a:p>
      </dgm:t>
    </dgm:pt>
    <dgm:pt modelId="{7BEEF088-15DE-4E6E-9868-5355BD94191C}" type="parTrans" cxnId="{32A7F778-D862-4720-849A-E7C791EF46A4}">
      <dgm:prSet/>
      <dgm:spPr/>
      <dgm:t>
        <a:bodyPr/>
        <a:lstStyle/>
        <a:p>
          <a:endParaRPr lang="en-US"/>
        </a:p>
      </dgm:t>
    </dgm:pt>
    <dgm:pt modelId="{A6AAF01D-7A0A-4A6B-92DF-E390B17A73E9}">
      <dgm:prSet/>
      <dgm:spPr/>
      <dgm:t>
        <a:bodyPr/>
        <a:lstStyle/>
        <a:p>
          <a:r>
            <a:rPr lang="en-GB" dirty="0" err="1" smtClean="0"/>
            <a:t>OpenChain</a:t>
          </a:r>
          <a:r>
            <a:rPr lang="en-GB" dirty="0" smtClean="0"/>
            <a:t> Conformance-Logo </a:t>
          </a:r>
          <a:r>
            <a:rPr lang="en-GB" dirty="0" err="1" smtClean="0"/>
            <a:t>alsNachweis</a:t>
          </a:r>
          <a:r>
            <a:rPr lang="en-GB" dirty="0" smtClean="0"/>
            <a:t>/</a:t>
          </a:r>
          <a:r>
            <a:rPr lang="en-GB" dirty="0" err="1" smtClean="0"/>
            <a:t>Werbung</a:t>
          </a:r>
          <a:endParaRPr lang="en-GB" dirty="0" smtClean="0"/>
        </a:p>
      </dgm:t>
    </dgm:pt>
    <dgm:pt modelId="{03F74A2A-736F-4636-846A-5A891BAB9569}" type="parTrans" cxnId="{50EC1B24-60D1-4726-A263-F29C7EFAEA4A}">
      <dgm:prSet/>
      <dgm:spPr/>
      <dgm:t>
        <a:bodyPr/>
        <a:lstStyle/>
        <a:p>
          <a:endParaRPr lang="en-US"/>
        </a:p>
      </dgm:t>
    </dgm:pt>
    <dgm:pt modelId="{BBE591BA-D25A-464A-85F1-51C56B94F4F3}" type="sibTrans" cxnId="{50EC1B24-60D1-4726-A263-F29C7EFAEA4A}">
      <dgm:prSet/>
      <dgm:spPr/>
      <dgm:t>
        <a:bodyPr/>
        <a:lstStyle/>
        <a:p>
          <a:endParaRPr lang="en-US"/>
        </a:p>
      </dgm:t>
    </dgm:pt>
    <dgm:pt modelId="{48A15BBB-6093-4729-A5A1-548A347BAC23}">
      <dgm:prSet phldrT="[Text]"/>
      <dgm:spPr/>
      <dgm:t>
        <a:bodyPr/>
        <a:lstStyle/>
        <a:p>
          <a:r>
            <a:rPr lang="de-DE" dirty="0" smtClean="0"/>
            <a:t>Webbasiertes Tool oder Ausfüllen eines Fragebogens</a:t>
          </a:r>
          <a:endParaRPr lang="en-US" dirty="0"/>
        </a:p>
      </dgm:t>
    </dgm:pt>
    <dgm:pt modelId="{84AAA8E6-6A54-4D78-8AC6-5B5E1A8DB786}" type="parTrans" cxnId="{2FAB1DEB-F331-46CB-B24C-D2BCCBFFA79F}">
      <dgm:prSet/>
      <dgm:spPr/>
      <dgm:t>
        <a:bodyPr/>
        <a:lstStyle/>
        <a:p>
          <a:endParaRPr lang="en-US"/>
        </a:p>
      </dgm:t>
    </dgm:pt>
    <dgm:pt modelId="{031F5F9C-813F-4CBC-B25C-A8B92237B9C8}" type="sibTrans" cxnId="{2FAB1DEB-F331-46CB-B24C-D2BCCBFFA79F}">
      <dgm:prSet/>
      <dgm:spPr/>
      <dgm:t>
        <a:bodyPr/>
        <a:lstStyle/>
        <a:p>
          <a:endParaRPr lang="en-US"/>
        </a:p>
      </dgm:t>
    </dgm:pt>
    <dgm:pt modelId="{4A762506-C312-4722-BEBD-B56B202E5095}">
      <dgm:prSet phldrT="[Text]"/>
      <dgm:spPr/>
      <dgm:t>
        <a:bodyPr/>
        <a:lstStyle/>
        <a:p>
          <a:r>
            <a:rPr lang="de-DE" dirty="0" smtClean="0"/>
            <a:t>Durch Selbstzertifizierung</a:t>
          </a:r>
          <a:endParaRPr lang="en-US" dirty="0"/>
        </a:p>
      </dgm:t>
    </dgm:pt>
    <dgm:pt modelId="{1FA7B6EA-4CA2-4BD0-857B-807A120A0122}" type="parTrans" cxnId="{D3237D2A-5981-4AA4-8FD1-DB80FE5ABC92}">
      <dgm:prSet/>
      <dgm:spPr/>
      <dgm:t>
        <a:bodyPr/>
        <a:lstStyle/>
        <a:p>
          <a:endParaRPr lang="en-US"/>
        </a:p>
      </dgm:t>
    </dgm:pt>
    <dgm:pt modelId="{F3691DBA-8235-4F3B-B7BE-5534D22A5BA6}" type="sibTrans" cxnId="{D3237D2A-5981-4AA4-8FD1-DB80FE5ABC92}">
      <dgm:prSet/>
      <dgm:spPr/>
      <dgm:t>
        <a:bodyPr/>
        <a:lstStyle/>
        <a:p>
          <a:endParaRPr lang="en-US"/>
        </a:p>
      </dgm:t>
    </dgm:pt>
    <dgm:pt modelId="{37D6F60F-66C6-4141-AB59-33EE948A31C8}">
      <dgm:prSet/>
      <dgm:spPr/>
      <dgm:t>
        <a:bodyPr/>
        <a:lstStyle/>
        <a:p>
          <a:r>
            <a:rPr lang="en-US" dirty="0" err="1" smtClean="0"/>
            <a:t>Schulungsunterlagen</a:t>
          </a:r>
          <a:endParaRPr lang="en-US" dirty="0" smtClean="0"/>
        </a:p>
      </dgm:t>
    </dgm:pt>
    <dgm:pt modelId="{60B5508E-6FE5-4E27-B170-2322CE31DFDE}" type="parTrans" cxnId="{84693EF8-B58F-443E-BCCF-5BEA4DCE4EA3}">
      <dgm:prSet/>
      <dgm:spPr/>
      <dgm:t>
        <a:bodyPr/>
        <a:lstStyle/>
        <a:p>
          <a:endParaRPr lang="en-US"/>
        </a:p>
      </dgm:t>
    </dgm:pt>
    <dgm:pt modelId="{0350E197-F42D-4940-B0E1-19F8E4A2B1A4}" type="sibTrans" cxnId="{84693EF8-B58F-443E-BCCF-5BEA4DCE4EA3}">
      <dgm:prSet/>
      <dgm:spPr/>
      <dgm:t>
        <a:bodyPr/>
        <a:lstStyle/>
        <a:p>
          <a:endParaRPr lang="en-US"/>
        </a:p>
      </dgm:t>
    </dgm:pt>
    <dgm:pt modelId="{72A51141-D8C4-4F0A-B998-18ECB8E268EA}">
      <dgm:prSet/>
      <dgm:spPr/>
      <dgm:t>
        <a:bodyPr/>
        <a:lstStyle/>
        <a:p>
          <a:r>
            <a:rPr lang="de-DE" dirty="0" smtClean="0"/>
            <a:t>Relevante Themen und rechtliche Herausforderungen</a:t>
          </a:r>
          <a:endParaRPr lang="en-US" dirty="0" smtClean="0"/>
        </a:p>
      </dgm:t>
    </dgm:pt>
    <dgm:pt modelId="{7DDF2A09-B3B5-4868-81DA-09BDDB7088C6}" type="parTrans" cxnId="{CD9F0197-1976-42E1-971E-F770B66780FF}">
      <dgm:prSet/>
      <dgm:spPr/>
    </dgm:pt>
    <dgm:pt modelId="{29BD3BF5-B130-4991-B428-6443E904580A}" type="sibTrans" cxnId="{CD9F0197-1976-42E1-971E-F770B66780FF}">
      <dgm:prSet/>
      <dgm:spPr/>
    </dgm:pt>
    <dgm:pt modelId="{C8D05BAB-68AE-4314-91BC-F21789A7D05E}" type="pres">
      <dgm:prSet presAssocID="{166AB9FC-C103-4048-9ECB-6CA620D9397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7E518D-765B-4EF3-99E8-1133C524BFE5}" type="pres">
      <dgm:prSet presAssocID="{2477A051-CFC4-4BFD-8D46-198316CB5556}" presName="compNode" presStyleCnt="0"/>
      <dgm:spPr/>
    </dgm:pt>
    <dgm:pt modelId="{E8B56F01-95DB-4895-847B-82446B587EA9}" type="pres">
      <dgm:prSet presAssocID="{2477A051-CFC4-4BFD-8D46-198316CB5556}" presName="aNode" presStyleLbl="bgShp" presStyleIdx="0" presStyleCnt="3"/>
      <dgm:spPr/>
      <dgm:t>
        <a:bodyPr/>
        <a:lstStyle/>
        <a:p>
          <a:endParaRPr lang="en-US"/>
        </a:p>
      </dgm:t>
    </dgm:pt>
    <dgm:pt modelId="{B9BF6E83-8ECD-45D9-8738-CBC41001FB71}" type="pres">
      <dgm:prSet presAssocID="{2477A051-CFC4-4BFD-8D46-198316CB5556}" presName="textNode" presStyleLbl="bgShp" presStyleIdx="0" presStyleCnt="3"/>
      <dgm:spPr/>
      <dgm:t>
        <a:bodyPr/>
        <a:lstStyle/>
        <a:p>
          <a:endParaRPr lang="en-US"/>
        </a:p>
      </dgm:t>
    </dgm:pt>
    <dgm:pt modelId="{1EED6D4C-A400-4E74-A4A4-480F45C5C1AF}" type="pres">
      <dgm:prSet presAssocID="{2477A051-CFC4-4BFD-8D46-198316CB5556}" presName="compChildNode" presStyleCnt="0"/>
      <dgm:spPr/>
    </dgm:pt>
    <dgm:pt modelId="{733986EC-88ED-477A-B93A-0DD81A9E7E09}" type="pres">
      <dgm:prSet presAssocID="{2477A051-CFC4-4BFD-8D46-198316CB5556}" presName="theInnerList" presStyleCnt="0"/>
      <dgm:spPr/>
    </dgm:pt>
    <dgm:pt modelId="{49DD097D-D0F6-44DF-BE45-5960565D0DC7}" type="pres">
      <dgm:prSet presAssocID="{FACB0D13-FC07-493F-B1D2-5286FF65A5EC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EE91-E22A-4061-BCFC-C892E43042B6}" type="pres">
      <dgm:prSet presAssocID="{FACB0D13-FC07-493F-B1D2-5286FF65A5EC}" presName="aSpace2" presStyleCnt="0"/>
      <dgm:spPr/>
    </dgm:pt>
    <dgm:pt modelId="{89FBED63-B9C1-442F-9A10-13A317C03646}" type="pres">
      <dgm:prSet presAssocID="{865C769B-BC08-4E4F-9F9B-286C9811F673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64976-9809-4B4D-A071-92B7814D0A2D}" type="pres">
      <dgm:prSet presAssocID="{865C769B-BC08-4E4F-9F9B-286C9811F673}" presName="aSpace2" presStyleCnt="0"/>
      <dgm:spPr/>
    </dgm:pt>
    <dgm:pt modelId="{BD967F2E-35E6-46E1-BEED-ED89B86AF816}" type="pres">
      <dgm:prSet presAssocID="{6EAC9D75-A639-4840-8041-9A31D379C929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1A221-3AA3-4FD2-93D7-0AF15D0997DF}" type="pres">
      <dgm:prSet presAssocID="{6EAC9D75-A639-4840-8041-9A31D379C929}" presName="aSpace2" presStyleCnt="0"/>
      <dgm:spPr/>
    </dgm:pt>
    <dgm:pt modelId="{CB84DE11-D6EB-4398-91E2-1D1D2EE9837E}" type="pres">
      <dgm:prSet presAssocID="{6FBEADB6-3057-4452-9630-212B602E9364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3B4B9-11F2-4067-ABCC-D58C763897B3}" type="pres">
      <dgm:prSet presAssocID="{2477A051-CFC4-4BFD-8D46-198316CB5556}" presName="aSpace" presStyleCnt="0"/>
      <dgm:spPr/>
    </dgm:pt>
    <dgm:pt modelId="{8C485190-E757-4623-AAE4-5BDDD16AFA7C}" type="pres">
      <dgm:prSet presAssocID="{7AA2346F-CD4F-4B70-94BF-0DEA3443D90A}" presName="compNode" presStyleCnt="0"/>
      <dgm:spPr/>
    </dgm:pt>
    <dgm:pt modelId="{2B34FC59-45FF-45D7-AAE2-5E7D86C8A434}" type="pres">
      <dgm:prSet presAssocID="{7AA2346F-CD4F-4B70-94BF-0DEA3443D90A}" presName="aNode" presStyleLbl="bgShp" presStyleIdx="1" presStyleCnt="3"/>
      <dgm:spPr/>
      <dgm:t>
        <a:bodyPr/>
        <a:lstStyle/>
        <a:p>
          <a:endParaRPr lang="en-US"/>
        </a:p>
      </dgm:t>
    </dgm:pt>
    <dgm:pt modelId="{F3B2F12C-68DE-4290-8AF0-1178FEA60B47}" type="pres">
      <dgm:prSet presAssocID="{7AA2346F-CD4F-4B70-94BF-0DEA3443D90A}" presName="textNode" presStyleLbl="bgShp" presStyleIdx="1" presStyleCnt="3"/>
      <dgm:spPr/>
      <dgm:t>
        <a:bodyPr/>
        <a:lstStyle/>
        <a:p>
          <a:endParaRPr lang="en-US"/>
        </a:p>
      </dgm:t>
    </dgm:pt>
    <dgm:pt modelId="{E4C5E4AE-DE14-4B29-8CAE-04CCB3E0AA45}" type="pres">
      <dgm:prSet presAssocID="{7AA2346F-CD4F-4B70-94BF-0DEA3443D90A}" presName="compChildNode" presStyleCnt="0"/>
      <dgm:spPr/>
    </dgm:pt>
    <dgm:pt modelId="{92A8A500-DFF1-42C5-8EC1-767EDC9EC7DC}" type="pres">
      <dgm:prSet presAssocID="{7AA2346F-CD4F-4B70-94BF-0DEA3443D90A}" presName="theInnerList" presStyleCnt="0"/>
      <dgm:spPr/>
    </dgm:pt>
    <dgm:pt modelId="{9A2D67A5-CDC9-491F-931C-48C41B13CEE8}" type="pres">
      <dgm:prSet presAssocID="{7F436B61-DC4B-487D-A62F-CA19895ACDB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C9D9F-5EC7-40F5-ABB7-12AAF79B6EF1}" type="pres">
      <dgm:prSet presAssocID="{7F436B61-DC4B-487D-A62F-CA19895ACDB6}" presName="aSpace2" presStyleCnt="0"/>
      <dgm:spPr/>
    </dgm:pt>
    <dgm:pt modelId="{9EB246E7-FFD7-4CDD-B721-F7752F7E379E}" type="pres">
      <dgm:prSet presAssocID="{4A762506-C312-4722-BEBD-B56B202E5095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3BB0-A81C-46B0-B4A4-1572D6B9F3C8}" type="pres">
      <dgm:prSet presAssocID="{4A762506-C312-4722-BEBD-B56B202E5095}" presName="aSpace2" presStyleCnt="0"/>
      <dgm:spPr/>
    </dgm:pt>
    <dgm:pt modelId="{0BEE3293-B676-4379-A463-5738E32DB363}" type="pres">
      <dgm:prSet presAssocID="{48A15BBB-6093-4729-A5A1-548A347BAC23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A96BE-E9B9-4E61-A7B6-6B3540A40343}" type="pres">
      <dgm:prSet presAssocID="{48A15BBB-6093-4729-A5A1-548A347BAC23}" presName="aSpace2" presStyleCnt="0"/>
      <dgm:spPr/>
    </dgm:pt>
    <dgm:pt modelId="{4EEAAC4C-1739-40F8-942A-78ADB6F93549}" type="pres">
      <dgm:prSet presAssocID="{A6AAF01D-7A0A-4A6B-92DF-E390B17A73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DA5A5-5F0B-4CE7-A15A-1C413EE1FD84}" type="pres">
      <dgm:prSet presAssocID="{7AA2346F-CD4F-4B70-94BF-0DEA3443D90A}" presName="aSpace" presStyleCnt="0"/>
      <dgm:spPr/>
    </dgm:pt>
    <dgm:pt modelId="{BAD9933D-3ACD-4953-B7C4-54B2F30EE2B7}" type="pres">
      <dgm:prSet presAssocID="{2CDA85FF-3048-486E-B3A8-5E9DCFA0BB6B}" presName="compNode" presStyleCnt="0"/>
      <dgm:spPr/>
    </dgm:pt>
    <dgm:pt modelId="{A386253B-6B81-4E6B-8D39-EC9A5447EA10}" type="pres">
      <dgm:prSet presAssocID="{2CDA85FF-3048-486E-B3A8-5E9DCFA0BB6B}" presName="aNode" presStyleLbl="bgShp" presStyleIdx="2" presStyleCnt="3"/>
      <dgm:spPr/>
      <dgm:t>
        <a:bodyPr/>
        <a:lstStyle/>
        <a:p>
          <a:endParaRPr lang="en-US"/>
        </a:p>
      </dgm:t>
    </dgm:pt>
    <dgm:pt modelId="{E519F090-3218-4FC1-ADFC-A80A61FCEEF6}" type="pres">
      <dgm:prSet presAssocID="{2CDA85FF-3048-486E-B3A8-5E9DCFA0BB6B}" presName="textNode" presStyleLbl="bgShp" presStyleIdx="2" presStyleCnt="3"/>
      <dgm:spPr/>
      <dgm:t>
        <a:bodyPr/>
        <a:lstStyle/>
        <a:p>
          <a:endParaRPr lang="en-US"/>
        </a:p>
      </dgm:t>
    </dgm:pt>
    <dgm:pt modelId="{D59D0E70-0B1E-4BCF-BD6C-877FCF345C41}" type="pres">
      <dgm:prSet presAssocID="{2CDA85FF-3048-486E-B3A8-5E9DCFA0BB6B}" presName="compChildNode" presStyleCnt="0"/>
      <dgm:spPr/>
    </dgm:pt>
    <dgm:pt modelId="{422C8383-3A8A-4B12-A823-6DABB069B1F4}" type="pres">
      <dgm:prSet presAssocID="{2CDA85FF-3048-486E-B3A8-5E9DCFA0BB6B}" presName="theInnerList" presStyleCnt="0"/>
      <dgm:spPr/>
    </dgm:pt>
    <dgm:pt modelId="{31A152A3-A1B7-4F56-A46D-3AE0ABF7242B}" type="pres">
      <dgm:prSet presAssocID="{24549D76-CA1F-4185-8D21-D74DB4A44D6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7F6E3-7D1B-4AB7-AE08-E51D7C7F8423}" type="pres">
      <dgm:prSet presAssocID="{24549D76-CA1F-4185-8D21-D74DB4A44D6A}" presName="aSpace2" presStyleCnt="0"/>
      <dgm:spPr/>
    </dgm:pt>
    <dgm:pt modelId="{B58C30EF-F513-487C-8F46-A3A147C1B084}" type="pres">
      <dgm:prSet presAssocID="{37D6F60F-66C6-4141-AB59-33EE948A31C8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5B0DF-C9D2-4CAE-89E5-0CCC0500FF80}" type="pres">
      <dgm:prSet presAssocID="{37D6F60F-66C6-4141-AB59-33EE948A31C8}" presName="aSpace2" presStyleCnt="0"/>
      <dgm:spPr/>
    </dgm:pt>
    <dgm:pt modelId="{D1EFD679-A511-4568-AB27-8FCC020FE437}" type="pres">
      <dgm:prSet presAssocID="{72A51141-D8C4-4F0A-B998-18ECB8E268EA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652C5-29A8-426A-B93E-8BF5A1076B04}" type="pres">
      <dgm:prSet presAssocID="{72A51141-D8C4-4F0A-B998-18ECB8E268EA}" presName="aSpace2" presStyleCnt="0"/>
      <dgm:spPr/>
    </dgm:pt>
    <dgm:pt modelId="{741733FB-E106-4255-8F10-94DBDF59ACF1}" type="pres">
      <dgm:prSet presAssocID="{954A766C-B46F-49AE-BCFE-438C44691D2A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CE250-D518-40D3-8F2D-17725D352F7D}" type="presOf" srcId="{6EAC9D75-A639-4840-8041-9A31D379C929}" destId="{BD967F2E-35E6-46E1-BEED-ED89B86AF816}" srcOrd="0" destOrd="0" presId="urn:microsoft.com/office/officeart/2005/8/layout/lProcess2"/>
    <dgm:cxn modelId="{4071A74A-8A90-43FF-9B8B-ADC49B6CD2D5}" type="presOf" srcId="{7F436B61-DC4B-487D-A62F-CA19895ACDB6}" destId="{9A2D67A5-CDC9-491F-931C-48C41B13CEE8}" srcOrd="0" destOrd="0" presId="urn:microsoft.com/office/officeart/2005/8/layout/lProcess2"/>
    <dgm:cxn modelId="{2F09CCF8-A7EE-485F-BA1A-CC3EE9454337}" type="presOf" srcId="{865C769B-BC08-4E4F-9F9B-286C9811F673}" destId="{89FBED63-B9C1-442F-9A10-13A317C03646}" srcOrd="0" destOrd="0" presId="urn:microsoft.com/office/officeart/2005/8/layout/lProcess2"/>
    <dgm:cxn modelId="{99C75263-A018-4500-8C8E-7D4E7BA5DBDC}" type="presOf" srcId="{7AA2346F-CD4F-4B70-94BF-0DEA3443D90A}" destId="{2B34FC59-45FF-45D7-AAE2-5E7D86C8A434}" srcOrd="0" destOrd="0" presId="urn:microsoft.com/office/officeart/2005/8/layout/lProcess2"/>
    <dgm:cxn modelId="{50EC1B24-60D1-4726-A263-F29C7EFAEA4A}" srcId="{7AA2346F-CD4F-4B70-94BF-0DEA3443D90A}" destId="{A6AAF01D-7A0A-4A6B-92DF-E390B17A73E9}" srcOrd="3" destOrd="0" parTransId="{03F74A2A-736F-4636-846A-5A891BAB9569}" sibTransId="{BBE591BA-D25A-464A-85F1-51C56B94F4F3}"/>
    <dgm:cxn modelId="{D046866E-ECD2-40FD-A1B1-686DE7502E82}" type="presOf" srcId="{FACB0D13-FC07-493F-B1D2-5286FF65A5EC}" destId="{49DD097D-D0F6-44DF-BE45-5960565D0DC7}" srcOrd="0" destOrd="0" presId="urn:microsoft.com/office/officeart/2005/8/layout/lProcess2"/>
    <dgm:cxn modelId="{B7106CA3-8128-42CF-AD55-2E0891DCC8B0}" srcId="{2CDA85FF-3048-486E-B3A8-5E9DCFA0BB6B}" destId="{24549D76-CA1F-4185-8D21-D74DB4A44D6A}" srcOrd="0" destOrd="0" parTransId="{3776960E-B0AB-4168-B2E5-C6E72E9E8053}" sibTransId="{CCED0CB2-226F-4FCF-BE9F-0D3F561E9B87}"/>
    <dgm:cxn modelId="{CFD657AC-0815-4E13-891C-30FD57BB0A11}" type="presOf" srcId="{6FBEADB6-3057-4452-9630-212B602E9364}" destId="{CB84DE11-D6EB-4398-91E2-1D1D2EE9837E}" srcOrd="0" destOrd="0" presId="urn:microsoft.com/office/officeart/2005/8/layout/lProcess2"/>
    <dgm:cxn modelId="{A06633FB-4C3C-46EC-8221-5D1D8A1016CD}" type="presOf" srcId="{48A15BBB-6093-4729-A5A1-548A347BAC23}" destId="{0BEE3293-B676-4379-A463-5738E32DB363}" srcOrd="0" destOrd="0" presId="urn:microsoft.com/office/officeart/2005/8/layout/lProcess2"/>
    <dgm:cxn modelId="{C3066F79-F3D6-4B88-8ADA-A70F92E4C9F1}" type="presOf" srcId="{2477A051-CFC4-4BFD-8D46-198316CB5556}" destId="{B9BF6E83-8ECD-45D9-8738-CBC41001FB71}" srcOrd="1" destOrd="0" presId="urn:microsoft.com/office/officeart/2005/8/layout/lProcess2"/>
    <dgm:cxn modelId="{D3237D2A-5981-4AA4-8FD1-DB80FE5ABC92}" srcId="{7AA2346F-CD4F-4B70-94BF-0DEA3443D90A}" destId="{4A762506-C312-4722-BEBD-B56B202E5095}" srcOrd="1" destOrd="0" parTransId="{1FA7B6EA-4CA2-4BD0-857B-807A120A0122}" sibTransId="{F3691DBA-8235-4F3B-B7BE-5534D22A5BA6}"/>
    <dgm:cxn modelId="{B042B28C-E484-4F44-92F6-28176B7FFE52}" srcId="{2CDA85FF-3048-486E-B3A8-5E9DCFA0BB6B}" destId="{954A766C-B46F-49AE-BCFE-438C44691D2A}" srcOrd="3" destOrd="0" parTransId="{89CAA948-F442-4A8E-AFFD-84FC9BEBCE3D}" sibTransId="{D529A1D0-A976-4B00-B740-A00CB95B39F2}"/>
    <dgm:cxn modelId="{CD9F0197-1976-42E1-971E-F770B66780FF}" srcId="{2CDA85FF-3048-486E-B3A8-5E9DCFA0BB6B}" destId="{72A51141-D8C4-4F0A-B998-18ECB8E268EA}" srcOrd="2" destOrd="0" parTransId="{7DDF2A09-B3B5-4868-81DA-09BDDB7088C6}" sibTransId="{29BD3BF5-B130-4991-B428-6443E904580A}"/>
    <dgm:cxn modelId="{CB0DBE6D-9B4F-4961-90FA-01DCDD32E712}" type="presOf" srcId="{4A762506-C312-4722-BEBD-B56B202E5095}" destId="{9EB246E7-FFD7-4CDD-B721-F7752F7E379E}" srcOrd="0" destOrd="0" presId="urn:microsoft.com/office/officeart/2005/8/layout/lProcess2"/>
    <dgm:cxn modelId="{2B4CFB13-48C0-4CCD-86B9-C690485857AA}" srcId="{2477A051-CFC4-4BFD-8D46-198316CB5556}" destId="{865C769B-BC08-4E4F-9F9B-286C9811F673}" srcOrd="1" destOrd="0" parTransId="{7D37CE98-144E-4A12-9A1C-C9F9539A21E5}" sibTransId="{BF9D8652-1FDC-4B47-97FD-E969633938E4}"/>
    <dgm:cxn modelId="{B587BD1F-F51D-43A7-AAC7-B06FB39D7AC5}" type="presOf" srcId="{72A51141-D8C4-4F0A-B998-18ECB8E268EA}" destId="{D1EFD679-A511-4568-AB27-8FCC020FE437}" srcOrd="0" destOrd="0" presId="urn:microsoft.com/office/officeart/2005/8/layout/lProcess2"/>
    <dgm:cxn modelId="{A006D02D-406A-405A-9606-40D5F754BA1A}" type="presOf" srcId="{954A766C-B46F-49AE-BCFE-438C44691D2A}" destId="{741733FB-E106-4255-8F10-94DBDF59ACF1}" srcOrd="0" destOrd="0" presId="urn:microsoft.com/office/officeart/2005/8/layout/lProcess2"/>
    <dgm:cxn modelId="{6B5ECAD0-EA83-44A5-8E67-454BDB1B1049}" type="presOf" srcId="{A6AAF01D-7A0A-4A6B-92DF-E390B17A73E9}" destId="{4EEAAC4C-1739-40F8-942A-78ADB6F93549}" srcOrd="0" destOrd="0" presId="urn:microsoft.com/office/officeart/2005/8/layout/lProcess2"/>
    <dgm:cxn modelId="{4B2AB465-15D0-461D-876D-FCF0FEFDBB9A}" srcId="{166AB9FC-C103-4048-9ECB-6CA620D93975}" destId="{2477A051-CFC4-4BFD-8D46-198316CB5556}" srcOrd="0" destOrd="0" parTransId="{D6AB0A7F-E517-4F4A-9C2A-729244A4CF42}" sibTransId="{AFF2581C-950A-4160-B356-688B3B5F13D1}"/>
    <dgm:cxn modelId="{32A7F778-D862-4720-849A-E7C791EF46A4}" srcId="{2477A051-CFC4-4BFD-8D46-198316CB5556}" destId="{6FBEADB6-3057-4452-9630-212B602E9364}" srcOrd="3" destOrd="0" parTransId="{7BEEF088-15DE-4E6E-9868-5355BD94191C}" sibTransId="{8EE088FB-B166-449C-96E0-D600F5B26C67}"/>
    <dgm:cxn modelId="{8EA4CC79-E469-4B1D-9E7B-7EAF495C143D}" srcId="{7AA2346F-CD4F-4B70-94BF-0DEA3443D90A}" destId="{7F436B61-DC4B-487D-A62F-CA19895ACDB6}" srcOrd="0" destOrd="0" parTransId="{873696E0-729E-49E1-88FA-8D46D059D1BE}" sibTransId="{3B2350B3-8C4A-4F4B-928F-7FD0D95965AF}"/>
    <dgm:cxn modelId="{5D38D1D5-E0B5-430F-AD36-F1F96BA0CE42}" type="presOf" srcId="{2CDA85FF-3048-486E-B3A8-5E9DCFA0BB6B}" destId="{E519F090-3218-4FC1-ADFC-A80A61FCEEF6}" srcOrd="1" destOrd="0" presId="urn:microsoft.com/office/officeart/2005/8/layout/lProcess2"/>
    <dgm:cxn modelId="{4BEC5EC2-179B-445A-8E35-D00194621B0E}" type="presOf" srcId="{24549D76-CA1F-4185-8D21-D74DB4A44D6A}" destId="{31A152A3-A1B7-4F56-A46D-3AE0ABF7242B}" srcOrd="0" destOrd="0" presId="urn:microsoft.com/office/officeart/2005/8/layout/lProcess2"/>
    <dgm:cxn modelId="{AA8D6E02-6693-4449-8FA9-A8FED16A1238}" type="presOf" srcId="{2CDA85FF-3048-486E-B3A8-5E9DCFA0BB6B}" destId="{A386253B-6B81-4E6B-8D39-EC9A5447EA10}" srcOrd="0" destOrd="0" presId="urn:microsoft.com/office/officeart/2005/8/layout/lProcess2"/>
    <dgm:cxn modelId="{E68826BE-760B-456B-9E59-170E88C5DEB4}" srcId="{166AB9FC-C103-4048-9ECB-6CA620D93975}" destId="{7AA2346F-CD4F-4B70-94BF-0DEA3443D90A}" srcOrd="1" destOrd="0" parTransId="{3DA4A606-420A-49FF-8FC3-6AED3A768831}" sibTransId="{70F10337-6144-4E2E-A083-F70A701617B3}"/>
    <dgm:cxn modelId="{84693EF8-B58F-443E-BCCF-5BEA4DCE4EA3}" srcId="{2CDA85FF-3048-486E-B3A8-5E9DCFA0BB6B}" destId="{37D6F60F-66C6-4141-AB59-33EE948A31C8}" srcOrd="1" destOrd="0" parTransId="{60B5508E-6FE5-4E27-B170-2322CE31DFDE}" sibTransId="{0350E197-F42D-4940-B0E1-19F8E4A2B1A4}"/>
    <dgm:cxn modelId="{2FAB1DEB-F331-46CB-B24C-D2BCCBFFA79F}" srcId="{7AA2346F-CD4F-4B70-94BF-0DEA3443D90A}" destId="{48A15BBB-6093-4729-A5A1-548A347BAC23}" srcOrd="2" destOrd="0" parTransId="{84AAA8E6-6A54-4D78-8AC6-5B5E1A8DB786}" sibTransId="{031F5F9C-813F-4CBC-B25C-A8B92237B9C8}"/>
    <dgm:cxn modelId="{0EC1E869-661A-4980-86B0-E5703C34F0D1}" srcId="{166AB9FC-C103-4048-9ECB-6CA620D93975}" destId="{2CDA85FF-3048-486E-B3A8-5E9DCFA0BB6B}" srcOrd="2" destOrd="0" parTransId="{E0ED2AB8-349E-4387-8557-B23A42EB61CC}" sibTransId="{6152F2A1-3D3E-40E4-A3B1-CDE8A0C0C974}"/>
    <dgm:cxn modelId="{240F06E2-5696-4D84-B378-FDA856BF07DF}" type="presOf" srcId="{2477A051-CFC4-4BFD-8D46-198316CB5556}" destId="{E8B56F01-95DB-4895-847B-82446B587EA9}" srcOrd="0" destOrd="0" presId="urn:microsoft.com/office/officeart/2005/8/layout/lProcess2"/>
    <dgm:cxn modelId="{E8C90A57-1A7D-4A26-97F2-9A5E48B9F8DA}" srcId="{2477A051-CFC4-4BFD-8D46-198316CB5556}" destId="{6EAC9D75-A639-4840-8041-9A31D379C929}" srcOrd="2" destOrd="0" parTransId="{34DF33DC-B2F4-4348-AA54-44586F8A1AEA}" sibTransId="{4A33D2AA-9F33-49C7-8FF5-1FEA62E5358A}"/>
    <dgm:cxn modelId="{31048011-89C7-48D3-92B1-6F5B84CC74CC}" type="presOf" srcId="{7AA2346F-CD4F-4B70-94BF-0DEA3443D90A}" destId="{F3B2F12C-68DE-4290-8AF0-1178FEA60B47}" srcOrd="1" destOrd="0" presId="urn:microsoft.com/office/officeart/2005/8/layout/lProcess2"/>
    <dgm:cxn modelId="{0F1C453F-84BB-4188-9C8C-A056B73C7A4A}" srcId="{2477A051-CFC4-4BFD-8D46-198316CB5556}" destId="{FACB0D13-FC07-493F-B1D2-5286FF65A5EC}" srcOrd="0" destOrd="0" parTransId="{F3C67E45-EF77-49BB-A1F6-6B22A8F541DA}" sibTransId="{65873A2A-1E81-4F52-9D20-0D77B6CE8B9B}"/>
    <dgm:cxn modelId="{3F234B88-5BE0-4658-90CF-BA373696B774}" type="presOf" srcId="{37D6F60F-66C6-4141-AB59-33EE948A31C8}" destId="{B58C30EF-F513-487C-8F46-A3A147C1B084}" srcOrd="0" destOrd="0" presId="urn:microsoft.com/office/officeart/2005/8/layout/lProcess2"/>
    <dgm:cxn modelId="{FF1CA56D-8899-4717-87AD-FE4BAD8B60E9}" type="presOf" srcId="{166AB9FC-C103-4048-9ECB-6CA620D93975}" destId="{C8D05BAB-68AE-4314-91BC-F21789A7D05E}" srcOrd="0" destOrd="0" presId="urn:microsoft.com/office/officeart/2005/8/layout/lProcess2"/>
    <dgm:cxn modelId="{01669C68-DE0F-4BBC-B53B-E4C273704ECD}" type="presParOf" srcId="{C8D05BAB-68AE-4314-91BC-F21789A7D05E}" destId="{F97E518D-765B-4EF3-99E8-1133C524BFE5}" srcOrd="0" destOrd="0" presId="urn:microsoft.com/office/officeart/2005/8/layout/lProcess2"/>
    <dgm:cxn modelId="{8AF40107-201A-45DE-9D8F-E1538E1A5996}" type="presParOf" srcId="{F97E518D-765B-4EF3-99E8-1133C524BFE5}" destId="{E8B56F01-95DB-4895-847B-82446B587EA9}" srcOrd="0" destOrd="0" presId="urn:microsoft.com/office/officeart/2005/8/layout/lProcess2"/>
    <dgm:cxn modelId="{80E61F40-2190-4F00-AD79-8744EB1B0C13}" type="presParOf" srcId="{F97E518D-765B-4EF3-99E8-1133C524BFE5}" destId="{B9BF6E83-8ECD-45D9-8738-CBC41001FB71}" srcOrd="1" destOrd="0" presId="urn:microsoft.com/office/officeart/2005/8/layout/lProcess2"/>
    <dgm:cxn modelId="{2741C34A-B848-4090-9B72-795712B9B151}" type="presParOf" srcId="{F97E518D-765B-4EF3-99E8-1133C524BFE5}" destId="{1EED6D4C-A400-4E74-A4A4-480F45C5C1AF}" srcOrd="2" destOrd="0" presId="urn:microsoft.com/office/officeart/2005/8/layout/lProcess2"/>
    <dgm:cxn modelId="{F09A5A9F-7D6D-4F23-8283-731015EBAA4D}" type="presParOf" srcId="{1EED6D4C-A400-4E74-A4A4-480F45C5C1AF}" destId="{733986EC-88ED-477A-B93A-0DD81A9E7E09}" srcOrd="0" destOrd="0" presId="urn:microsoft.com/office/officeart/2005/8/layout/lProcess2"/>
    <dgm:cxn modelId="{EBD9AC07-B5D9-48DE-B9B6-1FF4CFA775DB}" type="presParOf" srcId="{733986EC-88ED-477A-B93A-0DD81A9E7E09}" destId="{49DD097D-D0F6-44DF-BE45-5960565D0DC7}" srcOrd="0" destOrd="0" presId="urn:microsoft.com/office/officeart/2005/8/layout/lProcess2"/>
    <dgm:cxn modelId="{8D76CFD9-005A-4036-B65D-DE31368BF616}" type="presParOf" srcId="{733986EC-88ED-477A-B93A-0DD81A9E7E09}" destId="{6A10EE91-E22A-4061-BCFC-C892E43042B6}" srcOrd="1" destOrd="0" presId="urn:microsoft.com/office/officeart/2005/8/layout/lProcess2"/>
    <dgm:cxn modelId="{1FE601E5-B075-4016-915C-3A6ACE748856}" type="presParOf" srcId="{733986EC-88ED-477A-B93A-0DD81A9E7E09}" destId="{89FBED63-B9C1-442F-9A10-13A317C03646}" srcOrd="2" destOrd="0" presId="urn:microsoft.com/office/officeart/2005/8/layout/lProcess2"/>
    <dgm:cxn modelId="{DA18DB82-B894-408E-947B-3E750666B112}" type="presParOf" srcId="{733986EC-88ED-477A-B93A-0DD81A9E7E09}" destId="{0FA64976-9809-4B4D-A071-92B7814D0A2D}" srcOrd="3" destOrd="0" presId="urn:microsoft.com/office/officeart/2005/8/layout/lProcess2"/>
    <dgm:cxn modelId="{A01FA843-FCF1-40AE-8901-620AA1802540}" type="presParOf" srcId="{733986EC-88ED-477A-B93A-0DD81A9E7E09}" destId="{BD967F2E-35E6-46E1-BEED-ED89B86AF816}" srcOrd="4" destOrd="0" presId="urn:microsoft.com/office/officeart/2005/8/layout/lProcess2"/>
    <dgm:cxn modelId="{21FDB6EB-9A9E-4751-9A6A-49C0E377B8C9}" type="presParOf" srcId="{733986EC-88ED-477A-B93A-0DD81A9E7E09}" destId="{C2E1A221-3AA3-4FD2-93D7-0AF15D0997DF}" srcOrd="5" destOrd="0" presId="urn:microsoft.com/office/officeart/2005/8/layout/lProcess2"/>
    <dgm:cxn modelId="{C771EFC4-17C0-48D1-B1FB-A95083505143}" type="presParOf" srcId="{733986EC-88ED-477A-B93A-0DD81A9E7E09}" destId="{CB84DE11-D6EB-4398-91E2-1D1D2EE9837E}" srcOrd="6" destOrd="0" presId="urn:microsoft.com/office/officeart/2005/8/layout/lProcess2"/>
    <dgm:cxn modelId="{27092A66-C921-43F1-948A-D20098FB24BD}" type="presParOf" srcId="{C8D05BAB-68AE-4314-91BC-F21789A7D05E}" destId="{8B73B4B9-11F2-4067-ABCC-D58C763897B3}" srcOrd="1" destOrd="0" presId="urn:microsoft.com/office/officeart/2005/8/layout/lProcess2"/>
    <dgm:cxn modelId="{79874F82-3EDD-429E-89A8-1BEE6C2C8206}" type="presParOf" srcId="{C8D05BAB-68AE-4314-91BC-F21789A7D05E}" destId="{8C485190-E757-4623-AAE4-5BDDD16AFA7C}" srcOrd="2" destOrd="0" presId="urn:microsoft.com/office/officeart/2005/8/layout/lProcess2"/>
    <dgm:cxn modelId="{38B2C25C-77D1-44E3-A448-8AEE69FCF48D}" type="presParOf" srcId="{8C485190-E757-4623-AAE4-5BDDD16AFA7C}" destId="{2B34FC59-45FF-45D7-AAE2-5E7D86C8A434}" srcOrd="0" destOrd="0" presId="urn:microsoft.com/office/officeart/2005/8/layout/lProcess2"/>
    <dgm:cxn modelId="{8B45D23D-28D3-4B31-9391-B0003901C180}" type="presParOf" srcId="{8C485190-E757-4623-AAE4-5BDDD16AFA7C}" destId="{F3B2F12C-68DE-4290-8AF0-1178FEA60B47}" srcOrd="1" destOrd="0" presId="urn:microsoft.com/office/officeart/2005/8/layout/lProcess2"/>
    <dgm:cxn modelId="{665BD044-31C2-4B0F-B4C3-05E3AE7AD230}" type="presParOf" srcId="{8C485190-E757-4623-AAE4-5BDDD16AFA7C}" destId="{E4C5E4AE-DE14-4B29-8CAE-04CCB3E0AA45}" srcOrd="2" destOrd="0" presId="urn:microsoft.com/office/officeart/2005/8/layout/lProcess2"/>
    <dgm:cxn modelId="{A0BDBD23-D5CD-4BFD-AA29-64DB37BB4EF4}" type="presParOf" srcId="{E4C5E4AE-DE14-4B29-8CAE-04CCB3E0AA45}" destId="{92A8A500-DFF1-42C5-8EC1-767EDC9EC7DC}" srcOrd="0" destOrd="0" presId="urn:microsoft.com/office/officeart/2005/8/layout/lProcess2"/>
    <dgm:cxn modelId="{B98730E7-18B7-4343-8F64-C2F084208193}" type="presParOf" srcId="{92A8A500-DFF1-42C5-8EC1-767EDC9EC7DC}" destId="{9A2D67A5-CDC9-491F-931C-48C41B13CEE8}" srcOrd="0" destOrd="0" presId="urn:microsoft.com/office/officeart/2005/8/layout/lProcess2"/>
    <dgm:cxn modelId="{406966C6-29B9-4C14-B440-202F094EAFAC}" type="presParOf" srcId="{92A8A500-DFF1-42C5-8EC1-767EDC9EC7DC}" destId="{31DC9D9F-5EC7-40F5-ABB7-12AAF79B6EF1}" srcOrd="1" destOrd="0" presId="urn:microsoft.com/office/officeart/2005/8/layout/lProcess2"/>
    <dgm:cxn modelId="{34D60C4E-8C6C-4589-9074-537A7518D17F}" type="presParOf" srcId="{92A8A500-DFF1-42C5-8EC1-767EDC9EC7DC}" destId="{9EB246E7-FFD7-4CDD-B721-F7752F7E379E}" srcOrd="2" destOrd="0" presId="urn:microsoft.com/office/officeart/2005/8/layout/lProcess2"/>
    <dgm:cxn modelId="{7D62ADAC-1F6A-429C-80D6-C584B6321248}" type="presParOf" srcId="{92A8A500-DFF1-42C5-8EC1-767EDC9EC7DC}" destId="{D56B3BB0-A81C-46B0-B4A4-1572D6B9F3C8}" srcOrd="3" destOrd="0" presId="urn:microsoft.com/office/officeart/2005/8/layout/lProcess2"/>
    <dgm:cxn modelId="{8D34A66A-CCAC-4BA8-AC62-4942E6B38EF3}" type="presParOf" srcId="{92A8A500-DFF1-42C5-8EC1-767EDC9EC7DC}" destId="{0BEE3293-B676-4379-A463-5738E32DB363}" srcOrd="4" destOrd="0" presId="urn:microsoft.com/office/officeart/2005/8/layout/lProcess2"/>
    <dgm:cxn modelId="{A1EC8198-4CDB-4576-9582-0F6FC772AF20}" type="presParOf" srcId="{92A8A500-DFF1-42C5-8EC1-767EDC9EC7DC}" destId="{025A96BE-E9B9-4E61-A7B6-6B3540A40343}" srcOrd="5" destOrd="0" presId="urn:microsoft.com/office/officeart/2005/8/layout/lProcess2"/>
    <dgm:cxn modelId="{6C91F0AF-D8AE-46D5-80F6-5D9859FB9F4B}" type="presParOf" srcId="{92A8A500-DFF1-42C5-8EC1-767EDC9EC7DC}" destId="{4EEAAC4C-1739-40F8-942A-78ADB6F93549}" srcOrd="6" destOrd="0" presId="urn:microsoft.com/office/officeart/2005/8/layout/lProcess2"/>
    <dgm:cxn modelId="{64B97AEC-07B6-496E-B69B-3721DA3A74B0}" type="presParOf" srcId="{C8D05BAB-68AE-4314-91BC-F21789A7D05E}" destId="{929DA5A5-5F0B-4CE7-A15A-1C413EE1FD84}" srcOrd="3" destOrd="0" presId="urn:microsoft.com/office/officeart/2005/8/layout/lProcess2"/>
    <dgm:cxn modelId="{8EEEDC00-3F2F-4868-B6F9-356C13E2039B}" type="presParOf" srcId="{C8D05BAB-68AE-4314-91BC-F21789A7D05E}" destId="{BAD9933D-3ACD-4953-B7C4-54B2F30EE2B7}" srcOrd="4" destOrd="0" presId="urn:microsoft.com/office/officeart/2005/8/layout/lProcess2"/>
    <dgm:cxn modelId="{3BFA201C-D0F2-4137-96C7-D325A1315DE6}" type="presParOf" srcId="{BAD9933D-3ACD-4953-B7C4-54B2F30EE2B7}" destId="{A386253B-6B81-4E6B-8D39-EC9A5447EA10}" srcOrd="0" destOrd="0" presId="urn:microsoft.com/office/officeart/2005/8/layout/lProcess2"/>
    <dgm:cxn modelId="{80E74A2E-B2D8-4A2E-9E76-D503447CAF17}" type="presParOf" srcId="{BAD9933D-3ACD-4953-B7C4-54B2F30EE2B7}" destId="{E519F090-3218-4FC1-ADFC-A80A61FCEEF6}" srcOrd="1" destOrd="0" presId="urn:microsoft.com/office/officeart/2005/8/layout/lProcess2"/>
    <dgm:cxn modelId="{1513A82F-70EB-40E6-A74B-F69ADB65E0DA}" type="presParOf" srcId="{BAD9933D-3ACD-4953-B7C4-54B2F30EE2B7}" destId="{D59D0E70-0B1E-4BCF-BD6C-877FCF345C41}" srcOrd="2" destOrd="0" presId="urn:microsoft.com/office/officeart/2005/8/layout/lProcess2"/>
    <dgm:cxn modelId="{BE37509D-CD2D-4BB0-BD7B-290D1F32291E}" type="presParOf" srcId="{D59D0E70-0B1E-4BCF-BD6C-877FCF345C41}" destId="{422C8383-3A8A-4B12-A823-6DABB069B1F4}" srcOrd="0" destOrd="0" presId="urn:microsoft.com/office/officeart/2005/8/layout/lProcess2"/>
    <dgm:cxn modelId="{AD6BD3D2-9BB1-4621-9542-C2D634A2E1CA}" type="presParOf" srcId="{422C8383-3A8A-4B12-A823-6DABB069B1F4}" destId="{31A152A3-A1B7-4F56-A46D-3AE0ABF7242B}" srcOrd="0" destOrd="0" presId="urn:microsoft.com/office/officeart/2005/8/layout/lProcess2"/>
    <dgm:cxn modelId="{890C4F6F-A509-4E43-8425-65C2224E9F5B}" type="presParOf" srcId="{422C8383-3A8A-4B12-A823-6DABB069B1F4}" destId="{38D7F6E3-7D1B-4AB7-AE08-E51D7C7F8423}" srcOrd="1" destOrd="0" presId="urn:microsoft.com/office/officeart/2005/8/layout/lProcess2"/>
    <dgm:cxn modelId="{9E755C4C-E7B8-47B9-82A6-C64C7717FF9C}" type="presParOf" srcId="{422C8383-3A8A-4B12-A823-6DABB069B1F4}" destId="{B58C30EF-F513-487C-8F46-A3A147C1B084}" srcOrd="2" destOrd="0" presId="urn:microsoft.com/office/officeart/2005/8/layout/lProcess2"/>
    <dgm:cxn modelId="{635758D1-9BDA-4B44-A98D-F45546091B5F}" type="presParOf" srcId="{422C8383-3A8A-4B12-A823-6DABB069B1F4}" destId="{94A5B0DF-C9D2-4CAE-89E5-0CCC0500FF80}" srcOrd="3" destOrd="0" presId="urn:microsoft.com/office/officeart/2005/8/layout/lProcess2"/>
    <dgm:cxn modelId="{D42A38D9-F0FA-417A-ACF2-5F019052EC99}" type="presParOf" srcId="{422C8383-3A8A-4B12-A823-6DABB069B1F4}" destId="{D1EFD679-A511-4568-AB27-8FCC020FE437}" srcOrd="4" destOrd="0" presId="urn:microsoft.com/office/officeart/2005/8/layout/lProcess2"/>
    <dgm:cxn modelId="{E012F823-7E6D-4257-9CB0-B16EF063DC0D}" type="presParOf" srcId="{422C8383-3A8A-4B12-A823-6DABB069B1F4}" destId="{0D3652C5-29A8-426A-B93E-8BF5A1076B04}" srcOrd="5" destOrd="0" presId="urn:microsoft.com/office/officeart/2005/8/layout/lProcess2"/>
    <dgm:cxn modelId="{E6447CA5-640C-41E7-935D-1423613A77CC}" type="presParOf" srcId="{422C8383-3A8A-4B12-A823-6DABB069B1F4}" destId="{741733FB-E106-4255-8F10-94DBDF59ACF1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45FE44-9C81-4903-814C-108FF839BF1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3DF60441-0904-40A8-A559-AE5BE179816A}">
      <dgm:prSet phldrT="[Text]" custT="1"/>
      <dgm:spPr/>
      <dgm:t>
        <a:bodyPr/>
        <a:lstStyle/>
        <a:p>
          <a:r>
            <a:rPr lang="de-DE" sz="1200" dirty="0" smtClean="0"/>
            <a:t>Prüfen der </a:t>
          </a:r>
          <a:r>
            <a:rPr lang="de-DE" sz="1200" dirty="0" err="1" smtClean="0"/>
            <a:t>Specification</a:t>
          </a:r>
          <a:endParaRPr lang="en-US" sz="1200" dirty="0"/>
        </a:p>
      </dgm:t>
    </dgm:pt>
    <dgm:pt modelId="{F2055BBE-17F6-48BC-B10B-677BE8D0D60F}" type="parTrans" cxnId="{5FB33F76-C417-4714-8E0E-BFCAF555500E}">
      <dgm:prSet/>
      <dgm:spPr/>
      <dgm:t>
        <a:bodyPr/>
        <a:lstStyle/>
        <a:p>
          <a:endParaRPr lang="en-US"/>
        </a:p>
      </dgm:t>
    </dgm:pt>
    <dgm:pt modelId="{3B34EA23-FB3F-46DC-95CA-80AFBD66446C}" type="sibTrans" cxnId="{5FB33F76-C417-4714-8E0E-BFCAF555500E}">
      <dgm:prSet/>
      <dgm:spPr/>
      <dgm:t>
        <a:bodyPr/>
        <a:lstStyle/>
        <a:p>
          <a:endParaRPr lang="en-US"/>
        </a:p>
      </dgm:t>
    </dgm:pt>
    <dgm:pt modelId="{624AEF8D-232B-421F-9C0F-59CC90970CFE}">
      <dgm:prSet phldrT="[Text]" custT="1"/>
      <dgm:spPr/>
      <dgm:t>
        <a:bodyPr/>
        <a:lstStyle/>
        <a:p>
          <a:r>
            <a:rPr lang="de-DE" sz="1400" dirty="0" smtClean="0"/>
            <a:t>Werden Sie Teil von </a:t>
          </a:r>
          <a:r>
            <a:rPr lang="de-DE" sz="1400" dirty="0" err="1" smtClean="0"/>
            <a:t>OpenChain</a:t>
          </a:r>
          <a:r>
            <a:rPr lang="de-DE" sz="1400" dirty="0" smtClean="0"/>
            <a:t>!</a:t>
          </a:r>
          <a:endParaRPr lang="en-US" sz="1400" dirty="0"/>
        </a:p>
      </dgm:t>
    </dgm:pt>
    <dgm:pt modelId="{644A10E3-79D2-4DA2-9200-60A45D7521F3}" type="parTrans" cxnId="{2885961E-83DB-4AB8-B4F7-8553EB51C0A4}">
      <dgm:prSet/>
      <dgm:spPr/>
      <dgm:t>
        <a:bodyPr/>
        <a:lstStyle/>
        <a:p>
          <a:endParaRPr lang="en-US"/>
        </a:p>
      </dgm:t>
    </dgm:pt>
    <dgm:pt modelId="{DEF23F89-FABD-4AC6-94FF-5383764788BF}" type="sibTrans" cxnId="{2885961E-83DB-4AB8-B4F7-8553EB51C0A4}">
      <dgm:prSet/>
      <dgm:spPr/>
      <dgm:t>
        <a:bodyPr/>
        <a:lstStyle/>
        <a:p>
          <a:endParaRPr lang="en-US"/>
        </a:p>
      </dgm:t>
    </dgm:pt>
    <dgm:pt modelId="{582E50E3-6F4E-4A86-A4A5-59F9EF813E3C}">
      <dgm:prSet phldrT="[Text]" custT="1"/>
      <dgm:spPr/>
      <dgm:t>
        <a:bodyPr/>
        <a:lstStyle/>
        <a:p>
          <a:r>
            <a:rPr lang="de-DE" sz="1200" dirty="0" smtClean="0"/>
            <a:t>Erklären der </a:t>
          </a:r>
          <a:r>
            <a:rPr lang="de-DE" sz="1200" dirty="0" err="1" smtClean="0"/>
            <a:t>OpenChain-Conformance</a:t>
          </a:r>
          <a:endParaRPr lang="en-US" sz="1200" dirty="0"/>
        </a:p>
      </dgm:t>
    </dgm:pt>
    <dgm:pt modelId="{02D160B9-3024-4788-A349-981877D9DAEB}" type="parTrans" cxnId="{4F338DEE-D380-4050-926D-E3F1AD3712E4}">
      <dgm:prSet/>
      <dgm:spPr/>
      <dgm:t>
        <a:bodyPr/>
        <a:lstStyle/>
        <a:p>
          <a:endParaRPr lang="en-US"/>
        </a:p>
      </dgm:t>
    </dgm:pt>
    <dgm:pt modelId="{115B6640-6072-4B96-9DF5-FE6ACE79799E}" type="sibTrans" cxnId="{4F338DEE-D380-4050-926D-E3F1AD3712E4}">
      <dgm:prSet/>
      <dgm:spPr/>
      <dgm:t>
        <a:bodyPr/>
        <a:lstStyle/>
        <a:p>
          <a:endParaRPr lang="en-US"/>
        </a:p>
      </dgm:t>
    </dgm:pt>
    <dgm:pt modelId="{35B3BD76-6A83-44CC-8763-F42A928A2DF4}">
      <dgm:prSet phldrT="[Text]" custT="1"/>
      <dgm:spPr/>
      <dgm:t>
        <a:bodyPr/>
        <a:lstStyle/>
        <a:p>
          <a:r>
            <a:rPr lang="de-DE" sz="1200" dirty="0" err="1" smtClean="0"/>
            <a:t>Implemen</a:t>
          </a:r>
          <a:r>
            <a:rPr lang="de-DE" sz="1200" dirty="0" smtClean="0"/>
            <a:t>-tieren und </a:t>
          </a:r>
          <a:r>
            <a:rPr lang="de-DE" sz="1200" dirty="0" err="1" smtClean="0"/>
            <a:t>dokumen</a:t>
          </a:r>
          <a:r>
            <a:rPr lang="de-DE" sz="1200" dirty="0" smtClean="0"/>
            <a:t>-tieren von Prozessen</a:t>
          </a:r>
          <a:endParaRPr lang="en-US" sz="1200" dirty="0"/>
        </a:p>
      </dgm:t>
    </dgm:pt>
    <dgm:pt modelId="{0E04630B-D74F-4C99-BF90-2A7EB43F20DB}" type="parTrans" cxnId="{1D1628C8-731F-4192-B841-8D9C76090205}">
      <dgm:prSet/>
      <dgm:spPr/>
      <dgm:t>
        <a:bodyPr/>
        <a:lstStyle/>
        <a:p>
          <a:endParaRPr lang="en-US"/>
        </a:p>
      </dgm:t>
    </dgm:pt>
    <dgm:pt modelId="{93BE68A3-6501-4BB1-B112-258444D9C0EA}" type="sibTrans" cxnId="{1D1628C8-731F-4192-B841-8D9C76090205}">
      <dgm:prSet/>
      <dgm:spPr/>
      <dgm:t>
        <a:bodyPr/>
        <a:lstStyle/>
        <a:p>
          <a:endParaRPr lang="en-US"/>
        </a:p>
      </dgm:t>
    </dgm:pt>
    <dgm:pt modelId="{8483BAB4-03EF-442E-BEF5-E0A68F8E7125}" type="pres">
      <dgm:prSet presAssocID="{6845FE44-9C81-4903-814C-108FF839BF17}" presName="Name0" presStyleCnt="0">
        <dgm:presLayoutVars>
          <dgm:chMax val="4"/>
          <dgm:resizeHandles val="exact"/>
        </dgm:presLayoutVars>
      </dgm:prSet>
      <dgm:spPr/>
    </dgm:pt>
    <dgm:pt modelId="{200FD289-56F2-42CB-9A28-89A436DE351F}" type="pres">
      <dgm:prSet presAssocID="{6845FE44-9C81-4903-814C-108FF839BF17}" presName="ellipse" presStyleLbl="trBgShp" presStyleIdx="0" presStyleCnt="1"/>
      <dgm:spPr/>
    </dgm:pt>
    <dgm:pt modelId="{530D1E87-D536-4F3C-BF73-31C803824643}" type="pres">
      <dgm:prSet presAssocID="{6845FE44-9C81-4903-814C-108FF839BF17}" presName="arrow1" presStyleLbl="fgShp" presStyleIdx="0" presStyleCnt="1"/>
      <dgm:spPr/>
    </dgm:pt>
    <dgm:pt modelId="{2A5D7433-36AF-46F2-A5DA-28FDA777C6F2}" type="pres">
      <dgm:prSet presAssocID="{6845FE44-9C81-4903-814C-108FF839BF1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5D0F8-7D7B-48F3-A32F-BFB08CAF5326}" type="pres">
      <dgm:prSet presAssocID="{35B3BD76-6A83-44CC-8763-F42A928A2DF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29CEF-7CB1-4A7F-817E-C5B499353CE8}" type="pres">
      <dgm:prSet presAssocID="{582E50E3-6F4E-4A86-A4A5-59F9EF813E3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28ED1-6F4A-4FC5-969E-CDF6DA30D378}" type="pres">
      <dgm:prSet presAssocID="{624AEF8D-232B-421F-9C0F-59CC90970CF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B1EC1-86D0-4567-A75B-D22715C4FEDA}" type="pres">
      <dgm:prSet presAssocID="{6845FE44-9C81-4903-814C-108FF839BF17}" presName="funnel" presStyleLbl="trAlignAcc1" presStyleIdx="0" presStyleCnt="1"/>
      <dgm:spPr/>
    </dgm:pt>
  </dgm:ptLst>
  <dgm:cxnLst>
    <dgm:cxn modelId="{3B99A911-B947-4AC4-B7B4-D254DD840EAC}" type="presOf" srcId="{3DF60441-0904-40A8-A559-AE5BE179816A}" destId="{32128ED1-6F4A-4FC5-969E-CDF6DA30D378}" srcOrd="0" destOrd="0" presId="urn:microsoft.com/office/officeart/2005/8/layout/funnel1"/>
    <dgm:cxn modelId="{5FB33F76-C417-4714-8E0E-BFCAF555500E}" srcId="{6845FE44-9C81-4903-814C-108FF839BF17}" destId="{3DF60441-0904-40A8-A559-AE5BE179816A}" srcOrd="0" destOrd="0" parTransId="{F2055BBE-17F6-48BC-B10B-677BE8D0D60F}" sibTransId="{3B34EA23-FB3F-46DC-95CA-80AFBD66446C}"/>
    <dgm:cxn modelId="{85DCC103-C686-4EBD-A7DC-88BE28FB9DD9}" type="presOf" srcId="{582E50E3-6F4E-4A86-A4A5-59F9EF813E3C}" destId="{2CE5D0F8-7D7B-48F3-A32F-BFB08CAF5326}" srcOrd="0" destOrd="0" presId="urn:microsoft.com/office/officeart/2005/8/layout/funnel1"/>
    <dgm:cxn modelId="{4F338DEE-D380-4050-926D-E3F1AD3712E4}" srcId="{6845FE44-9C81-4903-814C-108FF839BF17}" destId="{582E50E3-6F4E-4A86-A4A5-59F9EF813E3C}" srcOrd="2" destOrd="0" parTransId="{02D160B9-3024-4788-A349-981877D9DAEB}" sibTransId="{115B6640-6072-4B96-9DF5-FE6ACE79799E}"/>
    <dgm:cxn modelId="{E0A3FEED-377A-4389-9F50-E1F872A3F8BC}" type="presOf" srcId="{624AEF8D-232B-421F-9C0F-59CC90970CFE}" destId="{2A5D7433-36AF-46F2-A5DA-28FDA777C6F2}" srcOrd="0" destOrd="0" presId="urn:microsoft.com/office/officeart/2005/8/layout/funnel1"/>
    <dgm:cxn modelId="{2885961E-83DB-4AB8-B4F7-8553EB51C0A4}" srcId="{6845FE44-9C81-4903-814C-108FF839BF17}" destId="{624AEF8D-232B-421F-9C0F-59CC90970CFE}" srcOrd="3" destOrd="0" parTransId="{644A10E3-79D2-4DA2-9200-60A45D7521F3}" sibTransId="{DEF23F89-FABD-4AC6-94FF-5383764788BF}"/>
    <dgm:cxn modelId="{8AC204E8-215B-47FA-8BC0-CACE7089CFED}" type="presOf" srcId="{35B3BD76-6A83-44CC-8763-F42A928A2DF4}" destId="{A3929CEF-7CB1-4A7F-817E-C5B499353CE8}" srcOrd="0" destOrd="0" presId="urn:microsoft.com/office/officeart/2005/8/layout/funnel1"/>
    <dgm:cxn modelId="{14524335-0502-4F37-A72E-26FDA468EBEA}" type="presOf" srcId="{6845FE44-9C81-4903-814C-108FF839BF17}" destId="{8483BAB4-03EF-442E-BEF5-E0A68F8E7125}" srcOrd="0" destOrd="0" presId="urn:microsoft.com/office/officeart/2005/8/layout/funnel1"/>
    <dgm:cxn modelId="{1D1628C8-731F-4192-B841-8D9C76090205}" srcId="{6845FE44-9C81-4903-814C-108FF839BF17}" destId="{35B3BD76-6A83-44CC-8763-F42A928A2DF4}" srcOrd="1" destOrd="0" parTransId="{0E04630B-D74F-4C99-BF90-2A7EB43F20DB}" sibTransId="{93BE68A3-6501-4BB1-B112-258444D9C0EA}"/>
    <dgm:cxn modelId="{04732ABD-FD45-47A6-844C-1D01C18ABDD0}" type="presParOf" srcId="{8483BAB4-03EF-442E-BEF5-E0A68F8E7125}" destId="{200FD289-56F2-42CB-9A28-89A436DE351F}" srcOrd="0" destOrd="0" presId="urn:microsoft.com/office/officeart/2005/8/layout/funnel1"/>
    <dgm:cxn modelId="{D8632D66-E544-47C9-87AA-E668B040D39A}" type="presParOf" srcId="{8483BAB4-03EF-442E-BEF5-E0A68F8E7125}" destId="{530D1E87-D536-4F3C-BF73-31C803824643}" srcOrd="1" destOrd="0" presId="urn:microsoft.com/office/officeart/2005/8/layout/funnel1"/>
    <dgm:cxn modelId="{F8DC3C59-9D70-4A3D-9200-9EE9488C1F79}" type="presParOf" srcId="{8483BAB4-03EF-442E-BEF5-E0A68F8E7125}" destId="{2A5D7433-36AF-46F2-A5DA-28FDA777C6F2}" srcOrd="2" destOrd="0" presId="urn:microsoft.com/office/officeart/2005/8/layout/funnel1"/>
    <dgm:cxn modelId="{50331CF3-96F0-489E-8695-3D454576F0AC}" type="presParOf" srcId="{8483BAB4-03EF-442E-BEF5-E0A68F8E7125}" destId="{2CE5D0F8-7D7B-48F3-A32F-BFB08CAF5326}" srcOrd="3" destOrd="0" presId="urn:microsoft.com/office/officeart/2005/8/layout/funnel1"/>
    <dgm:cxn modelId="{47AB6156-8C06-4B3D-B354-A147CAE85F7E}" type="presParOf" srcId="{8483BAB4-03EF-442E-BEF5-E0A68F8E7125}" destId="{A3929CEF-7CB1-4A7F-817E-C5B499353CE8}" srcOrd="4" destOrd="0" presId="urn:microsoft.com/office/officeart/2005/8/layout/funnel1"/>
    <dgm:cxn modelId="{1328FBC1-C568-495B-B8AA-764FDAD99B03}" type="presParOf" srcId="{8483BAB4-03EF-442E-BEF5-E0A68F8E7125}" destId="{32128ED1-6F4A-4FC5-969E-CDF6DA30D378}" srcOrd="5" destOrd="0" presId="urn:microsoft.com/office/officeart/2005/8/layout/funnel1"/>
    <dgm:cxn modelId="{7F385B7F-2A6D-40D9-BA31-DE9FBDFB498B}" type="presParOf" srcId="{8483BAB4-03EF-442E-BEF5-E0A68F8E7125}" destId="{096B1EC1-86D0-4567-A75B-D22715C4FED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A3012-4088-4A33-9279-C23E018324C6}">
      <dsp:nvSpPr>
        <dsp:cNvPr id="0" name=""/>
        <dsp:cNvSpPr/>
      </dsp:nvSpPr>
      <dsp:spPr>
        <a:xfrm>
          <a:off x="0" y="1093462"/>
          <a:ext cx="2952328" cy="1457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F1F85-E75C-4445-BBDD-7B60AC47BF84}">
      <dsp:nvSpPr>
        <dsp:cNvPr id="0" name=""/>
        <dsp:cNvSpPr/>
      </dsp:nvSpPr>
      <dsp:spPr>
        <a:xfrm>
          <a:off x="151824" y="0"/>
          <a:ext cx="856290" cy="145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Compliance-Programm für eigene Software</a:t>
          </a:r>
          <a:endParaRPr lang="en-US" sz="1000" kern="1200" dirty="0"/>
        </a:p>
      </dsp:txBody>
      <dsp:txXfrm>
        <a:off x="151824" y="0"/>
        <a:ext cx="856290" cy="1457950"/>
      </dsp:txXfrm>
    </dsp:sp>
    <dsp:sp modelId="{0F887515-CA8C-4E87-89E2-607F5F07EC2D}">
      <dsp:nvSpPr>
        <dsp:cNvPr id="0" name=""/>
        <dsp:cNvSpPr/>
      </dsp:nvSpPr>
      <dsp:spPr>
        <a:xfrm>
          <a:off x="397728" y="1640193"/>
          <a:ext cx="364487" cy="364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A714B-1DEB-49D5-BD92-F19A00261387}">
      <dsp:nvSpPr>
        <dsp:cNvPr id="0" name=""/>
        <dsp:cNvSpPr/>
      </dsp:nvSpPr>
      <dsp:spPr>
        <a:xfrm>
          <a:off x="701032" y="2186924"/>
          <a:ext cx="856290" cy="145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Abmahnung wegen Non-Compliance zugelieferter Produkte</a:t>
          </a:r>
          <a:endParaRPr lang="en-US" sz="1000" kern="1200" dirty="0"/>
        </a:p>
      </dsp:txBody>
      <dsp:txXfrm>
        <a:off x="701032" y="2186924"/>
        <a:ext cx="856290" cy="1457950"/>
      </dsp:txXfrm>
    </dsp:sp>
    <dsp:sp modelId="{5E135EBB-A64B-495C-B9B7-EE9A83EE3BF3}">
      <dsp:nvSpPr>
        <dsp:cNvPr id="0" name=""/>
        <dsp:cNvSpPr/>
      </dsp:nvSpPr>
      <dsp:spPr>
        <a:xfrm>
          <a:off x="936103" y="1640193"/>
          <a:ext cx="364487" cy="364487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4AF8E-0482-4645-9BBD-C6B97D82A1FB}">
      <dsp:nvSpPr>
        <dsp:cNvPr id="0" name=""/>
        <dsp:cNvSpPr/>
      </dsp:nvSpPr>
      <dsp:spPr>
        <a:xfrm>
          <a:off x="1296145" y="0"/>
          <a:ext cx="856290" cy="145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Compliance-Programms auch für zugelieferte Produkte</a:t>
          </a:r>
          <a:endParaRPr lang="en-US" sz="1000" kern="1200" dirty="0"/>
        </a:p>
      </dsp:txBody>
      <dsp:txXfrm>
        <a:off x="1296145" y="0"/>
        <a:ext cx="856290" cy="1457950"/>
      </dsp:txXfrm>
    </dsp:sp>
    <dsp:sp modelId="{648A346D-7337-40C2-9306-84EA9F114EF7}">
      <dsp:nvSpPr>
        <dsp:cNvPr id="0" name=""/>
        <dsp:cNvSpPr/>
      </dsp:nvSpPr>
      <dsp:spPr>
        <a:xfrm>
          <a:off x="1542047" y="1640193"/>
          <a:ext cx="364487" cy="364487"/>
        </a:xfrm>
        <a:prstGeom prst="ellipse">
          <a:avLst/>
        </a:prstGeom>
        <a:solidFill>
          <a:srgbClr val="FF00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A3012-4088-4A33-9279-C23E018324C6}">
      <dsp:nvSpPr>
        <dsp:cNvPr id="0" name=""/>
        <dsp:cNvSpPr/>
      </dsp:nvSpPr>
      <dsp:spPr>
        <a:xfrm>
          <a:off x="0" y="1093462"/>
          <a:ext cx="2952328" cy="1457950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F1F85-E75C-4445-BBDD-7B60AC47BF84}">
      <dsp:nvSpPr>
        <dsp:cNvPr id="0" name=""/>
        <dsp:cNvSpPr/>
      </dsp:nvSpPr>
      <dsp:spPr>
        <a:xfrm>
          <a:off x="104214" y="0"/>
          <a:ext cx="856290" cy="145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Compliance-Programm für eigene Software</a:t>
          </a:r>
          <a:endParaRPr lang="en-US" sz="1000" kern="1200" dirty="0"/>
        </a:p>
      </dsp:txBody>
      <dsp:txXfrm>
        <a:off x="104214" y="0"/>
        <a:ext cx="856290" cy="1457950"/>
      </dsp:txXfrm>
    </dsp:sp>
    <dsp:sp modelId="{0F887515-CA8C-4E87-89E2-607F5F07EC2D}">
      <dsp:nvSpPr>
        <dsp:cNvPr id="0" name=""/>
        <dsp:cNvSpPr/>
      </dsp:nvSpPr>
      <dsp:spPr>
        <a:xfrm>
          <a:off x="355593" y="1640193"/>
          <a:ext cx="364487" cy="3644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A714B-1DEB-49D5-BD92-F19A00261387}">
      <dsp:nvSpPr>
        <dsp:cNvPr id="0" name=""/>
        <dsp:cNvSpPr/>
      </dsp:nvSpPr>
      <dsp:spPr>
        <a:xfrm>
          <a:off x="705202" y="2186924"/>
          <a:ext cx="856290" cy="145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Abmahnung wegen Non-Compliance zugelieferter Produkte</a:t>
          </a:r>
          <a:endParaRPr lang="en-US" sz="1000" kern="1200" dirty="0"/>
        </a:p>
      </dsp:txBody>
      <dsp:txXfrm>
        <a:off x="705202" y="2186924"/>
        <a:ext cx="856290" cy="1457950"/>
      </dsp:txXfrm>
    </dsp:sp>
    <dsp:sp modelId="{5E135EBB-A64B-495C-B9B7-EE9A83EE3BF3}">
      <dsp:nvSpPr>
        <dsp:cNvPr id="0" name=""/>
        <dsp:cNvSpPr/>
      </dsp:nvSpPr>
      <dsp:spPr>
        <a:xfrm>
          <a:off x="955152" y="1640193"/>
          <a:ext cx="364487" cy="364487"/>
        </a:xfrm>
        <a:prstGeom prst="ellipse">
          <a:avLst/>
        </a:prstGeom>
        <a:solidFill>
          <a:schemeClr val="accent4">
            <a:hueOff val="-724932"/>
            <a:satOff val="-9777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4AF8E-0482-4645-9BBD-C6B97D82A1FB}">
      <dsp:nvSpPr>
        <dsp:cNvPr id="0" name=""/>
        <dsp:cNvSpPr/>
      </dsp:nvSpPr>
      <dsp:spPr>
        <a:xfrm>
          <a:off x="1368151" y="0"/>
          <a:ext cx="856290" cy="145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Compliance-Programms auch für zugelieferte Produkte</a:t>
          </a:r>
          <a:endParaRPr lang="en-US" sz="1000" kern="1200" dirty="0"/>
        </a:p>
      </dsp:txBody>
      <dsp:txXfrm>
        <a:off x="1368151" y="0"/>
        <a:ext cx="856290" cy="1457950"/>
      </dsp:txXfrm>
    </dsp:sp>
    <dsp:sp modelId="{648A346D-7337-40C2-9306-84EA9F114EF7}">
      <dsp:nvSpPr>
        <dsp:cNvPr id="0" name=""/>
        <dsp:cNvSpPr/>
      </dsp:nvSpPr>
      <dsp:spPr>
        <a:xfrm>
          <a:off x="1584179" y="1640193"/>
          <a:ext cx="364487" cy="364487"/>
        </a:xfrm>
        <a:prstGeom prst="ellipse">
          <a:avLst/>
        </a:prstGeom>
        <a:solidFill>
          <a:srgbClr val="FF0000">
            <a:alpha val="4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A3012-4088-4A33-9279-C23E018324C6}">
      <dsp:nvSpPr>
        <dsp:cNvPr id="0" name=""/>
        <dsp:cNvSpPr/>
      </dsp:nvSpPr>
      <dsp:spPr>
        <a:xfrm>
          <a:off x="0" y="1093462"/>
          <a:ext cx="2952328" cy="145795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F1F85-E75C-4445-BBDD-7B60AC47BF84}">
      <dsp:nvSpPr>
        <dsp:cNvPr id="0" name=""/>
        <dsp:cNvSpPr/>
      </dsp:nvSpPr>
      <dsp:spPr>
        <a:xfrm>
          <a:off x="151824" y="0"/>
          <a:ext cx="856290" cy="145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Compliance-Programm für eigene Software</a:t>
          </a:r>
          <a:endParaRPr lang="en-US" sz="1000" kern="1200" dirty="0"/>
        </a:p>
      </dsp:txBody>
      <dsp:txXfrm>
        <a:off x="151824" y="0"/>
        <a:ext cx="856290" cy="1457950"/>
      </dsp:txXfrm>
    </dsp:sp>
    <dsp:sp modelId="{0F887515-CA8C-4E87-89E2-607F5F07EC2D}">
      <dsp:nvSpPr>
        <dsp:cNvPr id="0" name=""/>
        <dsp:cNvSpPr/>
      </dsp:nvSpPr>
      <dsp:spPr>
        <a:xfrm>
          <a:off x="397728" y="1640193"/>
          <a:ext cx="364487" cy="364487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A714B-1DEB-49D5-BD92-F19A00261387}">
      <dsp:nvSpPr>
        <dsp:cNvPr id="0" name=""/>
        <dsp:cNvSpPr/>
      </dsp:nvSpPr>
      <dsp:spPr>
        <a:xfrm>
          <a:off x="648070" y="2186924"/>
          <a:ext cx="856290" cy="145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Abmahnung wegen Non-Compliance zugelieferter Produkte</a:t>
          </a:r>
          <a:endParaRPr lang="en-US" sz="1000" kern="1200" dirty="0"/>
        </a:p>
      </dsp:txBody>
      <dsp:txXfrm>
        <a:off x="648070" y="2186924"/>
        <a:ext cx="856290" cy="1457950"/>
      </dsp:txXfrm>
    </dsp:sp>
    <dsp:sp modelId="{5E135EBB-A64B-495C-B9B7-EE9A83EE3BF3}">
      <dsp:nvSpPr>
        <dsp:cNvPr id="0" name=""/>
        <dsp:cNvSpPr/>
      </dsp:nvSpPr>
      <dsp:spPr>
        <a:xfrm>
          <a:off x="922544" y="1640193"/>
          <a:ext cx="364487" cy="364487"/>
        </a:xfrm>
        <a:prstGeom prst="ellipse">
          <a:avLst/>
        </a:prstGeom>
        <a:solidFill>
          <a:schemeClr val="accent6">
            <a:shade val="80000"/>
            <a:hueOff val="0"/>
            <a:satOff val="876"/>
            <a:lumOff val="95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4AF8E-0482-4645-9BBD-C6B97D82A1FB}">
      <dsp:nvSpPr>
        <dsp:cNvPr id="0" name=""/>
        <dsp:cNvSpPr/>
      </dsp:nvSpPr>
      <dsp:spPr>
        <a:xfrm>
          <a:off x="1224140" y="0"/>
          <a:ext cx="856290" cy="145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Compliance-Programms auch für zugelieferte Produkte</a:t>
          </a:r>
          <a:endParaRPr lang="en-US" sz="1000" kern="1200" dirty="0"/>
        </a:p>
      </dsp:txBody>
      <dsp:txXfrm>
        <a:off x="1224140" y="0"/>
        <a:ext cx="856290" cy="1457950"/>
      </dsp:txXfrm>
    </dsp:sp>
    <dsp:sp modelId="{648A346D-7337-40C2-9306-84EA9F114EF7}">
      <dsp:nvSpPr>
        <dsp:cNvPr id="0" name=""/>
        <dsp:cNvSpPr/>
      </dsp:nvSpPr>
      <dsp:spPr>
        <a:xfrm>
          <a:off x="1470032" y="1640193"/>
          <a:ext cx="364487" cy="364487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EC88D-9AB8-4099-A39F-839F3F055B3C}">
      <dsp:nvSpPr>
        <dsp:cNvPr id="0" name=""/>
        <dsp:cNvSpPr/>
      </dsp:nvSpPr>
      <dsp:spPr>
        <a:xfrm>
          <a:off x="1380" y="1339771"/>
          <a:ext cx="1829427" cy="1829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Erfüllung der  FOSS-Lizenzpflichten</a:t>
          </a:r>
          <a:endParaRPr lang="en-US" sz="1100" kern="1200" dirty="0"/>
        </a:p>
      </dsp:txBody>
      <dsp:txXfrm>
        <a:off x="269293" y="1607684"/>
        <a:ext cx="1293601" cy="1293601"/>
      </dsp:txXfrm>
    </dsp:sp>
    <dsp:sp modelId="{99DE3A1A-DABD-4064-A357-112931E19A73}">
      <dsp:nvSpPr>
        <dsp:cNvPr id="0" name=""/>
        <dsp:cNvSpPr/>
      </dsp:nvSpPr>
      <dsp:spPr>
        <a:xfrm>
          <a:off x="1979356" y="1723951"/>
          <a:ext cx="1061067" cy="106106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20000" y="2129703"/>
        <a:ext cx="779779" cy="249563"/>
      </dsp:txXfrm>
    </dsp:sp>
    <dsp:sp modelId="{81E7FDA0-6504-42D2-AF83-B784EE6A8351}">
      <dsp:nvSpPr>
        <dsp:cNvPr id="0" name=""/>
        <dsp:cNvSpPr/>
      </dsp:nvSpPr>
      <dsp:spPr>
        <a:xfrm>
          <a:off x="3188973" y="1339771"/>
          <a:ext cx="1829427" cy="1829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Niedrige Transaktionskosten</a:t>
          </a:r>
          <a:endParaRPr lang="en-US" sz="1100" kern="1200" dirty="0"/>
        </a:p>
      </dsp:txBody>
      <dsp:txXfrm>
        <a:off x="3456886" y="1607684"/>
        <a:ext cx="1293601" cy="1293601"/>
      </dsp:txXfrm>
    </dsp:sp>
    <dsp:sp modelId="{9AE2DE52-24F5-40F3-BE38-D3111413BC3C}">
      <dsp:nvSpPr>
        <dsp:cNvPr id="0" name=""/>
        <dsp:cNvSpPr/>
      </dsp:nvSpPr>
      <dsp:spPr>
        <a:xfrm>
          <a:off x="5166950" y="1723951"/>
          <a:ext cx="1061067" cy="106106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307594" y="1942531"/>
        <a:ext cx="779779" cy="623907"/>
      </dsp:txXfrm>
    </dsp:sp>
    <dsp:sp modelId="{90FFAB0F-212B-4F12-9647-41DEB86FB8ED}">
      <dsp:nvSpPr>
        <dsp:cNvPr id="0" name=""/>
        <dsp:cNvSpPr/>
      </dsp:nvSpPr>
      <dsp:spPr>
        <a:xfrm>
          <a:off x="6376567" y="1339771"/>
          <a:ext cx="1829427" cy="1829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OpenChain</a:t>
          </a:r>
          <a:r>
            <a:rPr lang="de-DE" sz="1100" kern="1200" dirty="0" smtClean="0"/>
            <a:t>-fähige Lieferkette</a:t>
          </a:r>
          <a:endParaRPr lang="en-US" sz="1100" kern="1200" dirty="0"/>
        </a:p>
      </dsp:txBody>
      <dsp:txXfrm>
        <a:off x="6644480" y="1607684"/>
        <a:ext cx="1293601" cy="1293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56F01-95DB-4895-847B-82446B587EA9}">
      <dsp:nvSpPr>
        <dsp:cNvPr id="0" name=""/>
        <dsp:cNvSpPr/>
      </dsp:nvSpPr>
      <dsp:spPr>
        <a:xfrm>
          <a:off x="1028" y="0"/>
          <a:ext cx="2673929" cy="4768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OpenChainSpecification</a:t>
          </a:r>
          <a:endParaRPr lang="en-US" sz="1800" kern="1200" dirty="0"/>
        </a:p>
      </dsp:txBody>
      <dsp:txXfrm>
        <a:off x="1028" y="0"/>
        <a:ext cx="2673929" cy="1430491"/>
      </dsp:txXfrm>
    </dsp:sp>
    <dsp:sp modelId="{49DD097D-D0F6-44DF-BE45-5960565D0DC7}">
      <dsp:nvSpPr>
        <dsp:cNvPr id="0" name=""/>
        <dsp:cNvSpPr/>
      </dsp:nvSpPr>
      <dsp:spPr>
        <a:xfrm>
          <a:off x="268421" y="1430607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Kern des </a:t>
          </a:r>
          <a:r>
            <a:rPr lang="en-US" sz="800" kern="1200" dirty="0" err="1" smtClean="0"/>
            <a:t>OpenChain-Projekts</a:t>
          </a:r>
          <a:endParaRPr lang="en-US" sz="800" kern="1200" dirty="0"/>
        </a:p>
      </dsp:txBody>
      <dsp:txXfrm>
        <a:off x="288766" y="1450952"/>
        <a:ext cx="2098453" cy="653950"/>
      </dsp:txXfrm>
    </dsp:sp>
    <dsp:sp modelId="{89FBED63-B9C1-442F-9A10-13A317C03646}">
      <dsp:nvSpPr>
        <dsp:cNvPr id="0" name=""/>
        <dsp:cNvSpPr/>
      </dsp:nvSpPr>
      <dsp:spPr>
        <a:xfrm>
          <a:off x="268421" y="2232115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FestlegungminimalerProzessanforderungen</a:t>
          </a:r>
          <a:endParaRPr lang="en-US" sz="800" kern="1200" dirty="0" smtClean="0"/>
        </a:p>
      </dsp:txBody>
      <dsp:txXfrm>
        <a:off x="288766" y="2252460"/>
        <a:ext cx="2098453" cy="653950"/>
      </dsp:txXfrm>
    </dsp:sp>
    <dsp:sp modelId="{BD967F2E-35E6-46E1-BEED-ED89B86AF816}">
      <dsp:nvSpPr>
        <dsp:cNvPr id="0" name=""/>
        <dsp:cNvSpPr/>
      </dsp:nvSpPr>
      <dsp:spPr>
        <a:xfrm>
          <a:off x="268421" y="3033623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OrganisationenjederGröße</a:t>
          </a:r>
          <a:endParaRPr lang="en-US" sz="800" kern="1200" dirty="0" smtClean="0"/>
        </a:p>
      </dsp:txBody>
      <dsp:txXfrm>
        <a:off x="288766" y="3053968"/>
        <a:ext cx="2098453" cy="653950"/>
      </dsp:txXfrm>
    </dsp:sp>
    <dsp:sp modelId="{CB84DE11-D6EB-4398-91E2-1D1D2EE9837E}">
      <dsp:nvSpPr>
        <dsp:cNvPr id="0" name=""/>
        <dsp:cNvSpPr/>
      </dsp:nvSpPr>
      <dsp:spPr>
        <a:xfrm>
          <a:off x="268421" y="3835132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AbstrakteBeschreibung</a:t>
          </a:r>
          <a:r>
            <a:rPr lang="en-US" sz="800" kern="1200" dirty="0" smtClean="0"/>
            <a:t> der best practices</a:t>
          </a:r>
        </a:p>
      </dsp:txBody>
      <dsp:txXfrm>
        <a:off x="288766" y="3855477"/>
        <a:ext cx="2098453" cy="653950"/>
      </dsp:txXfrm>
    </dsp:sp>
    <dsp:sp modelId="{2B34FC59-45FF-45D7-AAE2-5E7D86C8A434}">
      <dsp:nvSpPr>
        <dsp:cNvPr id="0" name=""/>
        <dsp:cNvSpPr/>
      </dsp:nvSpPr>
      <dsp:spPr>
        <a:xfrm>
          <a:off x="2875503" y="0"/>
          <a:ext cx="2673929" cy="4768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OpenChainConformance</a:t>
          </a:r>
          <a:endParaRPr lang="en-US" sz="1800" kern="1200" dirty="0"/>
        </a:p>
      </dsp:txBody>
      <dsp:txXfrm>
        <a:off x="2875503" y="0"/>
        <a:ext cx="2673929" cy="1430491"/>
      </dsp:txXfrm>
    </dsp:sp>
    <dsp:sp modelId="{9A2D67A5-CDC9-491F-931C-48C41B13CEE8}">
      <dsp:nvSpPr>
        <dsp:cNvPr id="0" name=""/>
        <dsp:cNvSpPr/>
      </dsp:nvSpPr>
      <dsp:spPr>
        <a:xfrm>
          <a:off x="3142896" y="1430607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Nachweis, dass die Anforderungen der </a:t>
          </a:r>
          <a:r>
            <a:rPr lang="de-DE" sz="800" kern="1200" dirty="0" err="1" smtClean="0"/>
            <a:t>Specification</a:t>
          </a:r>
          <a:r>
            <a:rPr lang="de-DE" sz="800" kern="1200" dirty="0" smtClean="0"/>
            <a:t> erfüllt werden</a:t>
          </a:r>
          <a:endParaRPr lang="en-US" sz="800" kern="1200" dirty="0"/>
        </a:p>
      </dsp:txBody>
      <dsp:txXfrm>
        <a:off x="3163241" y="1450952"/>
        <a:ext cx="2098453" cy="653950"/>
      </dsp:txXfrm>
    </dsp:sp>
    <dsp:sp modelId="{9EB246E7-FFD7-4CDD-B721-F7752F7E379E}">
      <dsp:nvSpPr>
        <dsp:cNvPr id="0" name=""/>
        <dsp:cNvSpPr/>
      </dsp:nvSpPr>
      <dsp:spPr>
        <a:xfrm>
          <a:off x="3142896" y="2232115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Durch Selbstzertifizierung</a:t>
          </a:r>
          <a:endParaRPr lang="en-US" sz="800" kern="1200" dirty="0"/>
        </a:p>
      </dsp:txBody>
      <dsp:txXfrm>
        <a:off x="3163241" y="2252460"/>
        <a:ext cx="2098453" cy="653950"/>
      </dsp:txXfrm>
    </dsp:sp>
    <dsp:sp modelId="{0BEE3293-B676-4379-A463-5738E32DB363}">
      <dsp:nvSpPr>
        <dsp:cNvPr id="0" name=""/>
        <dsp:cNvSpPr/>
      </dsp:nvSpPr>
      <dsp:spPr>
        <a:xfrm>
          <a:off x="3142896" y="3033623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Webbasiertes Tool oder Ausfüllen eines Fragebogens</a:t>
          </a:r>
          <a:endParaRPr lang="en-US" sz="800" kern="1200" dirty="0"/>
        </a:p>
      </dsp:txBody>
      <dsp:txXfrm>
        <a:off x="3163241" y="3053968"/>
        <a:ext cx="2098453" cy="653950"/>
      </dsp:txXfrm>
    </dsp:sp>
    <dsp:sp modelId="{4EEAAC4C-1739-40F8-942A-78ADB6F93549}">
      <dsp:nvSpPr>
        <dsp:cNvPr id="0" name=""/>
        <dsp:cNvSpPr/>
      </dsp:nvSpPr>
      <dsp:spPr>
        <a:xfrm>
          <a:off x="3142896" y="3835132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err="1" smtClean="0"/>
            <a:t>OpenChain</a:t>
          </a:r>
          <a:r>
            <a:rPr lang="en-GB" sz="800" kern="1200" dirty="0" smtClean="0"/>
            <a:t> Conformance-Logo </a:t>
          </a:r>
          <a:r>
            <a:rPr lang="en-GB" sz="800" kern="1200" dirty="0" err="1" smtClean="0"/>
            <a:t>alsNachweis</a:t>
          </a:r>
          <a:r>
            <a:rPr lang="en-GB" sz="800" kern="1200" dirty="0" smtClean="0"/>
            <a:t>/</a:t>
          </a:r>
          <a:r>
            <a:rPr lang="en-GB" sz="800" kern="1200" dirty="0" err="1" smtClean="0"/>
            <a:t>Werbung</a:t>
          </a:r>
          <a:endParaRPr lang="en-GB" sz="800" kern="1200" dirty="0" smtClean="0"/>
        </a:p>
      </dsp:txBody>
      <dsp:txXfrm>
        <a:off x="3163241" y="3855477"/>
        <a:ext cx="2098453" cy="653950"/>
      </dsp:txXfrm>
    </dsp:sp>
    <dsp:sp modelId="{A386253B-6B81-4E6B-8D39-EC9A5447EA10}">
      <dsp:nvSpPr>
        <dsp:cNvPr id="0" name=""/>
        <dsp:cNvSpPr/>
      </dsp:nvSpPr>
      <dsp:spPr>
        <a:xfrm>
          <a:off x="5749977" y="0"/>
          <a:ext cx="2673929" cy="4768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OpenChain</a:t>
          </a:r>
          <a:r>
            <a:rPr lang="de-DE" sz="1800" kern="1200" dirty="0" smtClean="0"/>
            <a:t> Curriculum</a:t>
          </a:r>
          <a:endParaRPr lang="en-US" sz="1800" kern="1200" dirty="0"/>
        </a:p>
      </dsp:txBody>
      <dsp:txXfrm>
        <a:off x="5749977" y="0"/>
        <a:ext cx="2673929" cy="1430491"/>
      </dsp:txXfrm>
    </dsp:sp>
    <dsp:sp modelId="{31A152A3-A1B7-4F56-A46D-3AE0ABF7242B}">
      <dsp:nvSpPr>
        <dsp:cNvPr id="0" name=""/>
        <dsp:cNvSpPr/>
      </dsp:nvSpPr>
      <dsp:spPr>
        <a:xfrm>
          <a:off x="6017370" y="1430607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Schulungskonzept</a:t>
          </a:r>
          <a:endParaRPr lang="en-US" sz="800" kern="1200" dirty="0"/>
        </a:p>
      </dsp:txBody>
      <dsp:txXfrm>
        <a:off x="6037715" y="1450952"/>
        <a:ext cx="2098453" cy="653950"/>
      </dsp:txXfrm>
    </dsp:sp>
    <dsp:sp modelId="{B58C30EF-F513-487C-8F46-A3A147C1B084}">
      <dsp:nvSpPr>
        <dsp:cNvPr id="0" name=""/>
        <dsp:cNvSpPr/>
      </dsp:nvSpPr>
      <dsp:spPr>
        <a:xfrm>
          <a:off x="6017370" y="2232115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Schulungsunterlagen</a:t>
          </a:r>
          <a:endParaRPr lang="en-US" sz="800" kern="1200" dirty="0" smtClean="0"/>
        </a:p>
      </dsp:txBody>
      <dsp:txXfrm>
        <a:off x="6037715" y="2252460"/>
        <a:ext cx="2098453" cy="653950"/>
      </dsp:txXfrm>
    </dsp:sp>
    <dsp:sp modelId="{D1EFD679-A511-4568-AB27-8FCC020FE437}">
      <dsp:nvSpPr>
        <dsp:cNvPr id="0" name=""/>
        <dsp:cNvSpPr/>
      </dsp:nvSpPr>
      <dsp:spPr>
        <a:xfrm>
          <a:off x="6017370" y="3033623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Relevante Themen und rechtliche Herausforderungen</a:t>
          </a:r>
          <a:endParaRPr lang="en-US" sz="800" kern="1200" dirty="0" smtClean="0"/>
        </a:p>
      </dsp:txBody>
      <dsp:txXfrm>
        <a:off x="6037715" y="3053968"/>
        <a:ext cx="2098453" cy="653950"/>
      </dsp:txXfrm>
    </dsp:sp>
    <dsp:sp modelId="{741733FB-E106-4255-8F10-94DBDF59ACF1}">
      <dsp:nvSpPr>
        <dsp:cNvPr id="0" name=""/>
        <dsp:cNvSpPr/>
      </dsp:nvSpPr>
      <dsp:spPr>
        <a:xfrm>
          <a:off x="6017370" y="3835132"/>
          <a:ext cx="2139143" cy="69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Für deutsches Recht nicht verfügbar</a:t>
          </a:r>
          <a:endParaRPr lang="en-US" sz="800" kern="1200" dirty="0"/>
        </a:p>
      </dsp:txBody>
      <dsp:txXfrm>
        <a:off x="6037715" y="3855477"/>
        <a:ext cx="2098453" cy="653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D289-56F2-42CB-9A28-89A436DE351F}">
      <dsp:nvSpPr>
        <dsp:cNvPr id="0" name=""/>
        <dsp:cNvSpPr/>
      </dsp:nvSpPr>
      <dsp:spPr>
        <a:xfrm>
          <a:off x="1742143" y="204772"/>
          <a:ext cx="4063950" cy="141135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D1E87-D536-4F3C-BF73-31C803824643}">
      <dsp:nvSpPr>
        <dsp:cNvPr id="0" name=""/>
        <dsp:cNvSpPr/>
      </dsp:nvSpPr>
      <dsp:spPr>
        <a:xfrm>
          <a:off x="3386626" y="3660705"/>
          <a:ext cx="787587" cy="50405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D7433-36AF-46F2-A5DA-28FDA777C6F2}">
      <dsp:nvSpPr>
        <dsp:cNvPr id="0" name=""/>
        <dsp:cNvSpPr/>
      </dsp:nvSpPr>
      <dsp:spPr>
        <a:xfrm>
          <a:off x="1890210" y="4063950"/>
          <a:ext cx="3780419" cy="9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Werden Sie Teil von </a:t>
          </a:r>
          <a:r>
            <a:rPr lang="de-DE" sz="1400" kern="1200" dirty="0" err="1" smtClean="0"/>
            <a:t>OpenChain</a:t>
          </a:r>
          <a:r>
            <a:rPr lang="de-DE" sz="1400" kern="1200" dirty="0" smtClean="0"/>
            <a:t>!</a:t>
          </a:r>
          <a:endParaRPr lang="en-US" sz="1400" kern="1200" dirty="0"/>
        </a:p>
      </dsp:txBody>
      <dsp:txXfrm>
        <a:off x="1890210" y="4063950"/>
        <a:ext cx="3780419" cy="945104"/>
      </dsp:txXfrm>
    </dsp:sp>
    <dsp:sp modelId="{2CE5D0F8-7D7B-48F3-A32F-BFB08CAF5326}">
      <dsp:nvSpPr>
        <dsp:cNvPr id="0" name=""/>
        <dsp:cNvSpPr/>
      </dsp:nvSpPr>
      <dsp:spPr>
        <a:xfrm>
          <a:off x="3219657" y="1725131"/>
          <a:ext cx="1417657" cy="14176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Erklären der </a:t>
          </a:r>
          <a:r>
            <a:rPr lang="de-DE" sz="1200" kern="1200" dirty="0" err="1" smtClean="0"/>
            <a:t>OpenChain-Conformance</a:t>
          </a:r>
          <a:endParaRPr lang="en-US" sz="1200" kern="1200" dirty="0"/>
        </a:p>
      </dsp:txBody>
      <dsp:txXfrm>
        <a:off x="3427268" y="1932742"/>
        <a:ext cx="1002435" cy="1002435"/>
      </dsp:txXfrm>
    </dsp:sp>
    <dsp:sp modelId="{A3929CEF-7CB1-4A7F-817E-C5B499353CE8}">
      <dsp:nvSpPr>
        <dsp:cNvPr id="0" name=""/>
        <dsp:cNvSpPr/>
      </dsp:nvSpPr>
      <dsp:spPr>
        <a:xfrm>
          <a:off x="2205245" y="661573"/>
          <a:ext cx="1417657" cy="14176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Implemen</a:t>
          </a:r>
          <a:r>
            <a:rPr lang="de-DE" sz="1200" kern="1200" dirty="0" smtClean="0"/>
            <a:t>-tieren und </a:t>
          </a:r>
          <a:r>
            <a:rPr lang="de-DE" sz="1200" kern="1200" dirty="0" err="1" smtClean="0"/>
            <a:t>dokumen</a:t>
          </a:r>
          <a:r>
            <a:rPr lang="de-DE" sz="1200" kern="1200" dirty="0" smtClean="0"/>
            <a:t>-tieren von Prozessen</a:t>
          </a:r>
          <a:endParaRPr lang="en-US" sz="1200" kern="1200" dirty="0"/>
        </a:p>
      </dsp:txBody>
      <dsp:txXfrm>
        <a:off x="2412856" y="869184"/>
        <a:ext cx="1002435" cy="1002435"/>
      </dsp:txXfrm>
    </dsp:sp>
    <dsp:sp modelId="{32128ED1-6F4A-4FC5-969E-CDF6DA30D378}">
      <dsp:nvSpPr>
        <dsp:cNvPr id="0" name=""/>
        <dsp:cNvSpPr/>
      </dsp:nvSpPr>
      <dsp:spPr>
        <a:xfrm>
          <a:off x="3654406" y="318815"/>
          <a:ext cx="1417657" cy="14176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Prüfen der </a:t>
          </a:r>
          <a:r>
            <a:rPr lang="de-DE" sz="1200" kern="1200" dirty="0" err="1" smtClean="0"/>
            <a:t>Specification</a:t>
          </a:r>
          <a:endParaRPr lang="en-US" sz="1200" kern="1200" dirty="0"/>
        </a:p>
      </dsp:txBody>
      <dsp:txXfrm>
        <a:off x="3862017" y="526426"/>
        <a:ext cx="1002435" cy="1002435"/>
      </dsp:txXfrm>
    </dsp:sp>
    <dsp:sp modelId="{096B1EC1-86D0-4567-A75B-D22715C4FEDA}">
      <dsp:nvSpPr>
        <dsp:cNvPr id="0" name=""/>
        <dsp:cNvSpPr/>
      </dsp:nvSpPr>
      <dsp:spPr>
        <a:xfrm>
          <a:off x="1575175" y="31503"/>
          <a:ext cx="4410489" cy="352839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0483E0BC-BB02-414C-B9B9-679CF7D9AB6D}" type="datetimeFigureOut">
              <a:rPr lang="en-GB" smtClean="0"/>
              <a:t>18/04/19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3338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21" rIns="99041" bIns="4952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1" tIns="49521" rIns="99041" bIns="495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1FCABC60-7450-4D35-B2BD-311AA96C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93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5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87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3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63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16016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8313" y="900000"/>
            <a:ext cx="8207375" cy="504825"/>
          </a:xfrm>
        </p:spPr>
        <p:txBody>
          <a:bodyPr>
            <a:noAutofit/>
          </a:bodyPr>
          <a:lstStyle>
            <a:lvl1pPr>
              <a:defRPr sz="2800" b="0" i="1">
                <a:solidFill>
                  <a:schemeClr val="bg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1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80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581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rofile1Contact"/>
          <p:cNvSpPr>
            <a:spLocks noGrp="1"/>
          </p:cNvSpPr>
          <p:nvPr>
            <p:ph idx="1"/>
          </p:nvPr>
        </p:nvSpPr>
        <p:spPr>
          <a:xfrm>
            <a:off x="468000" y="1584000"/>
            <a:ext cx="2934000" cy="1512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/>
          <a:lstStyle>
            <a:lvl1pPr marL="0" indent="0">
              <a:buFontTx/>
              <a:buNone/>
              <a:defRPr/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000" y="900000"/>
            <a:ext cx="8208000" cy="504000"/>
          </a:xfr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20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 sz="2000" i="1">
                <a:solidFill>
                  <a:schemeClr val="bg2"/>
                </a:solidFill>
              </a:defRPr>
            </a:lvl3pPr>
            <a:lvl4pPr marL="1371600" indent="0">
              <a:buFontTx/>
              <a:buNone/>
              <a:defRPr sz="2000" i="1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rofile1Picture"/>
          <p:cNvSpPr>
            <a:spLocks noGrp="1" noChangeAspect="1"/>
          </p:cNvSpPr>
          <p:nvPr>
            <p:ph type="pic" sz="quarter" idx="14"/>
          </p:nvPr>
        </p:nvSpPr>
        <p:spPr>
          <a:xfrm>
            <a:off x="3402000" y="1584000"/>
            <a:ext cx="1024257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11" name="Profile2Contact"/>
          <p:cNvSpPr>
            <a:spLocks noGrp="1"/>
          </p:cNvSpPr>
          <p:nvPr>
            <p:ph idx="15"/>
          </p:nvPr>
        </p:nvSpPr>
        <p:spPr>
          <a:xfrm>
            <a:off x="4716000" y="1584000"/>
            <a:ext cx="2934000" cy="1512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/>
          <a:lstStyle>
            <a:lvl1pPr marL="0" indent="0">
              <a:buFontTx/>
              <a:buNone/>
              <a:defRPr/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Profile2Picture"/>
          <p:cNvSpPr>
            <a:spLocks noGrp="1" noChangeAspect="1"/>
          </p:cNvSpPr>
          <p:nvPr>
            <p:ph type="pic" sz="quarter" idx="16"/>
          </p:nvPr>
        </p:nvSpPr>
        <p:spPr>
          <a:xfrm>
            <a:off x="7650000" y="1584000"/>
            <a:ext cx="1024257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rofile3Contact"/>
          <p:cNvSpPr>
            <a:spLocks noGrp="1"/>
          </p:cNvSpPr>
          <p:nvPr>
            <p:ph idx="17"/>
          </p:nvPr>
        </p:nvSpPr>
        <p:spPr>
          <a:xfrm>
            <a:off x="468000" y="3384000"/>
            <a:ext cx="2934000" cy="1512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/>
          <a:lstStyle>
            <a:lvl1pPr marL="0" indent="0">
              <a:buFontTx/>
              <a:buNone/>
              <a:defRPr/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Profile3Picture"/>
          <p:cNvSpPr>
            <a:spLocks noGrp="1" noChangeAspect="1"/>
          </p:cNvSpPr>
          <p:nvPr>
            <p:ph type="pic" sz="quarter" idx="18"/>
          </p:nvPr>
        </p:nvSpPr>
        <p:spPr>
          <a:xfrm>
            <a:off x="3402000" y="3384000"/>
            <a:ext cx="1024257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16" name="Profile4Contact"/>
          <p:cNvSpPr>
            <a:spLocks noGrp="1"/>
          </p:cNvSpPr>
          <p:nvPr>
            <p:ph idx="19"/>
          </p:nvPr>
        </p:nvSpPr>
        <p:spPr>
          <a:xfrm>
            <a:off x="4716000" y="3384000"/>
            <a:ext cx="2934000" cy="1512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/>
          <a:lstStyle>
            <a:lvl1pPr marL="0" indent="0">
              <a:buFontTx/>
              <a:buNone/>
              <a:defRPr/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Profile4Picture"/>
          <p:cNvSpPr>
            <a:spLocks noGrp="1" noChangeAspect="1"/>
          </p:cNvSpPr>
          <p:nvPr>
            <p:ph type="pic" sz="quarter" idx="20"/>
          </p:nvPr>
        </p:nvSpPr>
        <p:spPr>
          <a:xfrm>
            <a:off x="7650000" y="3384000"/>
            <a:ext cx="1024257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57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rofile1Contact"/>
          <p:cNvSpPr>
            <a:spLocks noGrp="1"/>
          </p:cNvSpPr>
          <p:nvPr>
            <p:ph idx="1"/>
          </p:nvPr>
        </p:nvSpPr>
        <p:spPr>
          <a:xfrm>
            <a:off x="468000" y="1584000"/>
            <a:ext cx="2934000" cy="1512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/>
          <a:lstStyle>
            <a:lvl1pPr marL="0" indent="0">
              <a:buFontTx/>
              <a:buNone/>
              <a:defRPr/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000" y="900000"/>
            <a:ext cx="8208000" cy="50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20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 sz="2000" i="1">
                <a:solidFill>
                  <a:schemeClr val="bg2"/>
                </a:solidFill>
              </a:defRPr>
            </a:lvl3pPr>
            <a:lvl4pPr marL="1371600" indent="0">
              <a:buFontTx/>
              <a:buNone/>
              <a:defRPr sz="2000" i="1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rofile1Picture"/>
          <p:cNvSpPr>
            <a:spLocks noGrp="1" noChangeAspect="1"/>
          </p:cNvSpPr>
          <p:nvPr>
            <p:ph type="pic" sz="quarter" idx="14"/>
          </p:nvPr>
        </p:nvSpPr>
        <p:spPr>
          <a:xfrm>
            <a:off x="3402000" y="1584000"/>
            <a:ext cx="1024257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11" name="Profile2Contact"/>
          <p:cNvSpPr>
            <a:spLocks noGrp="1"/>
          </p:cNvSpPr>
          <p:nvPr>
            <p:ph idx="15"/>
          </p:nvPr>
        </p:nvSpPr>
        <p:spPr>
          <a:xfrm>
            <a:off x="4716000" y="1584000"/>
            <a:ext cx="2934000" cy="1512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/>
          <a:lstStyle>
            <a:lvl1pPr marL="0" indent="0">
              <a:buFontTx/>
              <a:buNone/>
              <a:defRPr/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Profile2Picture"/>
          <p:cNvSpPr>
            <a:spLocks noGrp="1" noChangeAspect="1"/>
          </p:cNvSpPr>
          <p:nvPr>
            <p:ph type="pic" sz="quarter" idx="16"/>
          </p:nvPr>
        </p:nvSpPr>
        <p:spPr>
          <a:xfrm>
            <a:off x="7650000" y="1584000"/>
            <a:ext cx="1024257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Profile1Text"/>
          <p:cNvSpPr>
            <a:spLocks noGrp="1"/>
          </p:cNvSpPr>
          <p:nvPr>
            <p:ph type="body" sz="quarter" idx="17"/>
          </p:nvPr>
        </p:nvSpPr>
        <p:spPr>
          <a:xfrm>
            <a:off x="468000" y="3240000"/>
            <a:ext cx="3960000" cy="288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0" indent="0"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Profile2Text"/>
          <p:cNvSpPr>
            <a:spLocks noGrp="1"/>
          </p:cNvSpPr>
          <p:nvPr>
            <p:ph type="body" sz="quarter" idx="18"/>
          </p:nvPr>
        </p:nvSpPr>
        <p:spPr>
          <a:xfrm>
            <a:off x="4716000" y="3240000"/>
            <a:ext cx="3960000" cy="288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0" indent="0"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57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x2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rofile1Contact"/>
          <p:cNvSpPr>
            <a:spLocks noGrp="1"/>
          </p:cNvSpPr>
          <p:nvPr>
            <p:ph idx="1"/>
          </p:nvPr>
        </p:nvSpPr>
        <p:spPr>
          <a:xfrm>
            <a:off x="468000" y="1584000"/>
            <a:ext cx="3229200" cy="1080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72000" rIns="36000"/>
          <a:lstStyle>
            <a:lvl1pPr marL="0" indent="0">
              <a:buFontTx/>
              <a:buNone/>
              <a:defRPr/>
            </a:lvl1pPr>
            <a:lvl2pPr marL="0" indent="0">
              <a:spcAft>
                <a:spcPts val="6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0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000" y="900000"/>
            <a:ext cx="8208000" cy="5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20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 sz="2000" i="1">
                <a:solidFill>
                  <a:schemeClr val="bg2"/>
                </a:solidFill>
              </a:defRPr>
            </a:lvl3pPr>
            <a:lvl4pPr marL="1371600" indent="0">
              <a:buFontTx/>
              <a:buNone/>
              <a:defRPr sz="2000" i="1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rofile1Picture"/>
          <p:cNvSpPr>
            <a:spLocks noGrp="1" noChangeAspect="1"/>
          </p:cNvSpPr>
          <p:nvPr>
            <p:ph type="pic" sz="quarter" idx="14"/>
          </p:nvPr>
        </p:nvSpPr>
        <p:spPr>
          <a:xfrm>
            <a:off x="3697200" y="1584000"/>
            <a:ext cx="731612" cy="108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11" name="Profile2Contact"/>
          <p:cNvSpPr>
            <a:spLocks noGrp="1"/>
          </p:cNvSpPr>
          <p:nvPr>
            <p:ph idx="15"/>
          </p:nvPr>
        </p:nvSpPr>
        <p:spPr>
          <a:xfrm>
            <a:off x="4716000" y="1584000"/>
            <a:ext cx="3229200" cy="1080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72000" rIns="36000"/>
          <a:lstStyle>
            <a:lvl1pPr marL="0" indent="0">
              <a:buFontTx/>
              <a:buNone/>
              <a:defRPr/>
            </a:lvl1pPr>
            <a:lvl2pPr marL="0" indent="0">
              <a:spcAft>
                <a:spcPts val="6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0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Profile2Picture"/>
          <p:cNvSpPr>
            <a:spLocks noGrp="1" noChangeAspect="1"/>
          </p:cNvSpPr>
          <p:nvPr>
            <p:ph type="pic" sz="quarter" idx="16"/>
          </p:nvPr>
        </p:nvSpPr>
        <p:spPr>
          <a:xfrm>
            <a:off x="7945200" y="1584000"/>
            <a:ext cx="731612" cy="108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Profile1Text"/>
          <p:cNvSpPr>
            <a:spLocks noGrp="1"/>
          </p:cNvSpPr>
          <p:nvPr>
            <p:ph type="body" sz="quarter" idx="17"/>
          </p:nvPr>
        </p:nvSpPr>
        <p:spPr>
          <a:xfrm>
            <a:off x="468000" y="2708920"/>
            <a:ext cx="3960000" cy="34110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  <a:lvl2pPr marL="0" indent="0">
              <a:buFontTx/>
              <a:buNone/>
              <a:defRPr sz="1000"/>
            </a:lvl2pPr>
            <a:lvl3pPr marL="0" indent="0"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Profile2Text"/>
          <p:cNvSpPr>
            <a:spLocks noGrp="1"/>
          </p:cNvSpPr>
          <p:nvPr>
            <p:ph type="body" sz="quarter" idx="18"/>
          </p:nvPr>
        </p:nvSpPr>
        <p:spPr>
          <a:xfrm>
            <a:off x="4716000" y="2708920"/>
            <a:ext cx="3960000" cy="34110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  <a:lvl2pPr marL="0" indent="0">
              <a:buFontTx/>
              <a:buNone/>
              <a:defRPr sz="1000"/>
            </a:lvl2pPr>
            <a:lvl3pPr marL="0" indent="0"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13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rofile1Contact"/>
          <p:cNvSpPr>
            <a:spLocks noGrp="1"/>
          </p:cNvSpPr>
          <p:nvPr>
            <p:ph idx="1"/>
          </p:nvPr>
        </p:nvSpPr>
        <p:spPr>
          <a:xfrm>
            <a:off x="468000" y="1584000"/>
            <a:ext cx="2934000" cy="1512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/>
          <a:lstStyle>
            <a:lvl1pPr marL="0" indent="0">
              <a:buFontTx/>
              <a:buNone/>
              <a:defRPr/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000" y="900000"/>
            <a:ext cx="8208000" cy="5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20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 sz="2000" i="1">
                <a:solidFill>
                  <a:schemeClr val="bg2"/>
                </a:solidFill>
              </a:defRPr>
            </a:lvl3pPr>
            <a:lvl4pPr marL="1371600" indent="0">
              <a:buFontTx/>
              <a:buNone/>
              <a:defRPr sz="2000" i="1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rofile1Picture"/>
          <p:cNvSpPr>
            <a:spLocks noGrp="1" noChangeAspect="1"/>
          </p:cNvSpPr>
          <p:nvPr>
            <p:ph type="pic" sz="quarter" idx="14"/>
          </p:nvPr>
        </p:nvSpPr>
        <p:spPr>
          <a:xfrm>
            <a:off x="3402000" y="1584000"/>
            <a:ext cx="1024257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Profile1Text"/>
          <p:cNvSpPr>
            <a:spLocks noGrp="1"/>
          </p:cNvSpPr>
          <p:nvPr>
            <p:ph type="body" sz="quarter" idx="17"/>
          </p:nvPr>
        </p:nvSpPr>
        <p:spPr>
          <a:xfrm>
            <a:off x="468000" y="3240000"/>
            <a:ext cx="8208000" cy="2880000"/>
          </a:xfrm>
        </p:spPr>
        <p:txBody>
          <a:bodyPr numCol="2" spcCol="28800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0" indent="0"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r>
              <a:rPr lang="en-GB" dirty="0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14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QuoteText1"/>
          <p:cNvSpPr>
            <a:spLocks noGrp="1"/>
          </p:cNvSpPr>
          <p:nvPr>
            <p:ph type="body" sz="quarter" idx="13"/>
          </p:nvPr>
        </p:nvSpPr>
        <p:spPr>
          <a:xfrm>
            <a:off x="468000" y="1700808"/>
            <a:ext cx="8208000" cy="388843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2400"/>
              </a:spcAft>
              <a:buFontTx/>
              <a:buNone/>
              <a:defRPr sz="2800" b="0" i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i="0">
                <a:solidFill>
                  <a:srgbClr val="FFFFFF"/>
                </a:solidFill>
              </a:defRPr>
            </a:lvl2pPr>
            <a:lvl3pPr marL="1588" indent="0">
              <a:lnSpc>
                <a:spcPct val="80000"/>
              </a:lnSpc>
              <a:spcAft>
                <a:spcPts val="600"/>
              </a:spcAft>
              <a:buFontTx/>
              <a:buNone/>
              <a:defRPr sz="2000" b="1" i="0">
                <a:solidFill>
                  <a:srgbClr val="FFFFFF"/>
                </a:solidFill>
              </a:defRPr>
            </a:lvl3pPr>
            <a:lvl4pPr marL="1588" indent="0" algn="l">
              <a:lnSpc>
                <a:spcPct val="80000"/>
              </a:lnSpc>
              <a:spcAft>
                <a:spcPts val="600"/>
              </a:spcAft>
              <a:buFontTx/>
              <a:buNone/>
              <a:defRPr sz="2000" i="1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Skdfjsdkfs</a:t>
            </a:r>
            <a:endParaRPr lang="en-US" dirty="0" smtClean="0"/>
          </a:p>
          <a:p>
            <a:pPr lvl="2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sdaf</a:t>
            </a:r>
            <a:endParaRPr lang="en-US" dirty="0" smtClean="0"/>
          </a:p>
          <a:p>
            <a:pPr lvl="3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sdfsdfsdf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925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QuoteText1"/>
          <p:cNvSpPr>
            <a:spLocks noGrp="1"/>
          </p:cNvSpPr>
          <p:nvPr>
            <p:ph type="body" sz="quarter" idx="13"/>
          </p:nvPr>
        </p:nvSpPr>
        <p:spPr>
          <a:xfrm>
            <a:off x="468000" y="1700808"/>
            <a:ext cx="8208000" cy="388843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2400"/>
              </a:spcAft>
              <a:buFontTx/>
              <a:buNone/>
              <a:defRPr sz="2800" b="0" i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i="0">
                <a:solidFill>
                  <a:srgbClr val="FFFFFF"/>
                </a:solidFill>
              </a:defRPr>
            </a:lvl2pPr>
            <a:lvl3pPr marL="1588" indent="0">
              <a:lnSpc>
                <a:spcPct val="80000"/>
              </a:lnSpc>
              <a:spcAft>
                <a:spcPts val="600"/>
              </a:spcAft>
              <a:buFontTx/>
              <a:buNone/>
              <a:defRPr sz="2000" b="1" i="0">
                <a:solidFill>
                  <a:srgbClr val="FFFFFF"/>
                </a:solidFill>
              </a:defRPr>
            </a:lvl3pPr>
            <a:lvl4pPr marL="1588" indent="0" algn="l">
              <a:lnSpc>
                <a:spcPct val="80000"/>
              </a:lnSpc>
              <a:spcAft>
                <a:spcPts val="600"/>
              </a:spcAft>
              <a:buFontTx/>
              <a:buNone/>
              <a:defRPr sz="2000" i="1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Skdfjsdkfs</a:t>
            </a:r>
            <a:endParaRPr lang="en-US" dirty="0" smtClean="0"/>
          </a:p>
          <a:p>
            <a:pPr lvl="2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sdaf</a:t>
            </a:r>
            <a:endParaRPr lang="en-US" dirty="0" smtClean="0"/>
          </a:p>
          <a:p>
            <a:pPr lvl="3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sdfsdfsdf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680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right">
    <p:bg>
      <p:bgPr>
        <a:solidFill>
          <a:srgbClr val="1D7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QuoteText1"/>
          <p:cNvSpPr>
            <a:spLocks noGrp="1"/>
          </p:cNvSpPr>
          <p:nvPr>
            <p:ph type="body" sz="quarter" idx="13"/>
          </p:nvPr>
        </p:nvSpPr>
        <p:spPr>
          <a:xfrm>
            <a:off x="468000" y="1700808"/>
            <a:ext cx="8208000" cy="388843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2400"/>
              </a:spcAft>
              <a:buFontTx/>
              <a:buNone/>
              <a:defRPr sz="2800" b="0" i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i="0">
                <a:solidFill>
                  <a:srgbClr val="FFFFFF"/>
                </a:solidFill>
              </a:defRPr>
            </a:lvl2pPr>
            <a:lvl3pPr marL="1588" indent="0">
              <a:lnSpc>
                <a:spcPct val="80000"/>
              </a:lnSpc>
              <a:spcAft>
                <a:spcPts val="600"/>
              </a:spcAft>
              <a:buFontTx/>
              <a:buNone/>
              <a:defRPr sz="2000" b="1" i="0">
                <a:solidFill>
                  <a:srgbClr val="FFFFFF"/>
                </a:solidFill>
              </a:defRPr>
            </a:lvl3pPr>
            <a:lvl4pPr marL="1588" indent="0" algn="l">
              <a:lnSpc>
                <a:spcPct val="80000"/>
              </a:lnSpc>
              <a:spcAft>
                <a:spcPts val="600"/>
              </a:spcAft>
              <a:buFontTx/>
              <a:buNone/>
              <a:defRPr sz="2000" i="1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Skdfjsdkfs</a:t>
            </a:r>
            <a:endParaRPr lang="en-US" dirty="0" smtClean="0"/>
          </a:p>
          <a:p>
            <a:pPr lvl="2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sdaf</a:t>
            </a:r>
            <a:endParaRPr lang="en-US" dirty="0" smtClean="0"/>
          </a:p>
          <a:p>
            <a:pPr lvl="3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sdfsdfsdf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68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313" y="900000"/>
            <a:ext cx="8207375" cy="504825"/>
          </a:xfrm>
        </p:spPr>
        <p:txBody>
          <a:bodyPr>
            <a:noAutofit/>
          </a:bodyPr>
          <a:lstStyle>
            <a:lvl1pPr>
              <a:defRPr sz="2400" b="0" i="1">
                <a:solidFill>
                  <a:schemeClr val="bg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r>
              <a:rPr lang="en-GB" dirty="0" smtClean="0">
                <a:latin typeface="Georgia" panose="02040502050405020303" pitchFamily="18" charset="0"/>
              </a:rPr>
              <a:t>Slide</a:t>
            </a:r>
            <a:r>
              <a:rPr lang="en-GB" dirty="0" smtClean="0"/>
              <a:t>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608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owder">
    <p:bg>
      <p:bgPr>
        <a:solidFill>
          <a:srgbClr val="4E6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QuoteText1"/>
          <p:cNvSpPr>
            <a:spLocks noGrp="1"/>
          </p:cNvSpPr>
          <p:nvPr>
            <p:ph type="body" sz="quarter" idx="13"/>
          </p:nvPr>
        </p:nvSpPr>
        <p:spPr>
          <a:xfrm>
            <a:off x="468000" y="1700808"/>
            <a:ext cx="8208000" cy="388843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2400"/>
              </a:spcAft>
              <a:buFontTx/>
              <a:buNone/>
              <a:defRPr sz="2800" b="0" i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i="0">
                <a:solidFill>
                  <a:srgbClr val="FFFFFF"/>
                </a:solidFill>
              </a:defRPr>
            </a:lvl2pPr>
            <a:lvl3pPr marL="1588" indent="0">
              <a:lnSpc>
                <a:spcPct val="80000"/>
              </a:lnSpc>
              <a:spcAft>
                <a:spcPts val="600"/>
              </a:spcAft>
              <a:buFontTx/>
              <a:buNone/>
              <a:defRPr sz="2000" b="1" i="0">
                <a:solidFill>
                  <a:srgbClr val="FFFFFF"/>
                </a:solidFill>
              </a:defRPr>
            </a:lvl3pPr>
            <a:lvl4pPr marL="1588" indent="0" algn="l">
              <a:lnSpc>
                <a:spcPct val="80000"/>
              </a:lnSpc>
              <a:spcAft>
                <a:spcPts val="600"/>
              </a:spcAft>
              <a:buFontTx/>
              <a:buNone/>
              <a:defRPr sz="2000" i="1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Skdfjsdkfs</a:t>
            </a:r>
            <a:endParaRPr lang="en-US" dirty="0" smtClean="0"/>
          </a:p>
          <a:p>
            <a:pPr lvl="2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sdaf</a:t>
            </a:r>
            <a:endParaRPr lang="en-US" dirty="0" smtClean="0"/>
          </a:p>
          <a:p>
            <a:pPr lvl="3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sdfsdfsdf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559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y">
    <p:bg>
      <p:bgPr>
        <a:solidFill>
          <a:srgbClr val="4A7C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QuoteText1"/>
          <p:cNvSpPr>
            <a:spLocks noGrp="1"/>
          </p:cNvSpPr>
          <p:nvPr>
            <p:ph type="body" sz="quarter" idx="13"/>
          </p:nvPr>
        </p:nvSpPr>
        <p:spPr>
          <a:xfrm>
            <a:off x="468000" y="1700808"/>
            <a:ext cx="8208000" cy="388843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2400"/>
              </a:spcAft>
              <a:buFontTx/>
              <a:buNone/>
              <a:defRPr sz="2800" b="0" i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i="0">
                <a:solidFill>
                  <a:srgbClr val="FFFFFF"/>
                </a:solidFill>
              </a:defRPr>
            </a:lvl2pPr>
            <a:lvl3pPr marL="1588" indent="0">
              <a:lnSpc>
                <a:spcPct val="80000"/>
              </a:lnSpc>
              <a:spcAft>
                <a:spcPts val="600"/>
              </a:spcAft>
              <a:buFontTx/>
              <a:buNone/>
              <a:defRPr sz="2000" b="1" i="0">
                <a:solidFill>
                  <a:srgbClr val="FFFFFF"/>
                </a:solidFill>
              </a:defRPr>
            </a:lvl3pPr>
            <a:lvl4pPr marL="1588" indent="0" algn="l">
              <a:lnSpc>
                <a:spcPct val="80000"/>
              </a:lnSpc>
              <a:spcAft>
                <a:spcPts val="600"/>
              </a:spcAft>
              <a:buFontTx/>
              <a:buNone/>
              <a:defRPr sz="2000" i="1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Skdfjsdkfs</a:t>
            </a:r>
            <a:endParaRPr lang="en-US" dirty="0" smtClean="0"/>
          </a:p>
          <a:p>
            <a:pPr lvl="2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sdaf</a:t>
            </a:r>
            <a:endParaRPr lang="en-US" dirty="0" smtClean="0"/>
          </a:p>
          <a:p>
            <a:pPr lvl="3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sdfsdfsdf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20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tone">
    <p:bg>
      <p:bgPr>
        <a:solidFill>
          <a:srgbClr val="A5B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QuoteText1"/>
          <p:cNvSpPr>
            <a:spLocks noGrp="1"/>
          </p:cNvSpPr>
          <p:nvPr>
            <p:ph type="body" sz="quarter" idx="13"/>
          </p:nvPr>
        </p:nvSpPr>
        <p:spPr>
          <a:xfrm>
            <a:off x="468000" y="1700808"/>
            <a:ext cx="8208000" cy="388843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2400"/>
              </a:spcAft>
              <a:buFontTx/>
              <a:buNone/>
              <a:defRPr sz="2800" b="0" i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i="0">
                <a:solidFill>
                  <a:srgbClr val="FFFFFF"/>
                </a:solidFill>
              </a:defRPr>
            </a:lvl2pPr>
            <a:lvl3pPr marL="1588" indent="0">
              <a:lnSpc>
                <a:spcPct val="80000"/>
              </a:lnSpc>
              <a:spcAft>
                <a:spcPts val="600"/>
              </a:spcAft>
              <a:buFontTx/>
              <a:buNone/>
              <a:defRPr sz="2000" b="1" i="0">
                <a:solidFill>
                  <a:srgbClr val="FFFFFF"/>
                </a:solidFill>
              </a:defRPr>
            </a:lvl3pPr>
            <a:lvl4pPr marL="1588" indent="0" algn="l">
              <a:lnSpc>
                <a:spcPct val="80000"/>
              </a:lnSpc>
              <a:spcAft>
                <a:spcPts val="600"/>
              </a:spcAft>
              <a:buFontTx/>
              <a:buNone/>
              <a:defRPr sz="2000" i="1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Skdfjsdkfs</a:t>
            </a:r>
            <a:endParaRPr lang="en-US" dirty="0" smtClean="0"/>
          </a:p>
          <a:p>
            <a:pPr lvl="2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sdaf</a:t>
            </a:r>
            <a:endParaRPr lang="en-US" dirty="0" smtClean="0"/>
          </a:p>
          <a:p>
            <a:pPr lvl="3"/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sdfsdfsdf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950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68313" y="3888000"/>
            <a:ext cx="8207375" cy="14398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478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68313" y="3888000"/>
            <a:ext cx="8207375" cy="14398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849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right">
    <p:bg>
      <p:bgPr>
        <a:solidFill>
          <a:srgbClr val="1D7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68313" y="3888000"/>
            <a:ext cx="8207375" cy="14398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86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owder">
    <p:bg>
      <p:bgPr>
        <a:solidFill>
          <a:srgbClr val="4E6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68313" y="3888000"/>
            <a:ext cx="8207375" cy="14398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1632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rgbClr val="4A7C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68313" y="3888000"/>
            <a:ext cx="8207375" cy="14398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00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one">
    <p:bg>
      <p:bgPr>
        <a:solidFill>
          <a:srgbClr val="A5B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68313" y="3888000"/>
            <a:ext cx="8207375" cy="14398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714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ence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  <p:sp>
        <p:nvSpPr>
          <p:cNvPr id="27" name="Credential4Background"/>
          <p:cNvSpPr/>
          <p:nvPr userDrawn="1"/>
        </p:nvSpPr>
        <p:spPr>
          <a:xfrm>
            <a:off x="4716000" y="3384000"/>
            <a:ext cx="3960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redential4Text"/>
          <p:cNvSpPr>
            <a:spLocks noGrp="1"/>
          </p:cNvSpPr>
          <p:nvPr>
            <p:ph idx="30"/>
          </p:nvPr>
        </p:nvSpPr>
        <p:spPr>
          <a:xfrm>
            <a:off x="4716000" y="3852000"/>
            <a:ext cx="3960000" cy="1008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36000" rIns="36000">
            <a:noAutofit/>
          </a:bodyPr>
          <a:lstStyle>
            <a:lvl1pPr marL="0" indent="0">
              <a:lnSpc>
                <a:spcPct val="114000"/>
              </a:lnSpc>
              <a:spcAft>
                <a:spcPts val="0"/>
              </a:spcAft>
              <a:buFontTx/>
              <a:buNone/>
              <a:defRPr/>
            </a:lvl1pPr>
            <a:lvl2pPr marL="0" indent="0">
              <a:lnSpc>
                <a:spcPct val="114000"/>
              </a:lnSpc>
              <a:spcAft>
                <a:spcPts val="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lnSpc>
                <a:spcPct val="114000"/>
              </a:lnSpc>
              <a:buFontTx/>
              <a:buNone/>
              <a:defRPr sz="1200"/>
            </a:lvl3pPr>
            <a:lvl4pPr marL="0" indent="0">
              <a:lnSpc>
                <a:spcPct val="114000"/>
              </a:lnSpc>
              <a:buFontTx/>
              <a:buNone/>
              <a:defRPr sz="1200"/>
            </a:lvl4pPr>
            <a:lvl5pPr marL="0" indent="0">
              <a:lnSpc>
                <a:spcPct val="114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9" name="Credential4Title"/>
          <p:cNvSpPr>
            <a:spLocks noGrp="1"/>
          </p:cNvSpPr>
          <p:nvPr>
            <p:ph idx="31"/>
          </p:nvPr>
        </p:nvSpPr>
        <p:spPr>
          <a:xfrm>
            <a:off x="5184000" y="3384000"/>
            <a:ext cx="3492000" cy="504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 anchor="t" anchorCtr="0">
            <a:noAutofit/>
          </a:bodyPr>
          <a:lstStyle>
            <a:lvl1pPr marL="0" indent="0">
              <a:buFontTx/>
              <a:buNone/>
              <a:defRPr b="0" i="1">
                <a:solidFill>
                  <a:schemeClr val="accent1"/>
                </a:solidFill>
              </a:defRPr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" name="Credential4Picture"/>
          <p:cNvSpPr>
            <a:spLocks noGrp="1" noChangeAspect="1"/>
          </p:cNvSpPr>
          <p:nvPr>
            <p:ph type="pic" sz="quarter" idx="32"/>
          </p:nvPr>
        </p:nvSpPr>
        <p:spPr>
          <a:xfrm>
            <a:off x="4716000" y="3384000"/>
            <a:ext cx="468000" cy="46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23" name="Credential3Background"/>
          <p:cNvSpPr/>
          <p:nvPr userDrawn="1"/>
        </p:nvSpPr>
        <p:spPr>
          <a:xfrm>
            <a:off x="468000" y="3384000"/>
            <a:ext cx="3960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redential3Text"/>
          <p:cNvSpPr>
            <a:spLocks noGrp="1"/>
          </p:cNvSpPr>
          <p:nvPr>
            <p:ph idx="27"/>
          </p:nvPr>
        </p:nvSpPr>
        <p:spPr>
          <a:xfrm>
            <a:off x="468000" y="3852000"/>
            <a:ext cx="3960000" cy="1008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36000" rIns="36000">
            <a:noAutofit/>
          </a:bodyPr>
          <a:lstStyle>
            <a:lvl1pPr marL="0" indent="0">
              <a:lnSpc>
                <a:spcPct val="114000"/>
              </a:lnSpc>
              <a:spcAft>
                <a:spcPts val="0"/>
              </a:spcAft>
              <a:buFontTx/>
              <a:buNone/>
              <a:defRPr/>
            </a:lvl1pPr>
            <a:lvl2pPr marL="0" indent="0">
              <a:lnSpc>
                <a:spcPct val="114000"/>
              </a:lnSpc>
              <a:spcAft>
                <a:spcPts val="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lnSpc>
                <a:spcPct val="114000"/>
              </a:lnSpc>
              <a:buFontTx/>
              <a:buNone/>
              <a:defRPr sz="1200"/>
            </a:lvl3pPr>
            <a:lvl4pPr marL="0" indent="0">
              <a:lnSpc>
                <a:spcPct val="114000"/>
              </a:lnSpc>
              <a:buFontTx/>
              <a:buNone/>
              <a:defRPr sz="1200"/>
            </a:lvl4pPr>
            <a:lvl5pPr marL="0" indent="0">
              <a:lnSpc>
                <a:spcPct val="114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5" name="Credential3Title"/>
          <p:cNvSpPr>
            <a:spLocks noGrp="1"/>
          </p:cNvSpPr>
          <p:nvPr>
            <p:ph idx="28"/>
          </p:nvPr>
        </p:nvSpPr>
        <p:spPr>
          <a:xfrm>
            <a:off x="900000" y="3384000"/>
            <a:ext cx="3492000" cy="504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 anchor="t" anchorCtr="0">
            <a:noAutofit/>
          </a:bodyPr>
          <a:lstStyle>
            <a:lvl1pPr marL="0" indent="0">
              <a:buFontTx/>
              <a:buNone/>
              <a:defRPr b="0" i="1">
                <a:solidFill>
                  <a:schemeClr val="accent1"/>
                </a:solidFill>
              </a:defRPr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6" name="Credential3Picture"/>
          <p:cNvSpPr>
            <a:spLocks noGrp="1" noChangeAspect="1"/>
          </p:cNvSpPr>
          <p:nvPr>
            <p:ph type="pic" sz="quarter" idx="29"/>
          </p:nvPr>
        </p:nvSpPr>
        <p:spPr>
          <a:xfrm>
            <a:off x="468000" y="3384000"/>
            <a:ext cx="468000" cy="46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19" name="Credential2Background"/>
          <p:cNvSpPr/>
          <p:nvPr userDrawn="1"/>
        </p:nvSpPr>
        <p:spPr>
          <a:xfrm>
            <a:off x="4716000" y="1584000"/>
            <a:ext cx="3960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redential2Text"/>
          <p:cNvSpPr>
            <a:spLocks noGrp="1"/>
          </p:cNvSpPr>
          <p:nvPr>
            <p:ph idx="24"/>
          </p:nvPr>
        </p:nvSpPr>
        <p:spPr>
          <a:xfrm>
            <a:off x="4716000" y="2052000"/>
            <a:ext cx="3960000" cy="1008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36000" rIns="36000">
            <a:noAutofit/>
          </a:bodyPr>
          <a:lstStyle>
            <a:lvl1pPr marL="0" indent="0">
              <a:lnSpc>
                <a:spcPct val="114000"/>
              </a:lnSpc>
              <a:spcAft>
                <a:spcPts val="0"/>
              </a:spcAft>
              <a:buFontTx/>
              <a:buNone/>
              <a:defRPr/>
            </a:lvl1pPr>
            <a:lvl2pPr marL="0" indent="0">
              <a:lnSpc>
                <a:spcPct val="114000"/>
              </a:lnSpc>
              <a:spcAft>
                <a:spcPts val="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lnSpc>
                <a:spcPct val="114000"/>
              </a:lnSpc>
              <a:buFontTx/>
              <a:buNone/>
              <a:defRPr sz="1200"/>
            </a:lvl3pPr>
            <a:lvl4pPr marL="0" indent="0">
              <a:lnSpc>
                <a:spcPct val="114000"/>
              </a:lnSpc>
              <a:buFontTx/>
              <a:buNone/>
              <a:defRPr sz="1200"/>
            </a:lvl4pPr>
            <a:lvl5pPr marL="0" indent="0">
              <a:lnSpc>
                <a:spcPct val="114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Credential2Title"/>
          <p:cNvSpPr>
            <a:spLocks noGrp="1"/>
          </p:cNvSpPr>
          <p:nvPr>
            <p:ph idx="25"/>
          </p:nvPr>
        </p:nvSpPr>
        <p:spPr>
          <a:xfrm>
            <a:off x="5184000" y="1584000"/>
            <a:ext cx="3492000" cy="504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 anchor="t" anchorCtr="0">
            <a:noAutofit/>
          </a:bodyPr>
          <a:lstStyle>
            <a:lvl1pPr marL="0" indent="0">
              <a:buFontTx/>
              <a:buNone/>
              <a:defRPr b="0" i="1">
                <a:solidFill>
                  <a:schemeClr val="accent1"/>
                </a:solidFill>
              </a:defRPr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2" name="Credential2Picture"/>
          <p:cNvSpPr>
            <a:spLocks noGrp="1" noChangeAspect="1"/>
          </p:cNvSpPr>
          <p:nvPr>
            <p:ph type="pic" sz="quarter" idx="26"/>
          </p:nvPr>
        </p:nvSpPr>
        <p:spPr>
          <a:xfrm>
            <a:off x="4716000" y="1584000"/>
            <a:ext cx="468000" cy="46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4" name="Credential1Background"/>
          <p:cNvSpPr/>
          <p:nvPr userDrawn="1"/>
        </p:nvSpPr>
        <p:spPr>
          <a:xfrm>
            <a:off x="468313" y="1584000"/>
            <a:ext cx="3960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redential1Text"/>
          <p:cNvSpPr>
            <a:spLocks noGrp="1"/>
          </p:cNvSpPr>
          <p:nvPr>
            <p:ph idx="1"/>
          </p:nvPr>
        </p:nvSpPr>
        <p:spPr>
          <a:xfrm>
            <a:off x="468000" y="2086248"/>
            <a:ext cx="3960000" cy="1008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36000" rIns="36000">
            <a:noAutofit/>
          </a:bodyPr>
          <a:lstStyle>
            <a:lvl1pPr marL="0" indent="0">
              <a:lnSpc>
                <a:spcPct val="114000"/>
              </a:lnSpc>
              <a:spcAft>
                <a:spcPts val="0"/>
              </a:spcAft>
              <a:buFontTx/>
              <a:buNone/>
              <a:defRPr/>
            </a:lvl1pPr>
            <a:lvl2pPr marL="0" indent="0">
              <a:lnSpc>
                <a:spcPct val="114000"/>
              </a:lnSpc>
              <a:spcAft>
                <a:spcPts val="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lnSpc>
                <a:spcPct val="114000"/>
              </a:lnSpc>
              <a:buFontTx/>
              <a:buNone/>
              <a:defRPr sz="1200"/>
            </a:lvl3pPr>
            <a:lvl4pPr marL="0" indent="0">
              <a:lnSpc>
                <a:spcPct val="114000"/>
              </a:lnSpc>
              <a:buFontTx/>
              <a:buNone/>
              <a:defRPr sz="1200"/>
            </a:lvl4pPr>
            <a:lvl5pPr marL="0" indent="0">
              <a:lnSpc>
                <a:spcPct val="114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8" name="Credential1Title"/>
          <p:cNvSpPr>
            <a:spLocks noGrp="1"/>
          </p:cNvSpPr>
          <p:nvPr>
            <p:ph idx="23"/>
          </p:nvPr>
        </p:nvSpPr>
        <p:spPr>
          <a:xfrm>
            <a:off x="936000" y="1584000"/>
            <a:ext cx="3492000" cy="504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108000" rIns="36000" anchor="t" anchorCtr="0">
            <a:noAutofit/>
          </a:bodyPr>
          <a:lstStyle>
            <a:lvl1pPr marL="0" indent="0">
              <a:buFontTx/>
              <a:buNone/>
              <a:defRPr b="0" i="1">
                <a:solidFill>
                  <a:schemeClr val="accent1"/>
                </a:solidFill>
              </a:defRPr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0" indent="0">
              <a:buFontTx/>
              <a:buNone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redential1Picture"/>
          <p:cNvSpPr>
            <a:spLocks noGrp="1" noChangeAspect="1"/>
          </p:cNvSpPr>
          <p:nvPr>
            <p:ph type="pic" sz="quarter" idx="14"/>
          </p:nvPr>
        </p:nvSpPr>
        <p:spPr>
          <a:xfrm>
            <a:off x="468313" y="1584000"/>
            <a:ext cx="468000" cy="46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SubTitle 1"/>
          <p:cNvSpPr>
            <a:spLocks noGrp="1"/>
          </p:cNvSpPr>
          <p:nvPr>
            <p:ph type="body" sz="quarter" idx="13"/>
          </p:nvPr>
        </p:nvSpPr>
        <p:spPr>
          <a:xfrm>
            <a:off x="468000" y="900000"/>
            <a:ext cx="8208000" cy="504000"/>
          </a:xfr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20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 sz="2000" i="1">
                <a:solidFill>
                  <a:schemeClr val="bg2"/>
                </a:solidFill>
              </a:defRPr>
            </a:lvl3pPr>
            <a:lvl4pPr marL="1371600" indent="0">
              <a:buFontTx/>
              <a:buNone/>
              <a:defRPr sz="2000" i="1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63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16016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209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  <p:sp>
        <p:nvSpPr>
          <p:cNvPr id="19" name="Credential1Background"/>
          <p:cNvSpPr/>
          <p:nvPr userDrawn="1"/>
        </p:nvSpPr>
        <p:spPr>
          <a:xfrm>
            <a:off x="4716000" y="1584000"/>
            <a:ext cx="3960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redential1Text"/>
          <p:cNvSpPr>
            <a:spLocks noGrp="1"/>
          </p:cNvSpPr>
          <p:nvPr>
            <p:ph idx="24"/>
          </p:nvPr>
        </p:nvSpPr>
        <p:spPr>
          <a:xfrm>
            <a:off x="4716000" y="1584000"/>
            <a:ext cx="3960000" cy="4536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72000" rIns="36000">
            <a:noAutofit/>
          </a:bodyPr>
          <a:lstStyle>
            <a:lvl1pPr marL="468000" indent="0">
              <a:spcBef>
                <a:spcPts val="400"/>
              </a:spcBef>
              <a:spcAft>
                <a:spcPts val="800"/>
              </a:spcAft>
              <a:buFontTx/>
              <a:buNone/>
              <a:defRPr b="0" i="1">
                <a:solidFill>
                  <a:schemeClr val="accent1"/>
                </a:solidFill>
              </a:defRPr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lnSpc>
                <a:spcPct val="114000"/>
              </a:lnSpc>
              <a:buFontTx/>
              <a:buNone/>
              <a:defRPr sz="1200"/>
            </a:lvl3pPr>
            <a:lvl4pPr marL="0" indent="0">
              <a:lnSpc>
                <a:spcPct val="114000"/>
              </a:lnSpc>
              <a:buFontTx/>
              <a:buNone/>
              <a:defRPr sz="1200"/>
            </a:lvl4pPr>
            <a:lvl5pPr marL="0" indent="0">
              <a:lnSpc>
                <a:spcPct val="114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2" name="Credential1Picture"/>
          <p:cNvSpPr>
            <a:spLocks noGrp="1" noChangeAspect="1"/>
          </p:cNvSpPr>
          <p:nvPr>
            <p:ph type="pic" sz="quarter" idx="26"/>
          </p:nvPr>
        </p:nvSpPr>
        <p:spPr>
          <a:xfrm>
            <a:off x="4716000" y="1584000"/>
            <a:ext cx="468000" cy="46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SubTitle 1"/>
          <p:cNvSpPr>
            <a:spLocks noGrp="1"/>
          </p:cNvSpPr>
          <p:nvPr>
            <p:ph type="body" sz="quarter" idx="13"/>
          </p:nvPr>
        </p:nvSpPr>
        <p:spPr>
          <a:xfrm>
            <a:off x="468000" y="900000"/>
            <a:ext cx="8208000" cy="504000"/>
          </a:xfr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20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 sz="2000" i="1">
                <a:solidFill>
                  <a:schemeClr val="bg2"/>
                </a:solidFill>
              </a:defRPr>
            </a:lvl3pPr>
            <a:lvl4pPr marL="1371600" indent="0">
              <a:buFontTx/>
              <a:buNone/>
              <a:defRPr sz="2000" i="1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000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359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  <p:sp>
        <p:nvSpPr>
          <p:cNvPr id="19" name="Credential1Background"/>
          <p:cNvSpPr/>
          <p:nvPr userDrawn="1"/>
        </p:nvSpPr>
        <p:spPr>
          <a:xfrm>
            <a:off x="464617" y="1584000"/>
            <a:ext cx="3960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redential1Text"/>
          <p:cNvSpPr>
            <a:spLocks noGrp="1"/>
          </p:cNvSpPr>
          <p:nvPr>
            <p:ph idx="24"/>
          </p:nvPr>
        </p:nvSpPr>
        <p:spPr>
          <a:xfrm>
            <a:off x="464617" y="1584000"/>
            <a:ext cx="3960000" cy="453600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72000" rIns="36000">
            <a:noAutofit/>
          </a:bodyPr>
          <a:lstStyle>
            <a:lvl1pPr marL="468000" indent="0">
              <a:spcBef>
                <a:spcPts val="400"/>
              </a:spcBef>
              <a:spcAft>
                <a:spcPts val="800"/>
              </a:spcAft>
              <a:buFontTx/>
              <a:buNone/>
              <a:defRPr b="0" i="1">
                <a:solidFill>
                  <a:schemeClr val="accent1"/>
                </a:solidFill>
              </a:defRPr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lnSpc>
                <a:spcPct val="114000"/>
              </a:lnSpc>
              <a:buFontTx/>
              <a:buNone/>
              <a:defRPr sz="1200"/>
            </a:lvl3pPr>
            <a:lvl4pPr marL="0" indent="0">
              <a:lnSpc>
                <a:spcPct val="114000"/>
              </a:lnSpc>
              <a:buFontTx/>
              <a:buNone/>
              <a:defRPr sz="1200"/>
            </a:lvl4pPr>
            <a:lvl5pPr marL="0" indent="0">
              <a:lnSpc>
                <a:spcPct val="114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2" name="Credential1Picture"/>
          <p:cNvSpPr>
            <a:spLocks noGrp="1" noChangeAspect="1"/>
          </p:cNvSpPr>
          <p:nvPr>
            <p:ph type="pic" sz="quarter" idx="26"/>
          </p:nvPr>
        </p:nvSpPr>
        <p:spPr>
          <a:xfrm>
            <a:off x="464617" y="1584000"/>
            <a:ext cx="468000" cy="46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SubTitle 1"/>
          <p:cNvSpPr>
            <a:spLocks noGrp="1"/>
          </p:cNvSpPr>
          <p:nvPr>
            <p:ph type="body" sz="quarter" idx="13"/>
          </p:nvPr>
        </p:nvSpPr>
        <p:spPr>
          <a:xfrm>
            <a:off x="468000" y="900000"/>
            <a:ext cx="8208000" cy="504000"/>
          </a:xfr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20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 sz="2000" i="1">
                <a:solidFill>
                  <a:schemeClr val="bg2"/>
                </a:solidFill>
              </a:defRPr>
            </a:lvl3pPr>
            <a:lvl4pPr marL="1371600" indent="0">
              <a:buFontTx/>
              <a:buNone/>
              <a:defRPr sz="2000" i="1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84484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648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  <p:sp>
        <p:nvSpPr>
          <p:cNvPr id="4" name="Credential1Background"/>
          <p:cNvSpPr/>
          <p:nvPr userDrawn="1"/>
        </p:nvSpPr>
        <p:spPr>
          <a:xfrm>
            <a:off x="468313" y="1584000"/>
            <a:ext cx="3960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redential1Text"/>
          <p:cNvSpPr>
            <a:spLocks noGrp="1"/>
          </p:cNvSpPr>
          <p:nvPr>
            <p:ph idx="1"/>
          </p:nvPr>
        </p:nvSpPr>
        <p:spPr>
          <a:xfrm>
            <a:off x="468000" y="1584000"/>
            <a:ext cx="8207688" cy="436528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08000" tIns="72000" rIns="36000">
            <a:noAutofit/>
          </a:bodyPr>
          <a:lstStyle>
            <a:lvl1pPr marL="468000" indent="0">
              <a:spcBef>
                <a:spcPts val="800"/>
              </a:spcBef>
              <a:spcAft>
                <a:spcPts val="1200"/>
              </a:spcAft>
              <a:buFontTx/>
              <a:buNone/>
              <a:defRPr b="0" i="1">
                <a:solidFill>
                  <a:schemeClr val="accent1"/>
                </a:solidFill>
              </a:defRPr>
            </a:lvl1pPr>
            <a:lvl2pPr marL="0" indent="0">
              <a:spcAft>
                <a:spcPts val="1200"/>
              </a:spcAft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/>
            </a:lvl3pPr>
            <a:lvl4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redential1Picture"/>
          <p:cNvSpPr>
            <a:spLocks noGrp="1" noChangeAspect="1"/>
          </p:cNvSpPr>
          <p:nvPr>
            <p:ph type="pic" sz="quarter" idx="14"/>
          </p:nvPr>
        </p:nvSpPr>
        <p:spPr>
          <a:xfrm>
            <a:off x="468313" y="1584000"/>
            <a:ext cx="468000" cy="46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SubTitle 1"/>
          <p:cNvSpPr>
            <a:spLocks noGrp="1"/>
          </p:cNvSpPr>
          <p:nvPr>
            <p:ph type="body" sz="quarter" idx="13"/>
          </p:nvPr>
        </p:nvSpPr>
        <p:spPr>
          <a:xfrm>
            <a:off x="468000" y="900000"/>
            <a:ext cx="8208000" cy="504000"/>
          </a:xfr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20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 sz="2000" i="1">
                <a:solidFill>
                  <a:schemeClr val="bg2"/>
                </a:solidFill>
              </a:defRPr>
            </a:lvl3pPr>
            <a:lvl4pPr marL="1371600" indent="0">
              <a:buFontTx/>
              <a:buNone/>
              <a:defRPr sz="2000" i="1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2000"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37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16016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8313" y="900000"/>
            <a:ext cx="8207375" cy="504825"/>
          </a:xfrm>
        </p:spPr>
        <p:txBody>
          <a:bodyPr>
            <a:noAutofit/>
          </a:bodyPr>
          <a:lstStyle>
            <a:lvl1pPr>
              <a:defRPr sz="2400" b="0" i="1">
                <a:solidFill>
                  <a:schemeClr val="bg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l"/>
            <a:r>
              <a:rPr lang="en-GB" dirty="0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64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GB" dirty="0" smtClean="0"/>
              <a:t>Slide </a:t>
            </a:r>
            <a:fld id="{0B662254-9070-473A-9788-81A989BEC7EF}" type="slidenum">
              <a:rPr lang="en-GB" smtClean="0">
                <a:latin typeface="Georgia" panose="02040502050405020303" pitchFamily="18" charset="0"/>
              </a:rPr>
              <a:pPr algn="l"/>
              <a:t>‹#›</a:t>
            </a:fld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80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GB" dirty="0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68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313" y="900000"/>
            <a:ext cx="8207375" cy="504825"/>
          </a:xfrm>
        </p:spPr>
        <p:txBody>
          <a:bodyPr>
            <a:noAutofit/>
          </a:bodyPr>
          <a:lstStyle>
            <a:lvl1pPr>
              <a:defRPr sz="2800" b="0" i="1">
                <a:solidFill>
                  <a:schemeClr val="bg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2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16016" y="1584000"/>
            <a:ext cx="3960000" cy="4525963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01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theme" Target="../theme/theme6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360000"/>
            <a:ext cx="8208000" cy="46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 title="TextStandard"/>
          <p:cNvSpPr>
            <a:spLocks noGrp="1"/>
          </p:cNvSpPr>
          <p:nvPr>
            <p:ph type="body" idx="1"/>
          </p:nvPr>
        </p:nvSpPr>
        <p:spPr>
          <a:xfrm>
            <a:off x="468000" y="1584000"/>
            <a:ext cx="82080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00" y="6480000"/>
            <a:ext cx="57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11" y="6300000"/>
            <a:ext cx="108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smtClean="0">
                <a:latin typeface="Georgia" panose="02040502050405020303" pitchFamily="18" charset="0"/>
              </a:rPr>
              <a:t>Slide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9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9" r:id="rId2"/>
    <p:sldLayoutId id="2147483688" r:id="rId3"/>
    <p:sldLayoutId id="2147483690" r:id="rId4"/>
    <p:sldLayoutId id="2147483666" r:id="rId5"/>
    <p:sldLayoutId id="2147483667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180975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Georgia" panose="02040502050405020303" pitchFamily="18" charset="0"/>
        <a:buChar char="-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6pPr>
      <a:lvl7pPr marL="36000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7pPr>
      <a:lvl8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rabicPeriod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8pPr>
      <a:lvl9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360000"/>
            <a:ext cx="82080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 title="TextStandard"/>
          <p:cNvSpPr>
            <a:spLocks noGrp="1"/>
          </p:cNvSpPr>
          <p:nvPr>
            <p:ph type="body" idx="1"/>
          </p:nvPr>
        </p:nvSpPr>
        <p:spPr>
          <a:xfrm>
            <a:off x="468000" y="1584000"/>
            <a:ext cx="82080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GB" dirty="0"/>
          </a:p>
        </p:txBody>
      </p:sp>
      <p:grpSp>
        <p:nvGrpSpPr>
          <p:cNvPr id="7" name="TwoBirdsLogo1Standard"/>
          <p:cNvGrpSpPr>
            <a:grpSpLocks/>
          </p:cNvGrpSpPr>
          <p:nvPr/>
        </p:nvGrpSpPr>
        <p:grpSpPr bwMode="auto">
          <a:xfrm>
            <a:off x="7164288" y="6444000"/>
            <a:ext cx="1500193" cy="265114"/>
            <a:chOff x="385" y="949"/>
            <a:chExt cx="4036" cy="712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957" y="1002"/>
              <a:ext cx="128" cy="123"/>
            </a:xfrm>
            <a:custGeom>
              <a:avLst/>
              <a:gdLst>
                <a:gd name="T0" fmla="*/ 65 w 128"/>
                <a:gd name="T1" fmla="*/ 0 h 123"/>
                <a:gd name="T2" fmla="*/ 85 w 128"/>
                <a:gd name="T3" fmla="*/ 3 h 123"/>
                <a:gd name="T4" fmla="*/ 103 w 128"/>
                <a:gd name="T5" fmla="*/ 12 h 123"/>
                <a:gd name="T6" fmla="*/ 116 w 128"/>
                <a:gd name="T7" fmla="*/ 25 h 123"/>
                <a:gd name="T8" fmla="*/ 125 w 128"/>
                <a:gd name="T9" fmla="*/ 43 h 123"/>
                <a:gd name="T10" fmla="*/ 128 w 128"/>
                <a:gd name="T11" fmla="*/ 62 h 123"/>
                <a:gd name="T12" fmla="*/ 125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5 w 128"/>
                <a:gd name="T21" fmla="*/ 123 h 123"/>
                <a:gd name="T22" fmla="*/ 45 w 128"/>
                <a:gd name="T23" fmla="*/ 120 h 123"/>
                <a:gd name="T24" fmla="*/ 27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7 w 128"/>
                <a:gd name="T37" fmla="*/ 12 h 123"/>
                <a:gd name="T38" fmla="*/ 44 w 128"/>
                <a:gd name="T39" fmla="*/ 3 h 123"/>
                <a:gd name="T40" fmla="*/ 65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5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6" y="25"/>
                  </a:lnTo>
                  <a:lnTo>
                    <a:pt x="125" y="43"/>
                  </a:lnTo>
                  <a:lnTo>
                    <a:pt x="128" y="62"/>
                  </a:lnTo>
                  <a:lnTo>
                    <a:pt x="125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5" y="123"/>
                  </a:lnTo>
                  <a:lnTo>
                    <a:pt x="45" y="120"/>
                  </a:lnTo>
                  <a:lnTo>
                    <a:pt x="27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7" y="12"/>
                  </a:lnTo>
                  <a:lnTo>
                    <a:pt x="44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3391" y="1002"/>
              <a:ext cx="128" cy="123"/>
            </a:xfrm>
            <a:custGeom>
              <a:avLst/>
              <a:gdLst>
                <a:gd name="T0" fmla="*/ 64 w 128"/>
                <a:gd name="T1" fmla="*/ 0 h 123"/>
                <a:gd name="T2" fmla="*/ 85 w 128"/>
                <a:gd name="T3" fmla="*/ 3 h 123"/>
                <a:gd name="T4" fmla="*/ 102 w 128"/>
                <a:gd name="T5" fmla="*/ 12 h 123"/>
                <a:gd name="T6" fmla="*/ 116 w 128"/>
                <a:gd name="T7" fmla="*/ 25 h 123"/>
                <a:gd name="T8" fmla="*/ 124 w 128"/>
                <a:gd name="T9" fmla="*/ 43 h 123"/>
                <a:gd name="T10" fmla="*/ 128 w 128"/>
                <a:gd name="T11" fmla="*/ 62 h 123"/>
                <a:gd name="T12" fmla="*/ 124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4 w 128"/>
                <a:gd name="T21" fmla="*/ 123 h 123"/>
                <a:gd name="T22" fmla="*/ 45 w 128"/>
                <a:gd name="T23" fmla="*/ 120 h 123"/>
                <a:gd name="T24" fmla="*/ 26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6 w 128"/>
                <a:gd name="T37" fmla="*/ 12 h 123"/>
                <a:gd name="T38" fmla="*/ 44 w 128"/>
                <a:gd name="T39" fmla="*/ 3 h 123"/>
                <a:gd name="T40" fmla="*/ 64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4" y="0"/>
                  </a:moveTo>
                  <a:lnTo>
                    <a:pt x="85" y="3"/>
                  </a:lnTo>
                  <a:lnTo>
                    <a:pt x="102" y="12"/>
                  </a:lnTo>
                  <a:lnTo>
                    <a:pt x="116" y="25"/>
                  </a:lnTo>
                  <a:lnTo>
                    <a:pt x="124" y="43"/>
                  </a:lnTo>
                  <a:lnTo>
                    <a:pt x="128" y="62"/>
                  </a:lnTo>
                  <a:lnTo>
                    <a:pt x="124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4" y="123"/>
                  </a:lnTo>
                  <a:lnTo>
                    <a:pt x="45" y="120"/>
                  </a:lnTo>
                  <a:lnTo>
                    <a:pt x="26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385" y="1026"/>
              <a:ext cx="508" cy="624"/>
            </a:xfrm>
            <a:custGeom>
              <a:avLst/>
              <a:gdLst>
                <a:gd name="T0" fmla="*/ 178 w 508"/>
                <a:gd name="T1" fmla="*/ 511 h 624"/>
                <a:gd name="T2" fmla="*/ 181 w 508"/>
                <a:gd name="T3" fmla="*/ 550 h 624"/>
                <a:gd name="T4" fmla="*/ 197 w 508"/>
                <a:gd name="T5" fmla="*/ 570 h 624"/>
                <a:gd name="T6" fmla="*/ 235 w 508"/>
                <a:gd name="T7" fmla="*/ 577 h 624"/>
                <a:gd name="T8" fmla="*/ 296 w 508"/>
                <a:gd name="T9" fmla="*/ 576 h 624"/>
                <a:gd name="T10" fmla="*/ 345 w 508"/>
                <a:gd name="T11" fmla="*/ 561 h 624"/>
                <a:gd name="T12" fmla="*/ 378 w 508"/>
                <a:gd name="T13" fmla="*/ 532 h 624"/>
                <a:gd name="T14" fmla="*/ 394 w 508"/>
                <a:gd name="T15" fmla="*/ 488 h 624"/>
                <a:gd name="T16" fmla="*/ 394 w 508"/>
                <a:gd name="T17" fmla="*/ 427 h 624"/>
                <a:gd name="T18" fmla="*/ 380 w 508"/>
                <a:gd name="T19" fmla="*/ 375 h 624"/>
                <a:gd name="T20" fmla="*/ 346 w 508"/>
                <a:gd name="T21" fmla="*/ 342 h 624"/>
                <a:gd name="T22" fmla="*/ 295 w 508"/>
                <a:gd name="T23" fmla="*/ 327 h 624"/>
                <a:gd name="T24" fmla="*/ 178 w 508"/>
                <a:gd name="T25" fmla="*/ 325 h 624"/>
                <a:gd name="T26" fmla="*/ 195 w 508"/>
                <a:gd name="T27" fmla="*/ 49 h 624"/>
                <a:gd name="T28" fmla="*/ 178 w 508"/>
                <a:gd name="T29" fmla="*/ 277 h 624"/>
                <a:gd name="T30" fmla="*/ 280 w 508"/>
                <a:gd name="T31" fmla="*/ 275 h 624"/>
                <a:gd name="T32" fmla="*/ 328 w 508"/>
                <a:gd name="T33" fmla="*/ 256 h 624"/>
                <a:gd name="T34" fmla="*/ 359 w 508"/>
                <a:gd name="T35" fmla="*/ 220 h 624"/>
                <a:gd name="T36" fmla="*/ 368 w 508"/>
                <a:gd name="T37" fmla="*/ 167 h 624"/>
                <a:gd name="T38" fmla="*/ 362 w 508"/>
                <a:gd name="T39" fmla="*/ 110 h 624"/>
                <a:gd name="T40" fmla="*/ 342 w 508"/>
                <a:gd name="T41" fmla="*/ 74 h 624"/>
                <a:gd name="T42" fmla="*/ 304 w 508"/>
                <a:gd name="T43" fmla="*/ 54 h 624"/>
                <a:gd name="T44" fmla="*/ 245 w 508"/>
                <a:gd name="T45" fmla="*/ 48 h 624"/>
                <a:gd name="T46" fmla="*/ 0 w 508"/>
                <a:gd name="T47" fmla="*/ 0 h 624"/>
                <a:gd name="T48" fmla="*/ 299 w 508"/>
                <a:gd name="T49" fmla="*/ 3 h 624"/>
                <a:gd name="T50" fmla="*/ 376 w 508"/>
                <a:gd name="T51" fmla="*/ 17 h 624"/>
                <a:gd name="T52" fmla="*/ 431 w 508"/>
                <a:gd name="T53" fmla="*/ 47 h 624"/>
                <a:gd name="T54" fmla="*/ 464 w 508"/>
                <a:gd name="T55" fmla="*/ 91 h 624"/>
                <a:gd name="T56" fmla="*/ 475 w 508"/>
                <a:gd name="T57" fmla="*/ 150 h 624"/>
                <a:gd name="T58" fmla="*/ 464 w 508"/>
                <a:gd name="T59" fmla="*/ 209 h 624"/>
                <a:gd name="T60" fmla="*/ 430 w 508"/>
                <a:gd name="T61" fmla="*/ 254 h 624"/>
                <a:gd name="T62" fmla="*/ 373 w 508"/>
                <a:gd name="T63" fmla="*/ 285 h 624"/>
                <a:gd name="T64" fmla="*/ 376 w 508"/>
                <a:gd name="T65" fmla="*/ 302 h 624"/>
                <a:gd name="T66" fmla="*/ 440 w 508"/>
                <a:gd name="T67" fmla="*/ 325 h 624"/>
                <a:gd name="T68" fmla="*/ 484 w 508"/>
                <a:gd name="T69" fmla="*/ 363 h 624"/>
                <a:gd name="T70" fmla="*/ 506 w 508"/>
                <a:gd name="T71" fmla="*/ 416 h 624"/>
                <a:gd name="T72" fmla="*/ 506 w 508"/>
                <a:gd name="T73" fmla="*/ 479 h 624"/>
                <a:gd name="T74" fmla="*/ 485 w 508"/>
                <a:gd name="T75" fmla="*/ 535 h 624"/>
                <a:gd name="T76" fmla="*/ 446 w 508"/>
                <a:gd name="T77" fmla="*/ 577 h 624"/>
                <a:gd name="T78" fmla="*/ 389 w 508"/>
                <a:gd name="T79" fmla="*/ 607 h 624"/>
                <a:gd name="T80" fmla="*/ 316 w 508"/>
                <a:gd name="T81" fmla="*/ 622 h 624"/>
                <a:gd name="T82" fmla="*/ 0 w 508"/>
                <a:gd name="T83" fmla="*/ 624 h 624"/>
                <a:gd name="T84" fmla="*/ 48 w 508"/>
                <a:gd name="T85" fmla="*/ 577 h 624"/>
                <a:gd name="T86" fmla="*/ 66 w 508"/>
                <a:gd name="T87" fmla="*/ 570 h 624"/>
                <a:gd name="T88" fmla="*/ 72 w 508"/>
                <a:gd name="T89" fmla="*/ 548 h 624"/>
                <a:gd name="T90" fmla="*/ 69 w 508"/>
                <a:gd name="T91" fmla="*/ 57 h 624"/>
                <a:gd name="T92" fmla="*/ 48 w 508"/>
                <a:gd name="T93" fmla="*/ 48 h 624"/>
                <a:gd name="T94" fmla="*/ 0 w 508"/>
                <a:gd name="T95" fmla="*/ 0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8" h="624">
                  <a:moveTo>
                    <a:pt x="178" y="325"/>
                  </a:moveTo>
                  <a:lnTo>
                    <a:pt x="178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6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4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7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80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8" y="325"/>
                  </a:lnTo>
                  <a:close/>
                  <a:moveTo>
                    <a:pt x="218" y="48"/>
                  </a:moveTo>
                  <a:lnTo>
                    <a:pt x="195" y="49"/>
                  </a:lnTo>
                  <a:lnTo>
                    <a:pt x="178" y="52"/>
                  </a:lnTo>
                  <a:lnTo>
                    <a:pt x="178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9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2" y="74"/>
                  </a:lnTo>
                  <a:lnTo>
                    <a:pt x="324" y="61"/>
                  </a:lnTo>
                  <a:lnTo>
                    <a:pt x="304" y="54"/>
                  </a:lnTo>
                  <a:lnTo>
                    <a:pt x="277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1" y="66"/>
                  </a:lnTo>
                  <a:lnTo>
                    <a:pt x="464" y="91"/>
                  </a:lnTo>
                  <a:lnTo>
                    <a:pt x="473" y="118"/>
                  </a:lnTo>
                  <a:lnTo>
                    <a:pt x="475" y="150"/>
                  </a:lnTo>
                  <a:lnTo>
                    <a:pt x="473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3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40" y="325"/>
                  </a:lnTo>
                  <a:lnTo>
                    <a:pt x="464" y="342"/>
                  </a:lnTo>
                  <a:lnTo>
                    <a:pt x="484" y="363"/>
                  </a:lnTo>
                  <a:lnTo>
                    <a:pt x="497" y="387"/>
                  </a:lnTo>
                  <a:lnTo>
                    <a:pt x="506" y="416"/>
                  </a:lnTo>
                  <a:lnTo>
                    <a:pt x="508" y="448"/>
                  </a:lnTo>
                  <a:lnTo>
                    <a:pt x="506" y="479"/>
                  </a:lnTo>
                  <a:lnTo>
                    <a:pt x="498" y="509"/>
                  </a:lnTo>
                  <a:lnTo>
                    <a:pt x="485" y="535"/>
                  </a:lnTo>
                  <a:lnTo>
                    <a:pt x="468" y="558"/>
                  </a:lnTo>
                  <a:lnTo>
                    <a:pt x="446" y="577"/>
                  </a:lnTo>
                  <a:lnTo>
                    <a:pt x="420" y="593"/>
                  </a:lnTo>
                  <a:lnTo>
                    <a:pt x="389" y="607"/>
                  </a:lnTo>
                  <a:lnTo>
                    <a:pt x="355" y="617"/>
                  </a:lnTo>
                  <a:lnTo>
                    <a:pt x="316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69"/>
                  </a:lnTo>
                  <a:lnTo>
                    <a:pt x="69" y="57"/>
                  </a:lnTo>
                  <a:lnTo>
                    <a:pt x="60" y="50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155" y="1176"/>
              <a:ext cx="347" cy="474"/>
            </a:xfrm>
            <a:custGeom>
              <a:avLst/>
              <a:gdLst>
                <a:gd name="T0" fmla="*/ 306 w 347"/>
                <a:gd name="T1" fmla="*/ 2 h 474"/>
                <a:gd name="T2" fmla="*/ 335 w 347"/>
                <a:gd name="T3" fmla="*/ 22 h 474"/>
                <a:gd name="T4" fmla="*/ 347 w 347"/>
                <a:gd name="T5" fmla="*/ 57 h 474"/>
                <a:gd name="T6" fmla="*/ 339 w 347"/>
                <a:gd name="T7" fmla="*/ 88 h 474"/>
                <a:gd name="T8" fmla="*/ 320 w 347"/>
                <a:gd name="T9" fmla="*/ 105 h 474"/>
                <a:gd name="T10" fmla="*/ 295 w 347"/>
                <a:gd name="T11" fmla="*/ 111 h 474"/>
                <a:gd name="T12" fmla="*/ 263 w 347"/>
                <a:gd name="T13" fmla="*/ 106 h 474"/>
                <a:gd name="T14" fmla="*/ 246 w 347"/>
                <a:gd name="T15" fmla="*/ 90 h 474"/>
                <a:gd name="T16" fmla="*/ 238 w 347"/>
                <a:gd name="T17" fmla="*/ 74 h 474"/>
                <a:gd name="T18" fmla="*/ 231 w 347"/>
                <a:gd name="T19" fmla="*/ 68 h 474"/>
                <a:gd name="T20" fmla="*/ 224 w 347"/>
                <a:gd name="T21" fmla="*/ 67 h 474"/>
                <a:gd name="T22" fmla="*/ 198 w 347"/>
                <a:gd name="T23" fmla="*/ 76 h 474"/>
                <a:gd name="T24" fmla="*/ 170 w 347"/>
                <a:gd name="T25" fmla="*/ 94 h 474"/>
                <a:gd name="T26" fmla="*/ 159 w 347"/>
                <a:gd name="T27" fmla="*/ 405 h 474"/>
                <a:gd name="T28" fmla="*/ 164 w 347"/>
                <a:gd name="T29" fmla="*/ 426 h 474"/>
                <a:gd name="T30" fmla="*/ 175 w 347"/>
                <a:gd name="T31" fmla="*/ 434 h 474"/>
                <a:gd name="T32" fmla="*/ 227 w 347"/>
                <a:gd name="T33" fmla="*/ 474 h 474"/>
                <a:gd name="T34" fmla="*/ 1 w 347"/>
                <a:gd name="T35" fmla="*/ 434 h 474"/>
                <a:gd name="T36" fmla="*/ 51 w 347"/>
                <a:gd name="T37" fmla="*/ 431 h 474"/>
                <a:gd name="T38" fmla="*/ 60 w 347"/>
                <a:gd name="T39" fmla="*/ 418 h 474"/>
                <a:gd name="T40" fmla="*/ 61 w 347"/>
                <a:gd name="T41" fmla="*/ 402 h 474"/>
                <a:gd name="T42" fmla="*/ 62 w 347"/>
                <a:gd name="T43" fmla="*/ 112 h 474"/>
                <a:gd name="T44" fmla="*/ 61 w 347"/>
                <a:gd name="T45" fmla="*/ 90 h 474"/>
                <a:gd name="T46" fmla="*/ 49 w 347"/>
                <a:gd name="T47" fmla="*/ 73 h 474"/>
                <a:gd name="T48" fmla="*/ 0 w 347"/>
                <a:gd name="T49" fmla="*/ 72 h 474"/>
                <a:gd name="T50" fmla="*/ 153 w 347"/>
                <a:gd name="T51" fmla="*/ 25 h 474"/>
                <a:gd name="T52" fmla="*/ 158 w 347"/>
                <a:gd name="T53" fmla="*/ 29 h 474"/>
                <a:gd name="T54" fmla="*/ 160 w 347"/>
                <a:gd name="T55" fmla="*/ 35 h 474"/>
                <a:gd name="T56" fmla="*/ 159 w 347"/>
                <a:gd name="T57" fmla="*/ 38 h 474"/>
                <a:gd name="T58" fmla="*/ 180 w 347"/>
                <a:gd name="T59" fmla="*/ 38 h 474"/>
                <a:gd name="T60" fmla="*/ 230 w 347"/>
                <a:gd name="T61" fmla="*/ 11 h 474"/>
                <a:gd name="T62" fmla="*/ 284 w 347"/>
                <a:gd name="T63" fmla="*/ 0 h 4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47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7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1" y="98"/>
                  </a:lnTo>
                  <a:lnTo>
                    <a:pt x="320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8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5" y="83"/>
                  </a:lnTo>
                  <a:lnTo>
                    <a:pt x="170" y="94"/>
                  </a:lnTo>
                  <a:lnTo>
                    <a:pt x="159" y="104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7" y="434"/>
                  </a:lnTo>
                  <a:lnTo>
                    <a:pt x="227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402"/>
                  </a:lnTo>
                  <a:lnTo>
                    <a:pt x="62" y="397"/>
                  </a:lnTo>
                  <a:lnTo>
                    <a:pt x="62" y="112"/>
                  </a:lnTo>
                  <a:lnTo>
                    <a:pt x="61" y="100"/>
                  </a:lnTo>
                  <a:lnTo>
                    <a:pt x="61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6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911" y="1201"/>
              <a:ext cx="226" cy="449"/>
            </a:xfrm>
            <a:custGeom>
              <a:avLst/>
              <a:gdLst>
                <a:gd name="T0" fmla="*/ 0 w 226"/>
                <a:gd name="T1" fmla="*/ 0 h 449"/>
                <a:gd name="T2" fmla="*/ 163 w 226"/>
                <a:gd name="T3" fmla="*/ 0 h 449"/>
                <a:gd name="T4" fmla="*/ 166 w 226"/>
                <a:gd name="T5" fmla="*/ 2 h 449"/>
                <a:gd name="T6" fmla="*/ 167 w 226"/>
                <a:gd name="T7" fmla="*/ 3 h 449"/>
                <a:gd name="T8" fmla="*/ 168 w 226"/>
                <a:gd name="T9" fmla="*/ 5 h 449"/>
                <a:gd name="T10" fmla="*/ 168 w 226"/>
                <a:gd name="T11" fmla="*/ 15 h 449"/>
                <a:gd name="T12" fmla="*/ 167 w 226"/>
                <a:gd name="T13" fmla="*/ 24 h 449"/>
                <a:gd name="T14" fmla="*/ 167 w 226"/>
                <a:gd name="T15" fmla="*/ 40 h 449"/>
                <a:gd name="T16" fmla="*/ 166 w 226"/>
                <a:gd name="T17" fmla="*/ 62 h 449"/>
                <a:gd name="T18" fmla="*/ 166 w 226"/>
                <a:gd name="T19" fmla="*/ 380 h 449"/>
                <a:gd name="T20" fmla="*/ 167 w 226"/>
                <a:gd name="T21" fmla="*/ 393 h 449"/>
                <a:gd name="T22" fmla="*/ 171 w 226"/>
                <a:gd name="T23" fmla="*/ 401 h 449"/>
                <a:gd name="T24" fmla="*/ 175 w 226"/>
                <a:gd name="T25" fmla="*/ 406 h 449"/>
                <a:gd name="T26" fmla="*/ 183 w 226"/>
                <a:gd name="T27" fmla="*/ 409 h 449"/>
                <a:gd name="T28" fmla="*/ 226 w 226"/>
                <a:gd name="T29" fmla="*/ 409 h 449"/>
                <a:gd name="T30" fmla="*/ 226 w 226"/>
                <a:gd name="T31" fmla="*/ 449 h 449"/>
                <a:gd name="T32" fmla="*/ 9 w 226"/>
                <a:gd name="T33" fmla="*/ 449 h 449"/>
                <a:gd name="T34" fmla="*/ 9 w 226"/>
                <a:gd name="T35" fmla="*/ 409 h 449"/>
                <a:gd name="T36" fmla="*/ 46 w 226"/>
                <a:gd name="T37" fmla="*/ 409 h 449"/>
                <a:gd name="T38" fmla="*/ 57 w 226"/>
                <a:gd name="T39" fmla="*/ 406 h 449"/>
                <a:gd name="T40" fmla="*/ 64 w 226"/>
                <a:gd name="T41" fmla="*/ 400 h 449"/>
                <a:gd name="T42" fmla="*/ 68 w 226"/>
                <a:gd name="T43" fmla="*/ 389 h 449"/>
                <a:gd name="T44" fmla="*/ 68 w 226"/>
                <a:gd name="T45" fmla="*/ 388 h 449"/>
                <a:gd name="T46" fmla="*/ 69 w 226"/>
                <a:gd name="T47" fmla="*/ 385 h 449"/>
                <a:gd name="T48" fmla="*/ 69 w 226"/>
                <a:gd name="T49" fmla="*/ 72 h 449"/>
                <a:gd name="T50" fmla="*/ 68 w 226"/>
                <a:gd name="T51" fmla="*/ 59 h 449"/>
                <a:gd name="T52" fmla="*/ 68 w 226"/>
                <a:gd name="T53" fmla="*/ 54 h 449"/>
                <a:gd name="T54" fmla="*/ 63 w 226"/>
                <a:gd name="T55" fmla="*/ 47 h 449"/>
                <a:gd name="T56" fmla="*/ 56 w 226"/>
                <a:gd name="T57" fmla="*/ 42 h 449"/>
                <a:gd name="T58" fmla="*/ 46 w 226"/>
                <a:gd name="T59" fmla="*/ 41 h 449"/>
                <a:gd name="T60" fmla="*/ 0 w 226"/>
                <a:gd name="T61" fmla="*/ 40 h 449"/>
                <a:gd name="T62" fmla="*/ 0 w 226"/>
                <a:gd name="T63" fmla="*/ 0 h 44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6" h="449">
                  <a:moveTo>
                    <a:pt x="0" y="0"/>
                  </a:moveTo>
                  <a:lnTo>
                    <a:pt x="163" y="0"/>
                  </a:lnTo>
                  <a:lnTo>
                    <a:pt x="166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6" y="62"/>
                  </a:lnTo>
                  <a:lnTo>
                    <a:pt x="166" y="380"/>
                  </a:lnTo>
                  <a:lnTo>
                    <a:pt x="167" y="393"/>
                  </a:lnTo>
                  <a:lnTo>
                    <a:pt x="171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6" y="409"/>
                  </a:lnTo>
                  <a:lnTo>
                    <a:pt x="226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8"/>
                  </a:lnTo>
                  <a:lnTo>
                    <a:pt x="69" y="385"/>
                  </a:lnTo>
                  <a:lnTo>
                    <a:pt x="69" y="72"/>
                  </a:lnTo>
                  <a:lnTo>
                    <a:pt x="68" y="59"/>
                  </a:lnTo>
                  <a:lnTo>
                    <a:pt x="68" y="54"/>
                  </a:lnTo>
                  <a:lnTo>
                    <a:pt x="63" y="47"/>
                  </a:lnTo>
                  <a:lnTo>
                    <a:pt x="56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2819" y="1026"/>
              <a:ext cx="507" cy="624"/>
            </a:xfrm>
            <a:custGeom>
              <a:avLst/>
              <a:gdLst>
                <a:gd name="T0" fmla="*/ 177 w 507"/>
                <a:gd name="T1" fmla="*/ 511 h 624"/>
                <a:gd name="T2" fmla="*/ 181 w 507"/>
                <a:gd name="T3" fmla="*/ 550 h 624"/>
                <a:gd name="T4" fmla="*/ 197 w 507"/>
                <a:gd name="T5" fmla="*/ 570 h 624"/>
                <a:gd name="T6" fmla="*/ 235 w 507"/>
                <a:gd name="T7" fmla="*/ 577 h 624"/>
                <a:gd name="T8" fmla="*/ 296 w 507"/>
                <a:gd name="T9" fmla="*/ 576 h 624"/>
                <a:gd name="T10" fmla="*/ 345 w 507"/>
                <a:gd name="T11" fmla="*/ 561 h 624"/>
                <a:gd name="T12" fmla="*/ 378 w 507"/>
                <a:gd name="T13" fmla="*/ 532 h 624"/>
                <a:gd name="T14" fmla="*/ 394 w 507"/>
                <a:gd name="T15" fmla="*/ 488 h 624"/>
                <a:gd name="T16" fmla="*/ 394 w 507"/>
                <a:gd name="T17" fmla="*/ 427 h 624"/>
                <a:gd name="T18" fmla="*/ 379 w 507"/>
                <a:gd name="T19" fmla="*/ 375 h 624"/>
                <a:gd name="T20" fmla="*/ 346 w 507"/>
                <a:gd name="T21" fmla="*/ 342 h 624"/>
                <a:gd name="T22" fmla="*/ 295 w 507"/>
                <a:gd name="T23" fmla="*/ 327 h 624"/>
                <a:gd name="T24" fmla="*/ 177 w 507"/>
                <a:gd name="T25" fmla="*/ 325 h 624"/>
                <a:gd name="T26" fmla="*/ 194 w 507"/>
                <a:gd name="T27" fmla="*/ 49 h 624"/>
                <a:gd name="T28" fmla="*/ 177 w 507"/>
                <a:gd name="T29" fmla="*/ 277 h 624"/>
                <a:gd name="T30" fmla="*/ 280 w 507"/>
                <a:gd name="T31" fmla="*/ 275 h 624"/>
                <a:gd name="T32" fmla="*/ 328 w 507"/>
                <a:gd name="T33" fmla="*/ 256 h 624"/>
                <a:gd name="T34" fmla="*/ 358 w 507"/>
                <a:gd name="T35" fmla="*/ 220 h 624"/>
                <a:gd name="T36" fmla="*/ 368 w 507"/>
                <a:gd name="T37" fmla="*/ 167 h 624"/>
                <a:gd name="T38" fmla="*/ 362 w 507"/>
                <a:gd name="T39" fmla="*/ 110 h 624"/>
                <a:gd name="T40" fmla="*/ 341 w 507"/>
                <a:gd name="T41" fmla="*/ 74 h 624"/>
                <a:gd name="T42" fmla="*/ 303 w 507"/>
                <a:gd name="T43" fmla="*/ 54 h 624"/>
                <a:gd name="T44" fmla="*/ 245 w 507"/>
                <a:gd name="T45" fmla="*/ 48 h 624"/>
                <a:gd name="T46" fmla="*/ 0 w 507"/>
                <a:gd name="T47" fmla="*/ 0 h 624"/>
                <a:gd name="T48" fmla="*/ 299 w 507"/>
                <a:gd name="T49" fmla="*/ 3 h 624"/>
                <a:gd name="T50" fmla="*/ 376 w 507"/>
                <a:gd name="T51" fmla="*/ 17 h 624"/>
                <a:gd name="T52" fmla="*/ 431 w 507"/>
                <a:gd name="T53" fmla="*/ 47 h 624"/>
                <a:gd name="T54" fmla="*/ 464 w 507"/>
                <a:gd name="T55" fmla="*/ 91 h 624"/>
                <a:gd name="T56" fmla="*/ 475 w 507"/>
                <a:gd name="T57" fmla="*/ 150 h 624"/>
                <a:gd name="T58" fmla="*/ 464 w 507"/>
                <a:gd name="T59" fmla="*/ 209 h 624"/>
                <a:gd name="T60" fmla="*/ 430 w 507"/>
                <a:gd name="T61" fmla="*/ 254 h 624"/>
                <a:gd name="T62" fmla="*/ 372 w 507"/>
                <a:gd name="T63" fmla="*/ 285 h 624"/>
                <a:gd name="T64" fmla="*/ 376 w 507"/>
                <a:gd name="T65" fmla="*/ 302 h 624"/>
                <a:gd name="T66" fmla="*/ 439 w 507"/>
                <a:gd name="T67" fmla="*/ 325 h 624"/>
                <a:gd name="T68" fmla="*/ 482 w 507"/>
                <a:gd name="T69" fmla="*/ 363 h 624"/>
                <a:gd name="T70" fmla="*/ 504 w 507"/>
                <a:gd name="T71" fmla="*/ 416 h 624"/>
                <a:gd name="T72" fmla="*/ 503 w 507"/>
                <a:gd name="T73" fmla="*/ 483 h 624"/>
                <a:gd name="T74" fmla="*/ 478 w 507"/>
                <a:gd name="T75" fmla="*/ 542 h 624"/>
                <a:gd name="T76" fmla="*/ 431 w 507"/>
                <a:gd name="T77" fmla="*/ 587 h 624"/>
                <a:gd name="T78" fmla="*/ 362 w 507"/>
                <a:gd name="T79" fmla="*/ 614 h 624"/>
                <a:gd name="T80" fmla="*/ 274 w 507"/>
                <a:gd name="T81" fmla="*/ 624 h 624"/>
                <a:gd name="T82" fmla="*/ 0 w 507"/>
                <a:gd name="T83" fmla="*/ 577 h 624"/>
                <a:gd name="T84" fmla="*/ 59 w 507"/>
                <a:gd name="T85" fmla="*/ 576 h 624"/>
                <a:gd name="T86" fmla="*/ 71 w 507"/>
                <a:gd name="T87" fmla="*/ 559 h 624"/>
                <a:gd name="T88" fmla="*/ 72 w 507"/>
                <a:gd name="T89" fmla="*/ 79 h 624"/>
                <a:gd name="T90" fmla="*/ 68 w 507"/>
                <a:gd name="T91" fmla="*/ 59 h 624"/>
                <a:gd name="T92" fmla="*/ 57 w 507"/>
                <a:gd name="T93" fmla="*/ 49 h 624"/>
                <a:gd name="T94" fmla="*/ 0 w 507"/>
                <a:gd name="T95" fmla="*/ 48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7" h="624">
                  <a:moveTo>
                    <a:pt x="177" y="325"/>
                  </a:moveTo>
                  <a:lnTo>
                    <a:pt x="177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5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5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6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79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7" y="325"/>
                  </a:lnTo>
                  <a:close/>
                  <a:moveTo>
                    <a:pt x="218" y="48"/>
                  </a:moveTo>
                  <a:lnTo>
                    <a:pt x="194" y="49"/>
                  </a:lnTo>
                  <a:lnTo>
                    <a:pt x="177" y="52"/>
                  </a:lnTo>
                  <a:lnTo>
                    <a:pt x="177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8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1" y="74"/>
                  </a:lnTo>
                  <a:lnTo>
                    <a:pt x="324" y="61"/>
                  </a:lnTo>
                  <a:lnTo>
                    <a:pt x="303" y="54"/>
                  </a:lnTo>
                  <a:lnTo>
                    <a:pt x="276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0" y="66"/>
                  </a:lnTo>
                  <a:lnTo>
                    <a:pt x="464" y="91"/>
                  </a:lnTo>
                  <a:lnTo>
                    <a:pt x="472" y="118"/>
                  </a:lnTo>
                  <a:lnTo>
                    <a:pt x="475" y="150"/>
                  </a:lnTo>
                  <a:lnTo>
                    <a:pt x="472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2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39" y="325"/>
                  </a:lnTo>
                  <a:lnTo>
                    <a:pt x="464" y="342"/>
                  </a:lnTo>
                  <a:lnTo>
                    <a:pt x="482" y="363"/>
                  </a:lnTo>
                  <a:lnTo>
                    <a:pt x="496" y="387"/>
                  </a:lnTo>
                  <a:lnTo>
                    <a:pt x="504" y="416"/>
                  </a:lnTo>
                  <a:lnTo>
                    <a:pt x="507" y="448"/>
                  </a:lnTo>
                  <a:lnTo>
                    <a:pt x="503" y="483"/>
                  </a:lnTo>
                  <a:lnTo>
                    <a:pt x="494" y="514"/>
                  </a:lnTo>
                  <a:lnTo>
                    <a:pt x="478" y="542"/>
                  </a:lnTo>
                  <a:lnTo>
                    <a:pt x="458" y="566"/>
                  </a:lnTo>
                  <a:lnTo>
                    <a:pt x="431" y="587"/>
                  </a:lnTo>
                  <a:lnTo>
                    <a:pt x="399" y="603"/>
                  </a:lnTo>
                  <a:lnTo>
                    <a:pt x="362" y="614"/>
                  </a:lnTo>
                  <a:lnTo>
                    <a:pt x="321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79"/>
                  </a:lnTo>
                  <a:lnTo>
                    <a:pt x="71" y="69"/>
                  </a:lnTo>
                  <a:lnTo>
                    <a:pt x="68" y="59"/>
                  </a:lnTo>
                  <a:lnTo>
                    <a:pt x="63" y="53"/>
                  </a:lnTo>
                  <a:lnTo>
                    <a:pt x="57" y="49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589" y="1176"/>
              <a:ext cx="346" cy="474"/>
            </a:xfrm>
            <a:custGeom>
              <a:avLst/>
              <a:gdLst>
                <a:gd name="T0" fmla="*/ 284 w 346"/>
                <a:gd name="T1" fmla="*/ 0 h 474"/>
                <a:gd name="T2" fmla="*/ 306 w 346"/>
                <a:gd name="T3" fmla="*/ 2 h 474"/>
                <a:gd name="T4" fmla="*/ 323 w 346"/>
                <a:gd name="T5" fmla="*/ 10 h 474"/>
                <a:gd name="T6" fmla="*/ 335 w 346"/>
                <a:gd name="T7" fmla="*/ 22 h 474"/>
                <a:gd name="T8" fmla="*/ 344 w 346"/>
                <a:gd name="T9" fmla="*/ 38 h 474"/>
                <a:gd name="T10" fmla="*/ 346 w 346"/>
                <a:gd name="T11" fmla="*/ 57 h 474"/>
                <a:gd name="T12" fmla="*/ 344 w 346"/>
                <a:gd name="T13" fmla="*/ 74 h 474"/>
                <a:gd name="T14" fmla="*/ 339 w 346"/>
                <a:gd name="T15" fmla="*/ 88 h 474"/>
                <a:gd name="T16" fmla="*/ 330 w 346"/>
                <a:gd name="T17" fmla="*/ 98 h 474"/>
                <a:gd name="T18" fmla="*/ 319 w 346"/>
                <a:gd name="T19" fmla="*/ 105 h 474"/>
                <a:gd name="T20" fmla="*/ 307 w 346"/>
                <a:gd name="T21" fmla="*/ 110 h 474"/>
                <a:gd name="T22" fmla="*/ 295 w 346"/>
                <a:gd name="T23" fmla="*/ 111 h 474"/>
                <a:gd name="T24" fmla="*/ 277 w 346"/>
                <a:gd name="T25" fmla="*/ 110 h 474"/>
                <a:gd name="T26" fmla="*/ 263 w 346"/>
                <a:gd name="T27" fmla="*/ 106 h 474"/>
                <a:gd name="T28" fmla="*/ 253 w 346"/>
                <a:gd name="T29" fmla="*/ 99 h 474"/>
                <a:gd name="T30" fmla="*/ 246 w 346"/>
                <a:gd name="T31" fmla="*/ 90 h 474"/>
                <a:gd name="T32" fmla="*/ 240 w 346"/>
                <a:gd name="T33" fmla="*/ 79 h 474"/>
                <a:gd name="T34" fmla="*/ 237 w 346"/>
                <a:gd name="T35" fmla="*/ 74 h 474"/>
                <a:gd name="T36" fmla="*/ 235 w 346"/>
                <a:gd name="T37" fmla="*/ 71 h 474"/>
                <a:gd name="T38" fmla="*/ 231 w 346"/>
                <a:gd name="T39" fmla="*/ 68 h 474"/>
                <a:gd name="T40" fmla="*/ 228 w 346"/>
                <a:gd name="T41" fmla="*/ 67 h 474"/>
                <a:gd name="T42" fmla="*/ 224 w 346"/>
                <a:gd name="T43" fmla="*/ 67 h 474"/>
                <a:gd name="T44" fmla="*/ 213 w 346"/>
                <a:gd name="T45" fmla="*/ 70 h 474"/>
                <a:gd name="T46" fmla="*/ 198 w 346"/>
                <a:gd name="T47" fmla="*/ 76 h 474"/>
                <a:gd name="T48" fmla="*/ 183 w 346"/>
                <a:gd name="T49" fmla="*/ 83 h 474"/>
                <a:gd name="T50" fmla="*/ 170 w 346"/>
                <a:gd name="T51" fmla="*/ 94 h 474"/>
                <a:gd name="T52" fmla="*/ 158 w 346"/>
                <a:gd name="T53" fmla="*/ 104 h 474"/>
                <a:gd name="T54" fmla="*/ 158 w 346"/>
                <a:gd name="T55" fmla="*/ 400 h 474"/>
                <a:gd name="T56" fmla="*/ 159 w 346"/>
                <a:gd name="T57" fmla="*/ 405 h 474"/>
                <a:gd name="T58" fmla="*/ 160 w 346"/>
                <a:gd name="T59" fmla="*/ 418 h 474"/>
                <a:gd name="T60" fmla="*/ 164 w 346"/>
                <a:gd name="T61" fmla="*/ 426 h 474"/>
                <a:gd name="T62" fmla="*/ 169 w 346"/>
                <a:gd name="T63" fmla="*/ 431 h 474"/>
                <a:gd name="T64" fmla="*/ 175 w 346"/>
                <a:gd name="T65" fmla="*/ 434 h 474"/>
                <a:gd name="T66" fmla="*/ 226 w 346"/>
                <a:gd name="T67" fmla="*/ 434 h 474"/>
                <a:gd name="T68" fmla="*/ 226 w 346"/>
                <a:gd name="T69" fmla="*/ 474 h 474"/>
                <a:gd name="T70" fmla="*/ 1 w 346"/>
                <a:gd name="T71" fmla="*/ 474 h 474"/>
                <a:gd name="T72" fmla="*/ 1 w 346"/>
                <a:gd name="T73" fmla="*/ 434 h 474"/>
                <a:gd name="T74" fmla="*/ 45 w 346"/>
                <a:gd name="T75" fmla="*/ 434 h 474"/>
                <a:gd name="T76" fmla="*/ 51 w 346"/>
                <a:gd name="T77" fmla="*/ 431 h 474"/>
                <a:gd name="T78" fmla="*/ 56 w 346"/>
                <a:gd name="T79" fmla="*/ 426 h 474"/>
                <a:gd name="T80" fmla="*/ 60 w 346"/>
                <a:gd name="T81" fmla="*/ 418 h 474"/>
                <a:gd name="T82" fmla="*/ 61 w 346"/>
                <a:gd name="T83" fmla="*/ 404 h 474"/>
                <a:gd name="T84" fmla="*/ 61 w 346"/>
                <a:gd name="T85" fmla="*/ 92 h 474"/>
                <a:gd name="T86" fmla="*/ 60 w 346"/>
                <a:gd name="T87" fmla="*/ 90 h 474"/>
                <a:gd name="T88" fmla="*/ 56 w 346"/>
                <a:gd name="T89" fmla="*/ 79 h 474"/>
                <a:gd name="T90" fmla="*/ 49 w 346"/>
                <a:gd name="T91" fmla="*/ 73 h 474"/>
                <a:gd name="T92" fmla="*/ 38 w 346"/>
                <a:gd name="T93" fmla="*/ 72 h 474"/>
                <a:gd name="T94" fmla="*/ 0 w 346"/>
                <a:gd name="T95" fmla="*/ 72 h 474"/>
                <a:gd name="T96" fmla="*/ 0 w 346"/>
                <a:gd name="T97" fmla="*/ 25 h 474"/>
                <a:gd name="T98" fmla="*/ 153 w 346"/>
                <a:gd name="T99" fmla="*/ 25 h 474"/>
                <a:gd name="T100" fmla="*/ 155 w 346"/>
                <a:gd name="T101" fmla="*/ 27 h 474"/>
                <a:gd name="T102" fmla="*/ 158 w 346"/>
                <a:gd name="T103" fmla="*/ 29 h 474"/>
                <a:gd name="T104" fmla="*/ 159 w 346"/>
                <a:gd name="T105" fmla="*/ 32 h 474"/>
                <a:gd name="T106" fmla="*/ 160 w 346"/>
                <a:gd name="T107" fmla="*/ 35 h 474"/>
                <a:gd name="T108" fmla="*/ 160 w 346"/>
                <a:gd name="T109" fmla="*/ 36 h 474"/>
                <a:gd name="T110" fmla="*/ 159 w 346"/>
                <a:gd name="T111" fmla="*/ 38 h 474"/>
                <a:gd name="T112" fmla="*/ 159 w 346"/>
                <a:gd name="T113" fmla="*/ 54 h 474"/>
                <a:gd name="T114" fmla="*/ 180 w 346"/>
                <a:gd name="T115" fmla="*/ 38 h 474"/>
                <a:gd name="T116" fmla="*/ 204 w 346"/>
                <a:gd name="T117" fmla="*/ 23 h 474"/>
                <a:gd name="T118" fmla="*/ 230 w 346"/>
                <a:gd name="T119" fmla="*/ 11 h 474"/>
                <a:gd name="T120" fmla="*/ 257 w 346"/>
                <a:gd name="T121" fmla="*/ 2 h 474"/>
                <a:gd name="T122" fmla="*/ 284 w 346"/>
                <a:gd name="T123" fmla="*/ 0 h 4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6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6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0" y="98"/>
                  </a:lnTo>
                  <a:lnTo>
                    <a:pt x="319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7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3" y="83"/>
                  </a:lnTo>
                  <a:lnTo>
                    <a:pt x="170" y="94"/>
                  </a:lnTo>
                  <a:lnTo>
                    <a:pt x="158" y="104"/>
                  </a:lnTo>
                  <a:lnTo>
                    <a:pt x="158" y="400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6" y="434"/>
                  </a:lnTo>
                  <a:lnTo>
                    <a:pt x="226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92"/>
                  </a:lnTo>
                  <a:lnTo>
                    <a:pt x="60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5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3345" y="1201"/>
              <a:ext cx="225" cy="449"/>
            </a:xfrm>
            <a:custGeom>
              <a:avLst/>
              <a:gdLst>
                <a:gd name="T0" fmla="*/ 0 w 225"/>
                <a:gd name="T1" fmla="*/ 0 h 449"/>
                <a:gd name="T2" fmla="*/ 162 w 225"/>
                <a:gd name="T3" fmla="*/ 0 h 449"/>
                <a:gd name="T4" fmla="*/ 164 w 225"/>
                <a:gd name="T5" fmla="*/ 2 h 449"/>
                <a:gd name="T6" fmla="*/ 165 w 225"/>
                <a:gd name="T7" fmla="*/ 2 h 449"/>
                <a:gd name="T8" fmla="*/ 167 w 225"/>
                <a:gd name="T9" fmla="*/ 3 h 449"/>
                <a:gd name="T10" fmla="*/ 168 w 225"/>
                <a:gd name="T11" fmla="*/ 5 h 449"/>
                <a:gd name="T12" fmla="*/ 168 w 225"/>
                <a:gd name="T13" fmla="*/ 15 h 449"/>
                <a:gd name="T14" fmla="*/ 167 w 225"/>
                <a:gd name="T15" fmla="*/ 24 h 449"/>
                <a:gd name="T16" fmla="*/ 167 w 225"/>
                <a:gd name="T17" fmla="*/ 40 h 449"/>
                <a:gd name="T18" fmla="*/ 165 w 225"/>
                <a:gd name="T19" fmla="*/ 62 h 449"/>
                <a:gd name="T20" fmla="*/ 165 w 225"/>
                <a:gd name="T21" fmla="*/ 380 h 449"/>
                <a:gd name="T22" fmla="*/ 167 w 225"/>
                <a:gd name="T23" fmla="*/ 393 h 449"/>
                <a:gd name="T24" fmla="*/ 170 w 225"/>
                <a:gd name="T25" fmla="*/ 401 h 449"/>
                <a:gd name="T26" fmla="*/ 175 w 225"/>
                <a:gd name="T27" fmla="*/ 406 h 449"/>
                <a:gd name="T28" fmla="*/ 183 w 225"/>
                <a:gd name="T29" fmla="*/ 409 h 449"/>
                <a:gd name="T30" fmla="*/ 225 w 225"/>
                <a:gd name="T31" fmla="*/ 409 h 449"/>
                <a:gd name="T32" fmla="*/ 225 w 225"/>
                <a:gd name="T33" fmla="*/ 449 h 449"/>
                <a:gd name="T34" fmla="*/ 9 w 225"/>
                <a:gd name="T35" fmla="*/ 449 h 449"/>
                <a:gd name="T36" fmla="*/ 9 w 225"/>
                <a:gd name="T37" fmla="*/ 409 h 449"/>
                <a:gd name="T38" fmla="*/ 46 w 225"/>
                <a:gd name="T39" fmla="*/ 409 h 449"/>
                <a:gd name="T40" fmla="*/ 57 w 225"/>
                <a:gd name="T41" fmla="*/ 406 h 449"/>
                <a:gd name="T42" fmla="*/ 64 w 225"/>
                <a:gd name="T43" fmla="*/ 400 h 449"/>
                <a:gd name="T44" fmla="*/ 68 w 225"/>
                <a:gd name="T45" fmla="*/ 389 h 449"/>
                <a:gd name="T46" fmla="*/ 68 w 225"/>
                <a:gd name="T47" fmla="*/ 385 h 449"/>
                <a:gd name="T48" fmla="*/ 69 w 225"/>
                <a:gd name="T49" fmla="*/ 384 h 449"/>
                <a:gd name="T50" fmla="*/ 69 w 225"/>
                <a:gd name="T51" fmla="*/ 70 h 449"/>
                <a:gd name="T52" fmla="*/ 68 w 225"/>
                <a:gd name="T53" fmla="*/ 59 h 449"/>
                <a:gd name="T54" fmla="*/ 68 w 225"/>
                <a:gd name="T55" fmla="*/ 56 h 449"/>
                <a:gd name="T56" fmla="*/ 66 w 225"/>
                <a:gd name="T57" fmla="*/ 54 h 449"/>
                <a:gd name="T58" fmla="*/ 63 w 225"/>
                <a:gd name="T59" fmla="*/ 47 h 449"/>
                <a:gd name="T60" fmla="*/ 55 w 225"/>
                <a:gd name="T61" fmla="*/ 42 h 449"/>
                <a:gd name="T62" fmla="*/ 46 w 225"/>
                <a:gd name="T63" fmla="*/ 41 h 449"/>
                <a:gd name="T64" fmla="*/ 0 w 225"/>
                <a:gd name="T65" fmla="*/ 40 h 449"/>
                <a:gd name="T66" fmla="*/ 0 w 225"/>
                <a:gd name="T67" fmla="*/ 0 h 4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25" h="449">
                  <a:moveTo>
                    <a:pt x="0" y="0"/>
                  </a:moveTo>
                  <a:lnTo>
                    <a:pt x="162" y="0"/>
                  </a:lnTo>
                  <a:lnTo>
                    <a:pt x="164" y="2"/>
                  </a:lnTo>
                  <a:lnTo>
                    <a:pt x="165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5" y="62"/>
                  </a:lnTo>
                  <a:lnTo>
                    <a:pt x="165" y="380"/>
                  </a:lnTo>
                  <a:lnTo>
                    <a:pt x="167" y="393"/>
                  </a:lnTo>
                  <a:lnTo>
                    <a:pt x="170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5" y="409"/>
                  </a:lnTo>
                  <a:lnTo>
                    <a:pt x="225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5"/>
                  </a:lnTo>
                  <a:lnTo>
                    <a:pt x="69" y="384"/>
                  </a:lnTo>
                  <a:lnTo>
                    <a:pt x="69" y="70"/>
                  </a:lnTo>
                  <a:lnTo>
                    <a:pt x="68" y="59"/>
                  </a:lnTo>
                  <a:lnTo>
                    <a:pt x="68" y="56"/>
                  </a:lnTo>
                  <a:lnTo>
                    <a:pt x="66" y="54"/>
                  </a:lnTo>
                  <a:lnTo>
                    <a:pt x="63" y="47"/>
                  </a:lnTo>
                  <a:lnTo>
                    <a:pt x="55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1499" y="962"/>
              <a:ext cx="489" cy="699"/>
            </a:xfrm>
            <a:custGeom>
              <a:avLst/>
              <a:gdLst>
                <a:gd name="T0" fmla="*/ 217 w 489"/>
                <a:gd name="T1" fmla="*/ 268 h 699"/>
                <a:gd name="T2" fmla="*/ 165 w 489"/>
                <a:gd name="T3" fmla="*/ 286 h 699"/>
                <a:gd name="T4" fmla="*/ 130 w 489"/>
                <a:gd name="T5" fmla="*/ 323 h 699"/>
                <a:gd name="T6" fmla="*/ 109 w 489"/>
                <a:gd name="T7" fmla="*/ 380 h 699"/>
                <a:gd name="T8" fmla="*/ 102 w 489"/>
                <a:gd name="T9" fmla="*/ 458 h 699"/>
                <a:gd name="T10" fmla="*/ 109 w 489"/>
                <a:gd name="T11" fmla="*/ 535 h 699"/>
                <a:gd name="T12" fmla="*/ 134 w 489"/>
                <a:gd name="T13" fmla="*/ 589 h 699"/>
                <a:gd name="T14" fmla="*/ 174 w 489"/>
                <a:gd name="T15" fmla="*/ 619 h 699"/>
                <a:gd name="T16" fmla="*/ 231 w 489"/>
                <a:gd name="T17" fmla="*/ 630 h 699"/>
                <a:gd name="T18" fmla="*/ 279 w 489"/>
                <a:gd name="T19" fmla="*/ 624 h 699"/>
                <a:gd name="T20" fmla="*/ 312 w 489"/>
                <a:gd name="T21" fmla="*/ 612 h 699"/>
                <a:gd name="T22" fmla="*/ 329 w 489"/>
                <a:gd name="T23" fmla="*/ 605 h 699"/>
                <a:gd name="T24" fmla="*/ 332 w 489"/>
                <a:gd name="T25" fmla="*/ 297 h 699"/>
                <a:gd name="T26" fmla="*/ 294 w 489"/>
                <a:gd name="T27" fmla="*/ 273 h 699"/>
                <a:gd name="T28" fmla="*/ 249 w 489"/>
                <a:gd name="T29" fmla="*/ 265 h 699"/>
                <a:gd name="T30" fmla="*/ 425 w 489"/>
                <a:gd name="T31" fmla="*/ 0 h 699"/>
                <a:gd name="T32" fmla="*/ 432 w 489"/>
                <a:gd name="T33" fmla="*/ 7 h 699"/>
                <a:gd name="T34" fmla="*/ 431 w 489"/>
                <a:gd name="T35" fmla="*/ 14 h 699"/>
                <a:gd name="T36" fmla="*/ 430 w 489"/>
                <a:gd name="T37" fmla="*/ 30 h 699"/>
                <a:gd name="T38" fmla="*/ 429 w 489"/>
                <a:gd name="T39" fmla="*/ 79 h 699"/>
                <a:gd name="T40" fmla="*/ 430 w 489"/>
                <a:gd name="T41" fmla="*/ 608 h 699"/>
                <a:gd name="T42" fmla="*/ 435 w 489"/>
                <a:gd name="T43" fmla="*/ 632 h 699"/>
                <a:gd name="T44" fmla="*/ 446 w 489"/>
                <a:gd name="T45" fmla="*/ 639 h 699"/>
                <a:gd name="T46" fmla="*/ 474 w 489"/>
                <a:gd name="T47" fmla="*/ 640 h 699"/>
                <a:gd name="T48" fmla="*/ 489 w 489"/>
                <a:gd name="T49" fmla="*/ 687 h 699"/>
                <a:gd name="T50" fmla="*/ 337 w 489"/>
                <a:gd name="T51" fmla="*/ 678 h 699"/>
                <a:gd name="T52" fmla="*/ 313 w 489"/>
                <a:gd name="T53" fmla="*/ 662 h 699"/>
                <a:gd name="T54" fmla="*/ 253 w 489"/>
                <a:gd name="T55" fmla="*/ 688 h 699"/>
                <a:gd name="T56" fmla="*/ 182 w 489"/>
                <a:gd name="T57" fmla="*/ 699 h 699"/>
                <a:gd name="T58" fmla="*/ 140 w 489"/>
                <a:gd name="T59" fmla="*/ 694 h 699"/>
                <a:gd name="T60" fmla="*/ 98 w 489"/>
                <a:gd name="T61" fmla="*/ 676 h 699"/>
                <a:gd name="T62" fmla="*/ 60 w 489"/>
                <a:gd name="T63" fmla="*/ 646 h 699"/>
                <a:gd name="T64" fmla="*/ 28 w 489"/>
                <a:gd name="T65" fmla="*/ 601 h 699"/>
                <a:gd name="T66" fmla="*/ 7 w 489"/>
                <a:gd name="T67" fmla="*/ 540 h 699"/>
                <a:gd name="T68" fmla="*/ 0 w 489"/>
                <a:gd name="T69" fmla="*/ 461 h 699"/>
                <a:gd name="T70" fmla="*/ 9 w 489"/>
                <a:gd name="T71" fmla="*/ 385 h 699"/>
                <a:gd name="T72" fmla="*/ 33 w 489"/>
                <a:gd name="T73" fmla="*/ 325 h 699"/>
                <a:gd name="T74" fmla="*/ 70 w 489"/>
                <a:gd name="T75" fmla="*/ 280 h 699"/>
                <a:gd name="T76" fmla="*/ 116 w 489"/>
                <a:gd name="T77" fmla="*/ 247 h 699"/>
                <a:gd name="T78" fmla="*/ 170 w 489"/>
                <a:gd name="T79" fmla="*/ 226 h 699"/>
                <a:gd name="T80" fmla="*/ 227 w 489"/>
                <a:gd name="T81" fmla="*/ 216 h 699"/>
                <a:gd name="T82" fmla="*/ 282 w 489"/>
                <a:gd name="T83" fmla="*/ 216 h 699"/>
                <a:gd name="T84" fmla="*/ 334 w 489"/>
                <a:gd name="T85" fmla="*/ 224 h 699"/>
                <a:gd name="T86" fmla="*/ 332 w 489"/>
                <a:gd name="T87" fmla="*/ 67 h 699"/>
                <a:gd name="T88" fmla="*/ 324 w 489"/>
                <a:gd name="T89" fmla="*/ 52 h 699"/>
                <a:gd name="T90" fmla="*/ 316 w 489"/>
                <a:gd name="T91" fmla="*/ 48 h 699"/>
                <a:gd name="T92" fmla="*/ 261 w 489"/>
                <a:gd name="T93" fmla="*/ 0 h 6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89" h="699">
                  <a:moveTo>
                    <a:pt x="249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8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2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20" y="564"/>
                  </a:lnTo>
                  <a:lnTo>
                    <a:pt x="134" y="589"/>
                  </a:lnTo>
                  <a:lnTo>
                    <a:pt x="152" y="607"/>
                  </a:lnTo>
                  <a:lnTo>
                    <a:pt x="174" y="619"/>
                  </a:lnTo>
                  <a:lnTo>
                    <a:pt x="201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5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9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2" y="7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9" y="79"/>
                  </a:lnTo>
                  <a:lnTo>
                    <a:pt x="429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5" y="632"/>
                  </a:lnTo>
                  <a:lnTo>
                    <a:pt x="440" y="637"/>
                  </a:lnTo>
                  <a:lnTo>
                    <a:pt x="446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9" y="640"/>
                  </a:lnTo>
                  <a:lnTo>
                    <a:pt x="489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2" y="698"/>
                  </a:lnTo>
                  <a:lnTo>
                    <a:pt x="140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3" y="503"/>
                  </a:lnTo>
                  <a:lnTo>
                    <a:pt x="0" y="461"/>
                  </a:lnTo>
                  <a:lnTo>
                    <a:pt x="3" y="422"/>
                  </a:lnTo>
                  <a:lnTo>
                    <a:pt x="9" y="385"/>
                  </a:lnTo>
                  <a:lnTo>
                    <a:pt x="20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7" y="216"/>
                  </a:lnTo>
                  <a:lnTo>
                    <a:pt x="255" y="215"/>
                  </a:lnTo>
                  <a:lnTo>
                    <a:pt x="282" y="216"/>
                  </a:lnTo>
                  <a:lnTo>
                    <a:pt x="304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9" y="57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3933" y="962"/>
              <a:ext cx="488" cy="699"/>
            </a:xfrm>
            <a:custGeom>
              <a:avLst/>
              <a:gdLst>
                <a:gd name="T0" fmla="*/ 217 w 488"/>
                <a:gd name="T1" fmla="*/ 268 h 699"/>
                <a:gd name="T2" fmla="*/ 165 w 488"/>
                <a:gd name="T3" fmla="*/ 286 h 699"/>
                <a:gd name="T4" fmla="*/ 130 w 488"/>
                <a:gd name="T5" fmla="*/ 323 h 699"/>
                <a:gd name="T6" fmla="*/ 109 w 488"/>
                <a:gd name="T7" fmla="*/ 380 h 699"/>
                <a:gd name="T8" fmla="*/ 101 w 488"/>
                <a:gd name="T9" fmla="*/ 458 h 699"/>
                <a:gd name="T10" fmla="*/ 109 w 488"/>
                <a:gd name="T11" fmla="*/ 535 h 699"/>
                <a:gd name="T12" fmla="*/ 133 w 488"/>
                <a:gd name="T13" fmla="*/ 589 h 699"/>
                <a:gd name="T14" fmla="*/ 174 w 488"/>
                <a:gd name="T15" fmla="*/ 619 h 699"/>
                <a:gd name="T16" fmla="*/ 231 w 488"/>
                <a:gd name="T17" fmla="*/ 630 h 699"/>
                <a:gd name="T18" fmla="*/ 279 w 488"/>
                <a:gd name="T19" fmla="*/ 624 h 699"/>
                <a:gd name="T20" fmla="*/ 312 w 488"/>
                <a:gd name="T21" fmla="*/ 612 h 699"/>
                <a:gd name="T22" fmla="*/ 329 w 488"/>
                <a:gd name="T23" fmla="*/ 605 h 699"/>
                <a:gd name="T24" fmla="*/ 332 w 488"/>
                <a:gd name="T25" fmla="*/ 297 h 699"/>
                <a:gd name="T26" fmla="*/ 294 w 488"/>
                <a:gd name="T27" fmla="*/ 273 h 699"/>
                <a:gd name="T28" fmla="*/ 248 w 488"/>
                <a:gd name="T29" fmla="*/ 265 h 699"/>
                <a:gd name="T30" fmla="*/ 425 w 488"/>
                <a:gd name="T31" fmla="*/ 0 h 699"/>
                <a:gd name="T32" fmla="*/ 430 w 488"/>
                <a:gd name="T33" fmla="*/ 4 h 699"/>
                <a:gd name="T34" fmla="*/ 432 w 488"/>
                <a:gd name="T35" fmla="*/ 10 h 699"/>
                <a:gd name="T36" fmla="*/ 431 w 488"/>
                <a:gd name="T37" fmla="*/ 14 h 699"/>
                <a:gd name="T38" fmla="*/ 430 w 488"/>
                <a:gd name="T39" fmla="*/ 30 h 699"/>
                <a:gd name="T40" fmla="*/ 428 w 488"/>
                <a:gd name="T41" fmla="*/ 79 h 699"/>
                <a:gd name="T42" fmla="*/ 430 w 488"/>
                <a:gd name="T43" fmla="*/ 608 h 699"/>
                <a:gd name="T44" fmla="*/ 434 w 488"/>
                <a:gd name="T45" fmla="*/ 632 h 699"/>
                <a:gd name="T46" fmla="*/ 445 w 488"/>
                <a:gd name="T47" fmla="*/ 639 h 699"/>
                <a:gd name="T48" fmla="*/ 474 w 488"/>
                <a:gd name="T49" fmla="*/ 640 h 699"/>
                <a:gd name="T50" fmla="*/ 488 w 488"/>
                <a:gd name="T51" fmla="*/ 687 h 699"/>
                <a:gd name="T52" fmla="*/ 337 w 488"/>
                <a:gd name="T53" fmla="*/ 678 h 699"/>
                <a:gd name="T54" fmla="*/ 313 w 488"/>
                <a:gd name="T55" fmla="*/ 662 h 699"/>
                <a:gd name="T56" fmla="*/ 253 w 488"/>
                <a:gd name="T57" fmla="*/ 688 h 699"/>
                <a:gd name="T58" fmla="*/ 182 w 488"/>
                <a:gd name="T59" fmla="*/ 699 h 699"/>
                <a:gd name="T60" fmla="*/ 139 w 488"/>
                <a:gd name="T61" fmla="*/ 694 h 699"/>
                <a:gd name="T62" fmla="*/ 98 w 488"/>
                <a:gd name="T63" fmla="*/ 676 h 699"/>
                <a:gd name="T64" fmla="*/ 60 w 488"/>
                <a:gd name="T65" fmla="*/ 646 h 699"/>
                <a:gd name="T66" fmla="*/ 28 w 488"/>
                <a:gd name="T67" fmla="*/ 601 h 699"/>
                <a:gd name="T68" fmla="*/ 7 w 488"/>
                <a:gd name="T69" fmla="*/ 540 h 699"/>
                <a:gd name="T70" fmla="*/ 0 w 488"/>
                <a:gd name="T71" fmla="*/ 461 h 699"/>
                <a:gd name="T72" fmla="*/ 8 w 488"/>
                <a:gd name="T73" fmla="*/ 385 h 699"/>
                <a:gd name="T74" fmla="*/ 33 w 488"/>
                <a:gd name="T75" fmla="*/ 325 h 699"/>
                <a:gd name="T76" fmla="*/ 70 w 488"/>
                <a:gd name="T77" fmla="*/ 280 h 699"/>
                <a:gd name="T78" fmla="*/ 116 w 488"/>
                <a:gd name="T79" fmla="*/ 247 h 699"/>
                <a:gd name="T80" fmla="*/ 170 w 488"/>
                <a:gd name="T81" fmla="*/ 226 h 699"/>
                <a:gd name="T82" fmla="*/ 226 w 488"/>
                <a:gd name="T83" fmla="*/ 216 h 699"/>
                <a:gd name="T84" fmla="*/ 281 w 488"/>
                <a:gd name="T85" fmla="*/ 216 h 699"/>
                <a:gd name="T86" fmla="*/ 334 w 488"/>
                <a:gd name="T87" fmla="*/ 224 h 699"/>
                <a:gd name="T88" fmla="*/ 332 w 488"/>
                <a:gd name="T89" fmla="*/ 67 h 699"/>
                <a:gd name="T90" fmla="*/ 328 w 488"/>
                <a:gd name="T91" fmla="*/ 56 h 699"/>
                <a:gd name="T92" fmla="*/ 321 w 488"/>
                <a:gd name="T93" fmla="*/ 49 h 699"/>
                <a:gd name="T94" fmla="*/ 261 w 488"/>
                <a:gd name="T95" fmla="*/ 48 h 6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88" h="699">
                  <a:moveTo>
                    <a:pt x="248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7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1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19" y="564"/>
                  </a:lnTo>
                  <a:lnTo>
                    <a:pt x="133" y="589"/>
                  </a:lnTo>
                  <a:lnTo>
                    <a:pt x="150" y="607"/>
                  </a:lnTo>
                  <a:lnTo>
                    <a:pt x="174" y="619"/>
                  </a:lnTo>
                  <a:lnTo>
                    <a:pt x="199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3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8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0" y="4"/>
                  </a:lnTo>
                  <a:lnTo>
                    <a:pt x="431" y="7"/>
                  </a:lnTo>
                  <a:lnTo>
                    <a:pt x="432" y="10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8" y="79"/>
                  </a:lnTo>
                  <a:lnTo>
                    <a:pt x="428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4" y="632"/>
                  </a:lnTo>
                  <a:lnTo>
                    <a:pt x="439" y="637"/>
                  </a:lnTo>
                  <a:lnTo>
                    <a:pt x="445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8" y="640"/>
                  </a:lnTo>
                  <a:lnTo>
                    <a:pt x="488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1" y="698"/>
                  </a:lnTo>
                  <a:lnTo>
                    <a:pt x="139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2" y="503"/>
                  </a:lnTo>
                  <a:lnTo>
                    <a:pt x="0" y="461"/>
                  </a:lnTo>
                  <a:lnTo>
                    <a:pt x="2" y="422"/>
                  </a:lnTo>
                  <a:lnTo>
                    <a:pt x="8" y="385"/>
                  </a:lnTo>
                  <a:lnTo>
                    <a:pt x="19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6" y="216"/>
                  </a:lnTo>
                  <a:lnTo>
                    <a:pt x="254" y="215"/>
                  </a:lnTo>
                  <a:lnTo>
                    <a:pt x="281" y="216"/>
                  </a:lnTo>
                  <a:lnTo>
                    <a:pt x="303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106" y="949"/>
              <a:ext cx="568" cy="712"/>
            </a:xfrm>
            <a:custGeom>
              <a:avLst/>
              <a:gdLst>
                <a:gd name="T0" fmla="*/ 200 w 570"/>
                <a:gd name="T1" fmla="*/ 324 h 710"/>
                <a:gd name="T2" fmla="*/ 174 w 570"/>
                <a:gd name="T3" fmla="*/ 335 h 710"/>
                <a:gd name="T4" fmla="*/ 115 w 570"/>
                <a:gd name="T5" fmla="*/ 370 h 710"/>
                <a:gd name="T6" fmla="*/ 70 w 570"/>
                <a:gd name="T7" fmla="*/ 429 h 710"/>
                <a:gd name="T8" fmla="*/ 57 w 570"/>
                <a:gd name="T9" fmla="*/ 517 h 710"/>
                <a:gd name="T10" fmla="*/ 90 w 570"/>
                <a:gd name="T11" fmla="*/ 597 h 710"/>
                <a:gd name="T12" fmla="*/ 156 w 570"/>
                <a:gd name="T13" fmla="*/ 647 h 710"/>
                <a:gd name="T14" fmla="*/ 244 w 570"/>
                <a:gd name="T15" fmla="*/ 657 h 710"/>
                <a:gd name="T16" fmla="*/ 342 w 570"/>
                <a:gd name="T17" fmla="*/ 619 h 710"/>
                <a:gd name="T18" fmla="*/ 344 w 570"/>
                <a:gd name="T19" fmla="*/ 501 h 710"/>
                <a:gd name="T20" fmla="*/ 266 w 570"/>
                <a:gd name="T21" fmla="*/ 401 h 710"/>
                <a:gd name="T22" fmla="*/ 205 w 570"/>
                <a:gd name="T23" fmla="*/ 322 h 710"/>
                <a:gd name="T24" fmla="*/ 223 w 570"/>
                <a:gd name="T25" fmla="*/ 61 h 710"/>
                <a:gd name="T26" fmla="*/ 180 w 570"/>
                <a:gd name="T27" fmla="*/ 98 h 710"/>
                <a:gd name="T28" fmla="*/ 166 w 570"/>
                <a:gd name="T29" fmla="*/ 153 h 710"/>
                <a:gd name="T30" fmla="*/ 194 w 570"/>
                <a:gd name="T31" fmla="*/ 214 h 710"/>
                <a:gd name="T32" fmla="*/ 248 w 570"/>
                <a:gd name="T33" fmla="*/ 245 h 710"/>
                <a:gd name="T34" fmla="*/ 325 w 570"/>
                <a:gd name="T35" fmla="*/ 190 h 710"/>
                <a:gd name="T36" fmla="*/ 349 w 570"/>
                <a:gd name="T37" fmla="*/ 134 h 710"/>
                <a:gd name="T38" fmla="*/ 327 w 570"/>
                <a:gd name="T39" fmla="*/ 80 h 710"/>
                <a:gd name="T40" fmla="*/ 271 w 570"/>
                <a:gd name="T41" fmla="*/ 55 h 710"/>
                <a:gd name="T42" fmla="*/ 279 w 570"/>
                <a:gd name="T43" fmla="*/ 0 h 710"/>
                <a:gd name="T44" fmla="*/ 360 w 570"/>
                <a:gd name="T45" fmla="*/ 31 h 710"/>
                <a:gd name="T46" fmla="*/ 402 w 570"/>
                <a:gd name="T47" fmla="*/ 99 h 710"/>
                <a:gd name="T48" fmla="*/ 393 w 570"/>
                <a:gd name="T49" fmla="*/ 180 h 710"/>
                <a:gd name="T50" fmla="*/ 347 w 570"/>
                <a:gd name="T51" fmla="*/ 243 h 710"/>
                <a:gd name="T52" fmla="*/ 282 w 570"/>
                <a:gd name="T53" fmla="*/ 287 h 710"/>
                <a:gd name="T54" fmla="*/ 311 w 570"/>
                <a:gd name="T55" fmla="*/ 366 h 710"/>
                <a:gd name="T56" fmla="*/ 432 w 570"/>
                <a:gd name="T57" fmla="*/ 518 h 710"/>
                <a:gd name="T58" fmla="*/ 454 w 570"/>
                <a:gd name="T59" fmla="*/ 435 h 710"/>
                <a:gd name="T60" fmla="*/ 457 w 570"/>
                <a:gd name="T61" fmla="*/ 362 h 710"/>
                <a:gd name="T62" fmla="*/ 465 w 570"/>
                <a:gd name="T63" fmla="*/ 349 h 710"/>
                <a:gd name="T64" fmla="*/ 511 w 570"/>
                <a:gd name="T65" fmla="*/ 404 h 710"/>
                <a:gd name="T66" fmla="*/ 501 w 570"/>
                <a:gd name="T67" fmla="*/ 490 h 710"/>
                <a:gd name="T68" fmla="*/ 488 w 570"/>
                <a:gd name="T69" fmla="*/ 585 h 710"/>
                <a:gd name="T70" fmla="*/ 538 w 570"/>
                <a:gd name="T71" fmla="*/ 637 h 710"/>
                <a:gd name="T72" fmla="*/ 570 w 570"/>
                <a:gd name="T73" fmla="*/ 643 h 710"/>
                <a:gd name="T74" fmla="*/ 538 w 570"/>
                <a:gd name="T75" fmla="*/ 697 h 710"/>
                <a:gd name="T76" fmla="*/ 495 w 570"/>
                <a:gd name="T77" fmla="*/ 675 h 710"/>
                <a:gd name="T78" fmla="*/ 432 w 570"/>
                <a:gd name="T79" fmla="*/ 608 h 710"/>
                <a:gd name="T80" fmla="*/ 331 w 570"/>
                <a:gd name="T81" fmla="*/ 684 h 710"/>
                <a:gd name="T82" fmla="*/ 212 w 570"/>
                <a:gd name="T83" fmla="*/ 710 h 710"/>
                <a:gd name="T84" fmla="*/ 139 w 570"/>
                <a:gd name="T85" fmla="*/ 697 h 710"/>
                <a:gd name="T86" fmla="*/ 58 w 570"/>
                <a:gd name="T87" fmla="*/ 646 h 710"/>
                <a:gd name="T88" fmla="*/ 6 w 570"/>
                <a:gd name="T89" fmla="*/ 556 h 710"/>
                <a:gd name="T90" fmla="*/ 5 w 570"/>
                <a:gd name="T91" fmla="*/ 452 h 710"/>
                <a:gd name="T92" fmla="*/ 49 w 570"/>
                <a:gd name="T93" fmla="*/ 363 h 710"/>
                <a:gd name="T94" fmla="*/ 124 w 570"/>
                <a:gd name="T95" fmla="*/ 300 h 710"/>
                <a:gd name="T96" fmla="*/ 168 w 570"/>
                <a:gd name="T97" fmla="*/ 273 h 710"/>
                <a:gd name="T98" fmla="*/ 124 w 570"/>
                <a:gd name="T99" fmla="*/ 211 h 710"/>
                <a:gd name="T100" fmla="*/ 110 w 570"/>
                <a:gd name="T101" fmla="*/ 137 h 710"/>
                <a:gd name="T102" fmla="*/ 139 w 570"/>
                <a:gd name="T103" fmla="*/ 65 h 710"/>
                <a:gd name="T104" fmla="*/ 200 w 570"/>
                <a:gd name="T105" fmla="*/ 13 h 71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0" h="710">
                  <a:moveTo>
                    <a:pt x="205" y="322"/>
                  </a:moveTo>
                  <a:lnTo>
                    <a:pt x="202" y="324"/>
                  </a:lnTo>
                  <a:lnTo>
                    <a:pt x="200" y="324"/>
                  </a:lnTo>
                  <a:lnTo>
                    <a:pt x="199" y="325"/>
                  </a:lnTo>
                  <a:lnTo>
                    <a:pt x="194" y="326"/>
                  </a:lnTo>
                  <a:lnTo>
                    <a:pt x="174" y="335"/>
                  </a:lnTo>
                  <a:lnTo>
                    <a:pt x="155" y="344"/>
                  </a:lnTo>
                  <a:lnTo>
                    <a:pt x="135" y="357"/>
                  </a:lnTo>
                  <a:lnTo>
                    <a:pt x="115" y="370"/>
                  </a:lnTo>
                  <a:lnTo>
                    <a:pt x="98" y="387"/>
                  </a:lnTo>
                  <a:lnTo>
                    <a:pt x="82" y="407"/>
                  </a:lnTo>
                  <a:lnTo>
                    <a:pt x="70" y="429"/>
                  </a:lnTo>
                  <a:lnTo>
                    <a:pt x="61" y="456"/>
                  </a:lnTo>
                  <a:lnTo>
                    <a:pt x="57" y="485"/>
                  </a:lnTo>
                  <a:lnTo>
                    <a:pt x="57" y="517"/>
                  </a:lnTo>
                  <a:lnTo>
                    <a:pt x="63" y="547"/>
                  </a:lnTo>
                  <a:lnTo>
                    <a:pt x="74" y="574"/>
                  </a:lnTo>
                  <a:lnTo>
                    <a:pt x="90" y="597"/>
                  </a:lnTo>
                  <a:lnTo>
                    <a:pt x="109" y="618"/>
                  </a:lnTo>
                  <a:lnTo>
                    <a:pt x="131" y="634"/>
                  </a:lnTo>
                  <a:lnTo>
                    <a:pt x="156" y="647"/>
                  </a:lnTo>
                  <a:lnTo>
                    <a:pt x="181" y="654"/>
                  </a:lnTo>
                  <a:lnTo>
                    <a:pt x="208" y="658"/>
                  </a:lnTo>
                  <a:lnTo>
                    <a:pt x="244" y="657"/>
                  </a:lnTo>
                  <a:lnTo>
                    <a:pt x="278" y="650"/>
                  </a:lnTo>
                  <a:lnTo>
                    <a:pt x="311" y="637"/>
                  </a:lnTo>
                  <a:lnTo>
                    <a:pt x="342" y="619"/>
                  </a:lnTo>
                  <a:lnTo>
                    <a:pt x="370" y="596"/>
                  </a:lnTo>
                  <a:lnTo>
                    <a:pt x="398" y="567"/>
                  </a:lnTo>
                  <a:lnTo>
                    <a:pt x="344" y="501"/>
                  </a:lnTo>
                  <a:lnTo>
                    <a:pt x="317" y="467"/>
                  </a:lnTo>
                  <a:lnTo>
                    <a:pt x="290" y="434"/>
                  </a:lnTo>
                  <a:lnTo>
                    <a:pt x="266" y="401"/>
                  </a:lnTo>
                  <a:lnTo>
                    <a:pt x="243" y="371"/>
                  </a:lnTo>
                  <a:lnTo>
                    <a:pt x="222" y="344"/>
                  </a:lnTo>
                  <a:lnTo>
                    <a:pt x="205" y="322"/>
                  </a:lnTo>
                  <a:close/>
                  <a:moveTo>
                    <a:pt x="262" y="55"/>
                  </a:moveTo>
                  <a:lnTo>
                    <a:pt x="241" y="56"/>
                  </a:lnTo>
                  <a:lnTo>
                    <a:pt x="223" y="61"/>
                  </a:lnTo>
                  <a:lnTo>
                    <a:pt x="207" y="70"/>
                  </a:lnTo>
                  <a:lnTo>
                    <a:pt x="192" y="82"/>
                  </a:lnTo>
                  <a:lnTo>
                    <a:pt x="180" y="98"/>
                  </a:lnTo>
                  <a:lnTo>
                    <a:pt x="172" y="115"/>
                  </a:lnTo>
                  <a:lnTo>
                    <a:pt x="166" y="135"/>
                  </a:lnTo>
                  <a:lnTo>
                    <a:pt x="166" y="153"/>
                  </a:lnTo>
                  <a:lnTo>
                    <a:pt x="170" y="174"/>
                  </a:lnTo>
                  <a:lnTo>
                    <a:pt x="180" y="195"/>
                  </a:lnTo>
                  <a:lnTo>
                    <a:pt x="194" y="214"/>
                  </a:lnTo>
                  <a:lnTo>
                    <a:pt x="211" y="235"/>
                  </a:lnTo>
                  <a:lnTo>
                    <a:pt x="226" y="255"/>
                  </a:lnTo>
                  <a:lnTo>
                    <a:pt x="248" y="245"/>
                  </a:lnTo>
                  <a:lnTo>
                    <a:pt x="289" y="221"/>
                  </a:lnTo>
                  <a:lnTo>
                    <a:pt x="309" y="206"/>
                  </a:lnTo>
                  <a:lnTo>
                    <a:pt x="325" y="190"/>
                  </a:lnTo>
                  <a:lnTo>
                    <a:pt x="338" y="173"/>
                  </a:lnTo>
                  <a:lnTo>
                    <a:pt x="347" y="154"/>
                  </a:lnTo>
                  <a:lnTo>
                    <a:pt x="349" y="134"/>
                  </a:lnTo>
                  <a:lnTo>
                    <a:pt x="347" y="113"/>
                  </a:lnTo>
                  <a:lnTo>
                    <a:pt x="339" y="94"/>
                  </a:lnTo>
                  <a:lnTo>
                    <a:pt x="327" y="80"/>
                  </a:lnTo>
                  <a:lnTo>
                    <a:pt x="312" y="67"/>
                  </a:lnTo>
                  <a:lnTo>
                    <a:pt x="293" y="59"/>
                  </a:lnTo>
                  <a:lnTo>
                    <a:pt x="271" y="55"/>
                  </a:lnTo>
                  <a:lnTo>
                    <a:pt x="262" y="55"/>
                  </a:lnTo>
                  <a:close/>
                  <a:moveTo>
                    <a:pt x="251" y="0"/>
                  </a:moveTo>
                  <a:lnTo>
                    <a:pt x="279" y="0"/>
                  </a:lnTo>
                  <a:lnTo>
                    <a:pt x="310" y="5"/>
                  </a:lnTo>
                  <a:lnTo>
                    <a:pt x="337" y="16"/>
                  </a:lnTo>
                  <a:lnTo>
                    <a:pt x="360" y="31"/>
                  </a:lnTo>
                  <a:lnTo>
                    <a:pt x="379" y="50"/>
                  </a:lnTo>
                  <a:lnTo>
                    <a:pt x="392" y="74"/>
                  </a:lnTo>
                  <a:lnTo>
                    <a:pt x="402" y="99"/>
                  </a:lnTo>
                  <a:lnTo>
                    <a:pt x="404" y="129"/>
                  </a:lnTo>
                  <a:lnTo>
                    <a:pt x="402" y="156"/>
                  </a:lnTo>
                  <a:lnTo>
                    <a:pt x="393" y="180"/>
                  </a:lnTo>
                  <a:lnTo>
                    <a:pt x="381" y="203"/>
                  </a:lnTo>
                  <a:lnTo>
                    <a:pt x="365" y="223"/>
                  </a:lnTo>
                  <a:lnTo>
                    <a:pt x="347" y="243"/>
                  </a:lnTo>
                  <a:lnTo>
                    <a:pt x="326" y="259"/>
                  </a:lnTo>
                  <a:lnTo>
                    <a:pt x="304" y="275"/>
                  </a:lnTo>
                  <a:lnTo>
                    <a:pt x="282" y="287"/>
                  </a:lnTo>
                  <a:lnTo>
                    <a:pt x="259" y="299"/>
                  </a:lnTo>
                  <a:lnTo>
                    <a:pt x="283" y="331"/>
                  </a:lnTo>
                  <a:lnTo>
                    <a:pt x="311" y="366"/>
                  </a:lnTo>
                  <a:lnTo>
                    <a:pt x="341" y="403"/>
                  </a:lnTo>
                  <a:lnTo>
                    <a:pt x="402" y="482"/>
                  </a:lnTo>
                  <a:lnTo>
                    <a:pt x="432" y="518"/>
                  </a:lnTo>
                  <a:lnTo>
                    <a:pt x="443" y="491"/>
                  </a:lnTo>
                  <a:lnTo>
                    <a:pt x="451" y="463"/>
                  </a:lnTo>
                  <a:lnTo>
                    <a:pt x="454" y="435"/>
                  </a:lnTo>
                  <a:lnTo>
                    <a:pt x="456" y="404"/>
                  </a:lnTo>
                  <a:lnTo>
                    <a:pt x="457" y="379"/>
                  </a:lnTo>
                  <a:lnTo>
                    <a:pt x="457" y="362"/>
                  </a:lnTo>
                  <a:lnTo>
                    <a:pt x="459" y="354"/>
                  </a:lnTo>
                  <a:lnTo>
                    <a:pt x="462" y="352"/>
                  </a:lnTo>
                  <a:lnTo>
                    <a:pt x="465" y="349"/>
                  </a:lnTo>
                  <a:lnTo>
                    <a:pt x="570" y="349"/>
                  </a:lnTo>
                  <a:lnTo>
                    <a:pt x="570" y="404"/>
                  </a:lnTo>
                  <a:lnTo>
                    <a:pt x="511" y="404"/>
                  </a:lnTo>
                  <a:lnTo>
                    <a:pt x="510" y="429"/>
                  </a:lnTo>
                  <a:lnTo>
                    <a:pt x="507" y="458"/>
                  </a:lnTo>
                  <a:lnTo>
                    <a:pt x="501" y="490"/>
                  </a:lnTo>
                  <a:lnTo>
                    <a:pt x="489" y="526"/>
                  </a:lnTo>
                  <a:lnTo>
                    <a:pt x="469" y="561"/>
                  </a:lnTo>
                  <a:lnTo>
                    <a:pt x="488" y="585"/>
                  </a:lnTo>
                  <a:lnTo>
                    <a:pt x="505" y="603"/>
                  </a:lnTo>
                  <a:lnTo>
                    <a:pt x="519" y="619"/>
                  </a:lnTo>
                  <a:lnTo>
                    <a:pt x="538" y="637"/>
                  </a:lnTo>
                  <a:lnTo>
                    <a:pt x="546" y="641"/>
                  </a:lnTo>
                  <a:lnTo>
                    <a:pt x="556" y="642"/>
                  </a:lnTo>
                  <a:lnTo>
                    <a:pt x="570" y="643"/>
                  </a:lnTo>
                  <a:lnTo>
                    <a:pt x="570" y="699"/>
                  </a:lnTo>
                  <a:lnTo>
                    <a:pt x="554" y="699"/>
                  </a:lnTo>
                  <a:lnTo>
                    <a:pt x="538" y="697"/>
                  </a:lnTo>
                  <a:lnTo>
                    <a:pt x="521" y="692"/>
                  </a:lnTo>
                  <a:lnTo>
                    <a:pt x="503" y="683"/>
                  </a:lnTo>
                  <a:lnTo>
                    <a:pt x="495" y="675"/>
                  </a:lnTo>
                  <a:lnTo>
                    <a:pt x="468" y="648"/>
                  </a:lnTo>
                  <a:lnTo>
                    <a:pt x="451" y="630"/>
                  </a:lnTo>
                  <a:lnTo>
                    <a:pt x="432" y="608"/>
                  </a:lnTo>
                  <a:lnTo>
                    <a:pt x="401" y="638"/>
                  </a:lnTo>
                  <a:lnTo>
                    <a:pt x="366" y="664"/>
                  </a:lnTo>
                  <a:lnTo>
                    <a:pt x="331" y="684"/>
                  </a:lnTo>
                  <a:lnTo>
                    <a:pt x="293" y="699"/>
                  </a:lnTo>
                  <a:lnTo>
                    <a:pt x="254" y="707"/>
                  </a:lnTo>
                  <a:lnTo>
                    <a:pt x="212" y="710"/>
                  </a:lnTo>
                  <a:lnTo>
                    <a:pt x="201" y="710"/>
                  </a:lnTo>
                  <a:lnTo>
                    <a:pt x="169" y="706"/>
                  </a:lnTo>
                  <a:lnTo>
                    <a:pt x="139" y="697"/>
                  </a:lnTo>
                  <a:lnTo>
                    <a:pt x="109" y="684"/>
                  </a:lnTo>
                  <a:lnTo>
                    <a:pt x="82" y="667"/>
                  </a:lnTo>
                  <a:lnTo>
                    <a:pt x="58" y="646"/>
                  </a:lnTo>
                  <a:lnTo>
                    <a:pt x="36" y="619"/>
                  </a:lnTo>
                  <a:lnTo>
                    <a:pt x="19" y="588"/>
                  </a:lnTo>
                  <a:lnTo>
                    <a:pt x="6" y="556"/>
                  </a:lnTo>
                  <a:lnTo>
                    <a:pt x="0" y="521"/>
                  </a:lnTo>
                  <a:lnTo>
                    <a:pt x="0" y="485"/>
                  </a:lnTo>
                  <a:lnTo>
                    <a:pt x="5" y="452"/>
                  </a:lnTo>
                  <a:lnTo>
                    <a:pt x="15" y="420"/>
                  </a:lnTo>
                  <a:lnTo>
                    <a:pt x="30" y="391"/>
                  </a:lnTo>
                  <a:lnTo>
                    <a:pt x="49" y="363"/>
                  </a:lnTo>
                  <a:lnTo>
                    <a:pt x="73" y="338"/>
                  </a:lnTo>
                  <a:lnTo>
                    <a:pt x="98" y="317"/>
                  </a:lnTo>
                  <a:lnTo>
                    <a:pt x="124" y="300"/>
                  </a:lnTo>
                  <a:lnTo>
                    <a:pt x="148" y="288"/>
                  </a:lnTo>
                  <a:lnTo>
                    <a:pt x="170" y="278"/>
                  </a:lnTo>
                  <a:lnTo>
                    <a:pt x="168" y="273"/>
                  </a:lnTo>
                  <a:lnTo>
                    <a:pt x="166" y="272"/>
                  </a:lnTo>
                  <a:lnTo>
                    <a:pt x="136" y="233"/>
                  </a:lnTo>
                  <a:lnTo>
                    <a:pt x="124" y="211"/>
                  </a:lnTo>
                  <a:lnTo>
                    <a:pt x="115" y="189"/>
                  </a:lnTo>
                  <a:lnTo>
                    <a:pt x="110" y="163"/>
                  </a:lnTo>
                  <a:lnTo>
                    <a:pt x="110" y="137"/>
                  </a:lnTo>
                  <a:lnTo>
                    <a:pt x="115" y="113"/>
                  </a:lnTo>
                  <a:lnTo>
                    <a:pt x="125" y="88"/>
                  </a:lnTo>
                  <a:lnTo>
                    <a:pt x="139" y="65"/>
                  </a:lnTo>
                  <a:lnTo>
                    <a:pt x="156" y="45"/>
                  </a:lnTo>
                  <a:lnTo>
                    <a:pt x="177" y="27"/>
                  </a:lnTo>
                  <a:lnTo>
                    <a:pt x="200" y="13"/>
                  </a:lnTo>
                  <a:lnTo>
                    <a:pt x="224" y="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4FED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en-GB">
                <a:cs typeface="Arial" pitchFamily="34" charset="0"/>
              </a:endParaRPr>
            </a:p>
          </p:txBody>
        </p: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00" y="6480000"/>
            <a:ext cx="57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11" y="6300000"/>
            <a:ext cx="108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26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2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Tx/>
        <a:buNone/>
        <a:defRPr sz="2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80975" indent="-18097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180975" indent="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Tx/>
        <a:buNone/>
        <a:defRPr sz="2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361950" indent="-18097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1"/>
        </a:buClr>
        <a:buFont typeface="Georgia" panose="02040502050405020303" pitchFamily="18" charset="0"/>
        <a:buChar char="-"/>
        <a:defRPr sz="2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6pPr>
      <a:lvl7pPr marL="361950" indent="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2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7pPr>
      <a:lvl8pPr marL="180975" indent="-18097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rabicPeriod"/>
        <a:defRPr sz="2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8pPr>
      <a:lvl9pPr marL="361950" indent="-18097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lphaLcPeriod"/>
        <a:defRPr sz="2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360000"/>
            <a:ext cx="8208000" cy="432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 title="TextStandard"/>
          <p:cNvSpPr>
            <a:spLocks noGrp="1"/>
          </p:cNvSpPr>
          <p:nvPr>
            <p:ph type="body" idx="1"/>
          </p:nvPr>
        </p:nvSpPr>
        <p:spPr>
          <a:xfrm>
            <a:off x="468000" y="1584000"/>
            <a:ext cx="82080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GB" dirty="0"/>
          </a:p>
        </p:txBody>
      </p:sp>
      <p:grpSp>
        <p:nvGrpSpPr>
          <p:cNvPr id="7" name="TwoBirdsLogo1Standard"/>
          <p:cNvGrpSpPr>
            <a:grpSpLocks/>
          </p:cNvGrpSpPr>
          <p:nvPr/>
        </p:nvGrpSpPr>
        <p:grpSpPr bwMode="auto">
          <a:xfrm>
            <a:off x="7164288" y="6444000"/>
            <a:ext cx="1500193" cy="265114"/>
            <a:chOff x="385" y="949"/>
            <a:chExt cx="4036" cy="712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957" y="1002"/>
              <a:ext cx="128" cy="123"/>
            </a:xfrm>
            <a:custGeom>
              <a:avLst/>
              <a:gdLst>
                <a:gd name="T0" fmla="*/ 65 w 128"/>
                <a:gd name="T1" fmla="*/ 0 h 123"/>
                <a:gd name="T2" fmla="*/ 85 w 128"/>
                <a:gd name="T3" fmla="*/ 3 h 123"/>
                <a:gd name="T4" fmla="*/ 103 w 128"/>
                <a:gd name="T5" fmla="*/ 12 h 123"/>
                <a:gd name="T6" fmla="*/ 116 w 128"/>
                <a:gd name="T7" fmla="*/ 25 h 123"/>
                <a:gd name="T8" fmla="*/ 125 w 128"/>
                <a:gd name="T9" fmla="*/ 43 h 123"/>
                <a:gd name="T10" fmla="*/ 128 w 128"/>
                <a:gd name="T11" fmla="*/ 62 h 123"/>
                <a:gd name="T12" fmla="*/ 125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5 w 128"/>
                <a:gd name="T21" fmla="*/ 123 h 123"/>
                <a:gd name="T22" fmla="*/ 45 w 128"/>
                <a:gd name="T23" fmla="*/ 120 h 123"/>
                <a:gd name="T24" fmla="*/ 27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7 w 128"/>
                <a:gd name="T37" fmla="*/ 12 h 123"/>
                <a:gd name="T38" fmla="*/ 44 w 128"/>
                <a:gd name="T39" fmla="*/ 3 h 123"/>
                <a:gd name="T40" fmla="*/ 65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5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6" y="25"/>
                  </a:lnTo>
                  <a:lnTo>
                    <a:pt x="125" y="43"/>
                  </a:lnTo>
                  <a:lnTo>
                    <a:pt x="128" y="62"/>
                  </a:lnTo>
                  <a:lnTo>
                    <a:pt x="125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5" y="123"/>
                  </a:lnTo>
                  <a:lnTo>
                    <a:pt x="45" y="120"/>
                  </a:lnTo>
                  <a:lnTo>
                    <a:pt x="27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7" y="12"/>
                  </a:lnTo>
                  <a:lnTo>
                    <a:pt x="44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3391" y="1002"/>
              <a:ext cx="128" cy="123"/>
            </a:xfrm>
            <a:custGeom>
              <a:avLst/>
              <a:gdLst>
                <a:gd name="T0" fmla="*/ 64 w 128"/>
                <a:gd name="T1" fmla="*/ 0 h 123"/>
                <a:gd name="T2" fmla="*/ 85 w 128"/>
                <a:gd name="T3" fmla="*/ 3 h 123"/>
                <a:gd name="T4" fmla="*/ 102 w 128"/>
                <a:gd name="T5" fmla="*/ 12 h 123"/>
                <a:gd name="T6" fmla="*/ 116 w 128"/>
                <a:gd name="T7" fmla="*/ 25 h 123"/>
                <a:gd name="T8" fmla="*/ 124 w 128"/>
                <a:gd name="T9" fmla="*/ 43 h 123"/>
                <a:gd name="T10" fmla="*/ 128 w 128"/>
                <a:gd name="T11" fmla="*/ 62 h 123"/>
                <a:gd name="T12" fmla="*/ 124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4 w 128"/>
                <a:gd name="T21" fmla="*/ 123 h 123"/>
                <a:gd name="T22" fmla="*/ 45 w 128"/>
                <a:gd name="T23" fmla="*/ 120 h 123"/>
                <a:gd name="T24" fmla="*/ 26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6 w 128"/>
                <a:gd name="T37" fmla="*/ 12 h 123"/>
                <a:gd name="T38" fmla="*/ 44 w 128"/>
                <a:gd name="T39" fmla="*/ 3 h 123"/>
                <a:gd name="T40" fmla="*/ 64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4" y="0"/>
                  </a:moveTo>
                  <a:lnTo>
                    <a:pt x="85" y="3"/>
                  </a:lnTo>
                  <a:lnTo>
                    <a:pt x="102" y="12"/>
                  </a:lnTo>
                  <a:lnTo>
                    <a:pt x="116" y="25"/>
                  </a:lnTo>
                  <a:lnTo>
                    <a:pt x="124" y="43"/>
                  </a:lnTo>
                  <a:lnTo>
                    <a:pt x="128" y="62"/>
                  </a:lnTo>
                  <a:lnTo>
                    <a:pt x="124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4" y="123"/>
                  </a:lnTo>
                  <a:lnTo>
                    <a:pt x="45" y="120"/>
                  </a:lnTo>
                  <a:lnTo>
                    <a:pt x="26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385" y="1026"/>
              <a:ext cx="508" cy="624"/>
            </a:xfrm>
            <a:custGeom>
              <a:avLst/>
              <a:gdLst>
                <a:gd name="T0" fmla="*/ 178 w 508"/>
                <a:gd name="T1" fmla="*/ 511 h 624"/>
                <a:gd name="T2" fmla="*/ 181 w 508"/>
                <a:gd name="T3" fmla="*/ 550 h 624"/>
                <a:gd name="T4" fmla="*/ 197 w 508"/>
                <a:gd name="T5" fmla="*/ 570 h 624"/>
                <a:gd name="T6" fmla="*/ 235 w 508"/>
                <a:gd name="T7" fmla="*/ 577 h 624"/>
                <a:gd name="T8" fmla="*/ 296 w 508"/>
                <a:gd name="T9" fmla="*/ 576 h 624"/>
                <a:gd name="T10" fmla="*/ 345 w 508"/>
                <a:gd name="T11" fmla="*/ 561 h 624"/>
                <a:gd name="T12" fmla="*/ 378 w 508"/>
                <a:gd name="T13" fmla="*/ 532 h 624"/>
                <a:gd name="T14" fmla="*/ 394 w 508"/>
                <a:gd name="T15" fmla="*/ 488 h 624"/>
                <a:gd name="T16" fmla="*/ 394 w 508"/>
                <a:gd name="T17" fmla="*/ 427 h 624"/>
                <a:gd name="T18" fmla="*/ 380 w 508"/>
                <a:gd name="T19" fmla="*/ 375 h 624"/>
                <a:gd name="T20" fmla="*/ 346 w 508"/>
                <a:gd name="T21" fmla="*/ 342 h 624"/>
                <a:gd name="T22" fmla="*/ 295 w 508"/>
                <a:gd name="T23" fmla="*/ 327 h 624"/>
                <a:gd name="T24" fmla="*/ 178 w 508"/>
                <a:gd name="T25" fmla="*/ 325 h 624"/>
                <a:gd name="T26" fmla="*/ 195 w 508"/>
                <a:gd name="T27" fmla="*/ 49 h 624"/>
                <a:gd name="T28" fmla="*/ 178 w 508"/>
                <a:gd name="T29" fmla="*/ 277 h 624"/>
                <a:gd name="T30" fmla="*/ 280 w 508"/>
                <a:gd name="T31" fmla="*/ 275 h 624"/>
                <a:gd name="T32" fmla="*/ 328 w 508"/>
                <a:gd name="T33" fmla="*/ 256 h 624"/>
                <a:gd name="T34" fmla="*/ 359 w 508"/>
                <a:gd name="T35" fmla="*/ 220 h 624"/>
                <a:gd name="T36" fmla="*/ 368 w 508"/>
                <a:gd name="T37" fmla="*/ 167 h 624"/>
                <a:gd name="T38" fmla="*/ 362 w 508"/>
                <a:gd name="T39" fmla="*/ 110 h 624"/>
                <a:gd name="T40" fmla="*/ 342 w 508"/>
                <a:gd name="T41" fmla="*/ 74 h 624"/>
                <a:gd name="T42" fmla="*/ 304 w 508"/>
                <a:gd name="T43" fmla="*/ 54 h 624"/>
                <a:gd name="T44" fmla="*/ 245 w 508"/>
                <a:gd name="T45" fmla="*/ 48 h 624"/>
                <a:gd name="T46" fmla="*/ 0 w 508"/>
                <a:gd name="T47" fmla="*/ 0 h 624"/>
                <a:gd name="T48" fmla="*/ 299 w 508"/>
                <a:gd name="T49" fmla="*/ 3 h 624"/>
                <a:gd name="T50" fmla="*/ 376 w 508"/>
                <a:gd name="T51" fmla="*/ 17 h 624"/>
                <a:gd name="T52" fmla="*/ 431 w 508"/>
                <a:gd name="T53" fmla="*/ 47 h 624"/>
                <a:gd name="T54" fmla="*/ 464 w 508"/>
                <a:gd name="T55" fmla="*/ 91 h 624"/>
                <a:gd name="T56" fmla="*/ 475 w 508"/>
                <a:gd name="T57" fmla="*/ 150 h 624"/>
                <a:gd name="T58" fmla="*/ 464 w 508"/>
                <a:gd name="T59" fmla="*/ 209 h 624"/>
                <a:gd name="T60" fmla="*/ 430 w 508"/>
                <a:gd name="T61" fmla="*/ 254 h 624"/>
                <a:gd name="T62" fmla="*/ 373 w 508"/>
                <a:gd name="T63" fmla="*/ 285 h 624"/>
                <a:gd name="T64" fmla="*/ 376 w 508"/>
                <a:gd name="T65" fmla="*/ 302 h 624"/>
                <a:gd name="T66" fmla="*/ 440 w 508"/>
                <a:gd name="T67" fmla="*/ 325 h 624"/>
                <a:gd name="T68" fmla="*/ 484 w 508"/>
                <a:gd name="T69" fmla="*/ 363 h 624"/>
                <a:gd name="T70" fmla="*/ 506 w 508"/>
                <a:gd name="T71" fmla="*/ 416 h 624"/>
                <a:gd name="T72" fmla="*/ 506 w 508"/>
                <a:gd name="T73" fmla="*/ 479 h 624"/>
                <a:gd name="T74" fmla="*/ 485 w 508"/>
                <a:gd name="T75" fmla="*/ 535 h 624"/>
                <a:gd name="T76" fmla="*/ 446 w 508"/>
                <a:gd name="T77" fmla="*/ 577 h 624"/>
                <a:gd name="T78" fmla="*/ 389 w 508"/>
                <a:gd name="T79" fmla="*/ 607 h 624"/>
                <a:gd name="T80" fmla="*/ 316 w 508"/>
                <a:gd name="T81" fmla="*/ 622 h 624"/>
                <a:gd name="T82" fmla="*/ 0 w 508"/>
                <a:gd name="T83" fmla="*/ 624 h 624"/>
                <a:gd name="T84" fmla="*/ 48 w 508"/>
                <a:gd name="T85" fmla="*/ 577 h 624"/>
                <a:gd name="T86" fmla="*/ 66 w 508"/>
                <a:gd name="T87" fmla="*/ 570 h 624"/>
                <a:gd name="T88" fmla="*/ 72 w 508"/>
                <a:gd name="T89" fmla="*/ 548 h 624"/>
                <a:gd name="T90" fmla="*/ 69 w 508"/>
                <a:gd name="T91" fmla="*/ 57 h 624"/>
                <a:gd name="T92" fmla="*/ 48 w 508"/>
                <a:gd name="T93" fmla="*/ 48 h 624"/>
                <a:gd name="T94" fmla="*/ 0 w 508"/>
                <a:gd name="T95" fmla="*/ 0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8" h="624">
                  <a:moveTo>
                    <a:pt x="178" y="325"/>
                  </a:moveTo>
                  <a:lnTo>
                    <a:pt x="178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6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4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7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80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8" y="325"/>
                  </a:lnTo>
                  <a:close/>
                  <a:moveTo>
                    <a:pt x="218" y="48"/>
                  </a:moveTo>
                  <a:lnTo>
                    <a:pt x="195" y="49"/>
                  </a:lnTo>
                  <a:lnTo>
                    <a:pt x="178" y="52"/>
                  </a:lnTo>
                  <a:lnTo>
                    <a:pt x="178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9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2" y="74"/>
                  </a:lnTo>
                  <a:lnTo>
                    <a:pt x="324" y="61"/>
                  </a:lnTo>
                  <a:lnTo>
                    <a:pt x="304" y="54"/>
                  </a:lnTo>
                  <a:lnTo>
                    <a:pt x="277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1" y="66"/>
                  </a:lnTo>
                  <a:lnTo>
                    <a:pt x="464" y="91"/>
                  </a:lnTo>
                  <a:lnTo>
                    <a:pt x="473" y="118"/>
                  </a:lnTo>
                  <a:lnTo>
                    <a:pt x="475" y="150"/>
                  </a:lnTo>
                  <a:lnTo>
                    <a:pt x="473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3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40" y="325"/>
                  </a:lnTo>
                  <a:lnTo>
                    <a:pt x="464" y="342"/>
                  </a:lnTo>
                  <a:lnTo>
                    <a:pt x="484" y="363"/>
                  </a:lnTo>
                  <a:lnTo>
                    <a:pt x="497" y="387"/>
                  </a:lnTo>
                  <a:lnTo>
                    <a:pt x="506" y="416"/>
                  </a:lnTo>
                  <a:lnTo>
                    <a:pt x="508" y="448"/>
                  </a:lnTo>
                  <a:lnTo>
                    <a:pt x="506" y="479"/>
                  </a:lnTo>
                  <a:lnTo>
                    <a:pt x="498" y="509"/>
                  </a:lnTo>
                  <a:lnTo>
                    <a:pt x="485" y="535"/>
                  </a:lnTo>
                  <a:lnTo>
                    <a:pt x="468" y="558"/>
                  </a:lnTo>
                  <a:lnTo>
                    <a:pt x="446" y="577"/>
                  </a:lnTo>
                  <a:lnTo>
                    <a:pt x="420" y="593"/>
                  </a:lnTo>
                  <a:lnTo>
                    <a:pt x="389" y="607"/>
                  </a:lnTo>
                  <a:lnTo>
                    <a:pt x="355" y="617"/>
                  </a:lnTo>
                  <a:lnTo>
                    <a:pt x="316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69"/>
                  </a:lnTo>
                  <a:lnTo>
                    <a:pt x="69" y="57"/>
                  </a:lnTo>
                  <a:lnTo>
                    <a:pt x="60" y="50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155" y="1176"/>
              <a:ext cx="347" cy="474"/>
            </a:xfrm>
            <a:custGeom>
              <a:avLst/>
              <a:gdLst>
                <a:gd name="T0" fmla="*/ 306 w 347"/>
                <a:gd name="T1" fmla="*/ 2 h 474"/>
                <a:gd name="T2" fmla="*/ 335 w 347"/>
                <a:gd name="T3" fmla="*/ 22 h 474"/>
                <a:gd name="T4" fmla="*/ 347 w 347"/>
                <a:gd name="T5" fmla="*/ 57 h 474"/>
                <a:gd name="T6" fmla="*/ 339 w 347"/>
                <a:gd name="T7" fmla="*/ 88 h 474"/>
                <a:gd name="T8" fmla="*/ 320 w 347"/>
                <a:gd name="T9" fmla="*/ 105 h 474"/>
                <a:gd name="T10" fmla="*/ 295 w 347"/>
                <a:gd name="T11" fmla="*/ 111 h 474"/>
                <a:gd name="T12" fmla="*/ 263 w 347"/>
                <a:gd name="T13" fmla="*/ 106 h 474"/>
                <a:gd name="T14" fmla="*/ 246 w 347"/>
                <a:gd name="T15" fmla="*/ 90 h 474"/>
                <a:gd name="T16" fmla="*/ 238 w 347"/>
                <a:gd name="T17" fmla="*/ 74 h 474"/>
                <a:gd name="T18" fmla="*/ 231 w 347"/>
                <a:gd name="T19" fmla="*/ 68 h 474"/>
                <a:gd name="T20" fmla="*/ 224 w 347"/>
                <a:gd name="T21" fmla="*/ 67 h 474"/>
                <a:gd name="T22" fmla="*/ 198 w 347"/>
                <a:gd name="T23" fmla="*/ 76 h 474"/>
                <a:gd name="T24" fmla="*/ 170 w 347"/>
                <a:gd name="T25" fmla="*/ 94 h 474"/>
                <a:gd name="T26" fmla="*/ 159 w 347"/>
                <a:gd name="T27" fmla="*/ 405 h 474"/>
                <a:gd name="T28" fmla="*/ 164 w 347"/>
                <a:gd name="T29" fmla="*/ 426 h 474"/>
                <a:gd name="T30" fmla="*/ 175 w 347"/>
                <a:gd name="T31" fmla="*/ 434 h 474"/>
                <a:gd name="T32" fmla="*/ 227 w 347"/>
                <a:gd name="T33" fmla="*/ 474 h 474"/>
                <a:gd name="T34" fmla="*/ 1 w 347"/>
                <a:gd name="T35" fmla="*/ 434 h 474"/>
                <a:gd name="T36" fmla="*/ 51 w 347"/>
                <a:gd name="T37" fmla="*/ 431 h 474"/>
                <a:gd name="T38" fmla="*/ 60 w 347"/>
                <a:gd name="T39" fmla="*/ 418 h 474"/>
                <a:gd name="T40" fmla="*/ 61 w 347"/>
                <a:gd name="T41" fmla="*/ 402 h 474"/>
                <a:gd name="T42" fmla="*/ 62 w 347"/>
                <a:gd name="T43" fmla="*/ 112 h 474"/>
                <a:gd name="T44" fmla="*/ 61 w 347"/>
                <a:gd name="T45" fmla="*/ 90 h 474"/>
                <a:gd name="T46" fmla="*/ 49 w 347"/>
                <a:gd name="T47" fmla="*/ 73 h 474"/>
                <a:gd name="T48" fmla="*/ 0 w 347"/>
                <a:gd name="T49" fmla="*/ 72 h 474"/>
                <a:gd name="T50" fmla="*/ 153 w 347"/>
                <a:gd name="T51" fmla="*/ 25 h 474"/>
                <a:gd name="T52" fmla="*/ 158 w 347"/>
                <a:gd name="T53" fmla="*/ 29 h 474"/>
                <a:gd name="T54" fmla="*/ 160 w 347"/>
                <a:gd name="T55" fmla="*/ 35 h 474"/>
                <a:gd name="T56" fmla="*/ 159 w 347"/>
                <a:gd name="T57" fmla="*/ 38 h 474"/>
                <a:gd name="T58" fmla="*/ 180 w 347"/>
                <a:gd name="T59" fmla="*/ 38 h 474"/>
                <a:gd name="T60" fmla="*/ 230 w 347"/>
                <a:gd name="T61" fmla="*/ 11 h 474"/>
                <a:gd name="T62" fmla="*/ 284 w 347"/>
                <a:gd name="T63" fmla="*/ 0 h 4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47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7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1" y="98"/>
                  </a:lnTo>
                  <a:lnTo>
                    <a:pt x="320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8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5" y="83"/>
                  </a:lnTo>
                  <a:lnTo>
                    <a:pt x="170" y="94"/>
                  </a:lnTo>
                  <a:lnTo>
                    <a:pt x="159" y="104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7" y="434"/>
                  </a:lnTo>
                  <a:lnTo>
                    <a:pt x="227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402"/>
                  </a:lnTo>
                  <a:lnTo>
                    <a:pt x="62" y="397"/>
                  </a:lnTo>
                  <a:lnTo>
                    <a:pt x="62" y="112"/>
                  </a:lnTo>
                  <a:lnTo>
                    <a:pt x="61" y="100"/>
                  </a:lnTo>
                  <a:lnTo>
                    <a:pt x="61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6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911" y="1201"/>
              <a:ext cx="226" cy="449"/>
            </a:xfrm>
            <a:custGeom>
              <a:avLst/>
              <a:gdLst>
                <a:gd name="T0" fmla="*/ 0 w 226"/>
                <a:gd name="T1" fmla="*/ 0 h 449"/>
                <a:gd name="T2" fmla="*/ 163 w 226"/>
                <a:gd name="T3" fmla="*/ 0 h 449"/>
                <a:gd name="T4" fmla="*/ 166 w 226"/>
                <a:gd name="T5" fmla="*/ 2 h 449"/>
                <a:gd name="T6" fmla="*/ 167 w 226"/>
                <a:gd name="T7" fmla="*/ 3 h 449"/>
                <a:gd name="T8" fmla="*/ 168 w 226"/>
                <a:gd name="T9" fmla="*/ 5 h 449"/>
                <a:gd name="T10" fmla="*/ 168 w 226"/>
                <a:gd name="T11" fmla="*/ 15 h 449"/>
                <a:gd name="T12" fmla="*/ 167 w 226"/>
                <a:gd name="T13" fmla="*/ 24 h 449"/>
                <a:gd name="T14" fmla="*/ 167 w 226"/>
                <a:gd name="T15" fmla="*/ 40 h 449"/>
                <a:gd name="T16" fmla="*/ 166 w 226"/>
                <a:gd name="T17" fmla="*/ 62 h 449"/>
                <a:gd name="T18" fmla="*/ 166 w 226"/>
                <a:gd name="T19" fmla="*/ 380 h 449"/>
                <a:gd name="T20" fmla="*/ 167 w 226"/>
                <a:gd name="T21" fmla="*/ 393 h 449"/>
                <a:gd name="T22" fmla="*/ 171 w 226"/>
                <a:gd name="T23" fmla="*/ 401 h 449"/>
                <a:gd name="T24" fmla="*/ 175 w 226"/>
                <a:gd name="T25" fmla="*/ 406 h 449"/>
                <a:gd name="T26" fmla="*/ 183 w 226"/>
                <a:gd name="T27" fmla="*/ 409 h 449"/>
                <a:gd name="T28" fmla="*/ 226 w 226"/>
                <a:gd name="T29" fmla="*/ 409 h 449"/>
                <a:gd name="T30" fmla="*/ 226 w 226"/>
                <a:gd name="T31" fmla="*/ 449 h 449"/>
                <a:gd name="T32" fmla="*/ 9 w 226"/>
                <a:gd name="T33" fmla="*/ 449 h 449"/>
                <a:gd name="T34" fmla="*/ 9 w 226"/>
                <a:gd name="T35" fmla="*/ 409 h 449"/>
                <a:gd name="T36" fmla="*/ 46 w 226"/>
                <a:gd name="T37" fmla="*/ 409 h 449"/>
                <a:gd name="T38" fmla="*/ 57 w 226"/>
                <a:gd name="T39" fmla="*/ 406 h 449"/>
                <a:gd name="T40" fmla="*/ 64 w 226"/>
                <a:gd name="T41" fmla="*/ 400 h 449"/>
                <a:gd name="T42" fmla="*/ 68 w 226"/>
                <a:gd name="T43" fmla="*/ 389 h 449"/>
                <a:gd name="T44" fmla="*/ 68 w 226"/>
                <a:gd name="T45" fmla="*/ 388 h 449"/>
                <a:gd name="T46" fmla="*/ 69 w 226"/>
                <a:gd name="T47" fmla="*/ 385 h 449"/>
                <a:gd name="T48" fmla="*/ 69 w 226"/>
                <a:gd name="T49" fmla="*/ 72 h 449"/>
                <a:gd name="T50" fmla="*/ 68 w 226"/>
                <a:gd name="T51" fmla="*/ 59 h 449"/>
                <a:gd name="T52" fmla="*/ 68 w 226"/>
                <a:gd name="T53" fmla="*/ 54 h 449"/>
                <a:gd name="T54" fmla="*/ 63 w 226"/>
                <a:gd name="T55" fmla="*/ 47 h 449"/>
                <a:gd name="T56" fmla="*/ 56 w 226"/>
                <a:gd name="T57" fmla="*/ 42 h 449"/>
                <a:gd name="T58" fmla="*/ 46 w 226"/>
                <a:gd name="T59" fmla="*/ 41 h 449"/>
                <a:gd name="T60" fmla="*/ 0 w 226"/>
                <a:gd name="T61" fmla="*/ 40 h 449"/>
                <a:gd name="T62" fmla="*/ 0 w 226"/>
                <a:gd name="T63" fmla="*/ 0 h 44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6" h="449">
                  <a:moveTo>
                    <a:pt x="0" y="0"/>
                  </a:moveTo>
                  <a:lnTo>
                    <a:pt x="163" y="0"/>
                  </a:lnTo>
                  <a:lnTo>
                    <a:pt x="166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6" y="62"/>
                  </a:lnTo>
                  <a:lnTo>
                    <a:pt x="166" y="380"/>
                  </a:lnTo>
                  <a:lnTo>
                    <a:pt x="167" y="393"/>
                  </a:lnTo>
                  <a:lnTo>
                    <a:pt x="171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6" y="409"/>
                  </a:lnTo>
                  <a:lnTo>
                    <a:pt x="226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8"/>
                  </a:lnTo>
                  <a:lnTo>
                    <a:pt x="69" y="385"/>
                  </a:lnTo>
                  <a:lnTo>
                    <a:pt x="69" y="72"/>
                  </a:lnTo>
                  <a:lnTo>
                    <a:pt x="68" y="59"/>
                  </a:lnTo>
                  <a:lnTo>
                    <a:pt x="68" y="54"/>
                  </a:lnTo>
                  <a:lnTo>
                    <a:pt x="63" y="47"/>
                  </a:lnTo>
                  <a:lnTo>
                    <a:pt x="56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2819" y="1026"/>
              <a:ext cx="507" cy="624"/>
            </a:xfrm>
            <a:custGeom>
              <a:avLst/>
              <a:gdLst>
                <a:gd name="T0" fmla="*/ 177 w 507"/>
                <a:gd name="T1" fmla="*/ 511 h 624"/>
                <a:gd name="T2" fmla="*/ 181 w 507"/>
                <a:gd name="T3" fmla="*/ 550 h 624"/>
                <a:gd name="T4" fmla="*/ 197 w 507"/>
                <a:gd name="T5" fmla="*/ 570 h 624"/>
                <a:gd name="T6" fmla="*/ 235 w 507"/>
                <a:gd name="T7" fmla="*/ 577 h 624"/>
                <a:gd name="T8" fmla="*/ 296 w 507"/>
                <a:gd name="T9" fmla="*/ 576 h 624"/>
                <a:gd name="T10" fmla="*/ 345 w 507"/>
                <a:gd name="T11" fmla="*/ 561 h 624"/>
                <a:gd name="T12" fmla="*/ 378 w 507"/>
                <a:gd name="T13" fmla="*/ 532 h 624"/>
                <a:gd name="T14" fmla="*/ 394 w 507"/>
                <a:gd name="T15" fmla="*/ 488 h 624"/>
                <a:gd name="T16" fmla="*/ 394 w 507"/>
                <a:gd name="T17" fmla="*/ 427 h 624"/>
                <a:gd name="T18" fmla="*/ 379 w 507"/>
                <a:gd name="T19" fmla="*/ 375 h 624"/>
                <a:gd name="T20" fmla="*/ 346 w 507"/>
                <a:gd name="T21" fmla="*/ 342 h 624"/>
                <a:gd name="T22" fmla="*/ 295 w 507"/>
                <a:gd name="T23" fmla="*/ 327 h 624"/>
                <a:gd name="T24" fmla="*/ 177 w 507"/>
                <a:gd name="T25" fmla="*/ 325 h 624"/>
                <a:gd name="T26" fmla="*/ 194 w 507"/>
                <a:gd name="T27" fmla="*/ 49 h 624"/>
                <a:gd name="T28" fmla="*/ 177 w 507"/>
                <a:gd name="T29" fmla="*/ 277 h 624"/>
                <a:gd name="T30" fmla="*/ 280 w 507"/>
                <a:gd name="T31" fmla="*/ 275 h 624"/>
                <a:gd name="T32" fmla="*/ 328 w 507"/>
                <a:gd name="T33" fmla="*/ 256 h 624"/>
                <a:gd name="T34" fmla="*/ 358 w 507"/>
                <a:gd name="T35" fmla="*/ 220 h 624"/>
                <a:gd name="T36" fmla="*/ 368 w 507"/>
                <a:gd name="T37" fmla="*/ 167 h 624"/>
                <a:gd name="T38" fmla="*/ 362 w 507"/>
                <a:gd name="T39" fmla="*/ 110 h 624"/>
                <a:gd name="T40" fmla="*/ 341 w 507"/>
                <a:gd name="T41" fmla="*/ 74 h 624"/>
                <a:gd name="T42" fmla="*/ 303 w 507"/>
                <a:gd name="T43" fmla="*/ 54 h 624"/>
                <a:gd name="T44" fmla="*/ 245 w 507"/>
                <a:gd name="T45" fmla="*/ 48 h 624"/>
                <a:gd name="T46" fmla="*/ 0 w 507"/>
                <a:gd name="T47" fmla="*/ 0 h 624"/>
                <a:gd name="T48" fmla="*/ 299 w 507"/>
                <a:gd name="T49" fmla="*/ 3 h 624"/>
                <a:gd name="T50" fmla="*/ 376 w 507"/>
                <a:gd name="T51" fmla="*/ 17 h 624"/>
                <a:gd name="T52" fmla="*/ 431 w 507"/>
                <a:gd name="T53" fmla="*/ 47 h 624"/>
                <a:gd name="T54" fmla="*/ 464 w 507"/>
                <a:gd name="T55" fmla="*/ 91 h 624"/>
                <a:gd name="T56" fmla="*/ 475 w 507"/>
                <a:gd name="T57" fmla="*/ 150 h 624"/>
                <a:gd name="T58" fmla="*/ 464 w 507"/>
                <a:gd name="T59" fmla="*/ 209 h 624"/>
                <a:gd name="T60" fmla="*/ 430 w 507"/>
                <a:gd name="T61" fmla="*/ 254 h 624"/>
                <a:gd name="T62" fmla="*/ 372 w 507"/>
                <a:gd name="T63" fmla="*/ 285 h 624"/>
                <a:gd name="T64" fmla="*/ 376 w 507"/>
                <a:gd name="T65" fmla="*/ 302 h 624"/>
                <a:gd name="T66" fmla="*/ 439 w 507"/>
                <a:gd name="T67" fmla="*/ 325 h 624"/>
                <a:gd name="T68" fmla="*/ 482 w 507"/>
                <a:gd name="T69" fmla="*/ 363 h 624"/>
                <a:gd name="T70" fmla="*/ 504 w 507"/>
                <a:gd name="T71" fmla="*/ 416 h 624"/>
                <a:gd name="T72" fmla="*/ 503 w 507"/>
                <a:gd name="T73" fmla="*/ 483 h 624"/>
                <a:gd name="T74" fmla="*/ 478 w 507"/>
                <a:gd name="T75" fmla="*/ 542 h 624"/>
                <a:gd name="T76" fmla="*/ 431 w 507"/>
                <a:gd name="T77" fmla="*/ 587 h 624"/>
                <a:gd name="T78" fmla="*/ 362 w 507"/>
                <a:gd name="T79" fmla="*/ 614 h 624"/>
                <a:gd name="T80" fmla="*/ 274 w 507"/>
                <a:gd name="T81" fmla="*/ 624 h 624"/>
                <a:gd name="T82" fmla="*/ 0 w 507"/>
                <a:gd name="T83" fmla="*/ 577 h 624"/>
                <a:gd name="T84" fmla="*/ 59 w 507"/>
                <a:gd name="T85" fmla="*/ 576 h 624"/>
                <a:gd name="T86" fmla="*/ 71 w 507"/>
                <a:gd name="T87" fmla="*/ 559 h 624"/>
                <a:gd name="T88" fmla="*/ 72 w 507"/>
                <a:gd name="T89" fmla="*/ 79 h 624"/>
                <a:gd name="T90" fmla="*/ 68 w 507"/>
                <a:gd name="T91" fmla="*/ 59 h 624"/>
                <a:gd name="T92" fmla="*/ 57 w 507"/>
                <a:gd name="T93" fmla="*/ 49 h 624"/>
                <a:gd name="T94" fmla="*/ 0 w 507"/>
                <a:gd name="T95" fmla="*/ 48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7" h="624">
                  <a:moveTo>
                    <a:pt x="177" y="325"/>
                  </a:moveTo>
                  <a:lnTo>
                    <a:pt x="177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5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5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6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79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7" y="325"/>
                  </a:lnTo>
                  <a:close/>
                  <a:moveTo>
                    <a:pt x="218" y="48"/>
                  </a:moveTo>
                  <a:lnTo>
                    <a:pt x="194" y="49"/>
                  </a:lnTo>
                  <a:lnTo>
                    <a:pt x="177" y="52"/>
                  </a:lnTo>
                  <a:lnTo>
                    <a:pt x="177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8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1" y="74"/>
                  </a:lnTo>
                  <a:lnTo>
                    <a:pt x="324" y="61"/>
                  </a:lnTo>
                  <a:lnTo>
                    <a:pt x="303" y="54"/>
                  </a:lnTo>
                  <a:lnTo>
                    <a:pt x="276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0" y="66"/>
                  </a:lnTo>
                  <a:lnTo>
                    <a:pt x="464" y="91"/>
                  </a:lnTo>
                  <a:lnTo>
                    <a:pt x="472" y="118"/>
                  </a:lnTo>
                  <a:lnTo>
                    <a:pt x="475" y="150"/>
                  </a:lnTo>
                  <a:lnTo>
                    <a:pt x="472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2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39" y="325"/>
                  </a:lnTo>
                  <a:lnTo>
                    <a:pt x="464" y="342"/>
                  </a:lnTo>
                  <a:lnTo>
                    <a:pt x="482" y="363"/>
                  </a:lnTo>
                  <a:lnTo>
                    <a:pt x="496" y="387"/>
                  </a:lnTo>
                  <a:lnTo>
                    <a:pt x="504" y="416"/>
                  </a:lnTo>
                  <a:lnTo>
                    <a:pt x="507" y="448"/>
                  </a:lnTo>
                  <a:lnTo>
                    <a:pt x="503" y="483"/>
                  </a:lnTo>
                  <a:lnTo>
                    <a:pt x="494" y="514"/>
                  </a:lnTo>
                  <a:lnTo>
                    <a:pt x="478" y="542"/>
                  </a:lnTo>
                  <a:lnTo>
                    <a:pt x="458" y="566"/>
                  </a:lnTo>
                  <a:lnTo>
                    <a:pt x="431" y="587"/>
                  </a:lnTo>
                  <a:lnTo>
                    <a:pt x="399" y="603"/>
                  </a:lnTo>
                  <a:lnTo>
                    <a:pt x="362" y="614"/>
                  </a:lnTo>
                  <a:lnTo>
                    <a:pt x="321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79"/>
                  </a:lnTo>
                  <a:lnTo>
                    <a:pt x="71" y="69"/>
                  </a:lnTo>
                  <a:lnTo>
                    <a:pt x="68" y="59"/>
                  </a:lnTo>
                  <a:lnTo>
                    <a:pt x="63" y="53"/>
                  </a:lnTo>
                  <a:lnTo>
                    <a:pt x="57" y="49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589" y="1176"/>
              <a:ext cx="346" cy="474"/>
            </a:xfrm>
            <a:custGeom>
              <a:avLst/>
              <a:gdLst>
                <a:gd name="T0" fmla="*/ 284 w 346"/>
                <a:gd name="T1" fmla="*/ 0 h 474"/>
                <a:gd name="T2" fmla="*/ 306 w 346"/>
                <a:gd name="T3" fmla="*/ 2 h 474"/>
                <a:gd name="T4" fmla="*/ 323 w 346"/>
                <a:gd name="T5" fmla="*/ 10 h 474"/>
                <a:gd name="T6" fmla="*/ 335 w 346"/>
                <a:gd name="T7" fmla="*/ 22 h 474"/>
                <a:gd name="T8" fmla="*/ 344 w 346"/>
                <a:gd name="T9" fmla="*/ 38 h 474"/>
                <a:gd name="T10" fmla="*/ 346 w 346"/>
                <a:gd name="T11" fmla="*/ 57 h 474"/>
                <a:gd name="T12" fmla="*/ 344 w 346"/>
                <a:gd name="T13" fmla="*/ 74 h 474"/>
                <a:gd name="T14" fmla="*/ 339 w 346"/>
                <a:gd name="T15" fmla="*/ 88 h 474"/>
                <a:gd name="T16" fmla="*/ 330 w 346"/>
                <a:gd name="T17" fmla="*/ 98 h 474"/>
                <a:gd name="T18" fmla="*/ 319 w 346"/>
                <a:gd name="T19" fmla="*/ 105 h 474"/>
                <a:gd name="T20" fmla="*/ 307 w 346"/>
                <a:gd name="T21" fmla="*/ 110 h 474"/>
                <a:gd name="T22" fmla="*/ 295 w 346"/>
                <a:gd name="T23" fmla="*/ 111 h 474"/>
                <a:gd name="T24" fmla="*/ 277 w 346"/>
                <a:gd name="T25" fmla="*/ 110 h 474"/>
                <a:gd name="T26" fmla="*/ 263 w 346"/>
                <a:gd name="T27" fmla="*/ 106 h 474"/>
                <a:gd name="T28" fmla="*/ 253 w 346"/>
                <a:gd name="T29" fmla="*/ 99 h 474"/>
                <a:gd name="T30" fmla="*/ 246 w 346"/>
                <a:gd name="T31" fmla="*/ 90 h 474"/>
                <a:gd name="T32" fmla="*/ 240 w 346"/>
                <a:gd name="T33" fmla="*/ 79 h 474"/>
                <a:gd name="T34" fmla="*/ 237 w 346"/>
                <a:gd name="T35" fmla="*/ 74 h 474"/>
                <a:gd name="T36" fmla="*/ 235 w 346"/>
                <a:gd name="T37" fmla="*/ 71 h 474"/>
                <a:gd name="T38" fmla="*/ 231 w 346"/>
                <a:gd name="T39" fmla="*/ 68 h 474"/>
                <a:gd name="T40" fmla="*/ 228 w 346"/>
                <a:gd name="T41" fmla="*/ 67 h 474"/>
                <a:gd name="T42" fmla="*/ 224 w 346"/>
                <a:gd name="T43" fmla="*/ 67 h 474"/>
                <a:gd name="T44" fmla="*/ 213 w 346"/>
                <a:gd name="T45" fmla="*/ 70 h 474"/>
                <a:gd name="T46" fmla="*/ 198 w 346"/>
                <a:gd name="T47" fmla="*/ 76 h 474"/>
                <a:gd name="T48" fmla="*/ 183 w 346"/>
                <a:gd name="T49" fmla="*/ 83 h 474"/>
                <a:gd name="T50" fmla="*/ 170 w 346"/>
                <a:gd name="T51" fmla="*/ 94 h 474"/>
                <a:gd name="T52" fmla="*/ 158 w 346"/>
                <a:gd name="T53" fmla="*/ 104 h 474"/>
                <a:gd name="T54" fmla="*/ 158 w 346"/>
                <a:gd name="T55" fmla="*/ 400 h 474"/>
                <a:gd name="T56" fmla="*/ 159 w 346"/>
                <a:gd name="T57" fmla="*/ 405 h 474"/>
                <a:gd name="T58" fmla="*/ 160 w 346"/>
                <a:gd name="T59" fmla="*/ 418 h 474"/>
                <a:gd name="T60" fmla="*/ 164 w 346"/>
                <a:gd name="T61" fmla="*/ 426 h 474"/>
                <a:gd name="T62" fmla="*/ 169 w 346"/>
                <a:gd name="T63" fmla="*/ 431 h 474"/>
                <a:gd name="T64" fmla="*/ 175 w 346"/>
                <a:gd name="T65" fmla="*/ 434 h 474"/>
                <a:gd name="T66" fmla="*/ 226 w 346"/>
                <a:gd name="T67" fmla="*/ 434 h 474"/>
                <a:gd name="T68" fmla="*/ 226 w 346"/>
                <a:gd name="T69" fmla="*/ 474 h 474"/>
                <a:gd name="T70" fmla="*/ 1 w 346"/>
                <a:gd name="T71" fmla="*/ 474 h 474"/>
                <a:gd name="T72" fmla="*/ 1 w 346"/>
                <a:gd name="T73" fmla="*/ 434 h 474"/>
                <a:gd name="T74" fmla="*/ 45 w 346"/>
                <a:gd name="T75" fmla="*/ 434 h 474"/>
                <a:gd name="T76" fmla="*/ 51 w 346"/>
                <a:gd name="T77" fmla="*/ 431 h 474"/>
                <a:gd name="T78" fmla="*/ 56 w 346"/>
                <a:gd name="T79" fmla="*/ 426 h 474"/>
                <a:gd name="T80" fmla="*/ 60 w 346"/>
                <a:gd name="T81" fmla="*/ 418 h 474"/>
                <a:gd name="T82" fmla="*/ 61 w 346"/>
                <a:gd name="T83" fmla="*/ 404 h 474"/>
                <a:gd name="T84" fmla="*/ 61 w 346"/>
                <a:gd name="T85" fmla="*/ 92 h 474"/>
                <a:gd name="T86" fmla="*/ 60 w 346"/>
                <a:gd name="T87" fmla="*/ 90 h 474"/>
                <a:gd name="T88" fmla="*/ 56 w 346"/>
                <a:gd name="T89" fmla="*/ 79 h 474"/>
                <a:gd name="T90" fmla="*/ 49 w 346"/>
                <a:gd name="T91" fmla="*/ 73 h 474"/>
                <a:gd name="T92" fmla="*/ 38 w 346"/>
                <a:gd name="T93" fmla="*/ 72 h 474"/>
                <a:gd name="T94" fmla="*/ 0 w 346"/>
                <a:gd name="T95" fmla="*/ 72 h 474"/>
                <a:gd name="T96" fmla="*/ 0 w 346"/>
                <a:gd name="T97" fmla="*/ 25 h 474"/>
                <a:gd name="T98" fmla="*/ 153 w 346"/>
                <a:gd name="T99" fmla="*/ 25 h 474"/>
                <a:gd name="T100" fmla="*/ 155 w 346"/>
                <a:gd name="T101" fmla="*/ 27 h 474"/>
                <a:gd name="T102" fmla="*/ 158 w 346"/>
                <a:gd name="T103" fmla="*/ 29 h 474"/>
                <a:gd name="T104" fmla="*/ 159 w 346"/>
                <a:gd name="T105" fmla="*/ 32 h 474"/>
                <a:gd name="T106" fmla="*/ 160 w 346"/>
                <a:gd name="T107" fmla="*/ 35 h 474"/>
                <a:gd name="T108" fmla="*/ 160 w 346"/>
                <a:gd name="T109" fmla="*/ 36 h 474"/>
                <a:gd name="T110" fmla="*/ 159 w 346"/>
                <a:gd name="T111" fmla="*/ 38 h 474"/>
                <a:gd name="T112" fmla="*/ 159 w 346"/>
                <a:gd name="T113" fmla="*/ 54 h 474"/>
                <a:gd name="T114" fmla="*/ 180 w 346"/>
                <a:gd name="T115" fmla="*/ 38 h 474"/>
                <a:gd name="T116" fmla="*/ 204 w 346"/>
                <a:gd name="T117" fmla="*/ 23 h 474"/>
                <a:gd name="T118" fmla="*/ 230 w 346"/>
                <a:gd name="T119" fmla="*/ 11 h 474"/>
                <a:gd name="T120" fmla="*/ 257 w 346"/>
                <a:gd name="T121" fmla="*/ 2 h 474"/>
                <a:gd name="T122" fmla="*/ 284 w 346"/>
                <a:gd name="T123" fmla="*/ 0 h 4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6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6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0" y="98"/>
                  </a:lnTo>
                  <a:lnTo>
                    <a:pt x="319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7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3" y="83"/>
                  </a:lnTo>
                  <a:lnTo>
                    <a:pt x="170" y="94"/>
                  </a:lnTo>
                  <a:lnTo>
                    <a:pt x="158" y="104"/>
                  </a:lnTo>
                  <a:lnTo>
                    <a:pt x="158" y="400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6" y="434"/>
                  </a:lnTo>
                  <a:lnTo>
                    <a:pt x="226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92"/>
                  </a:lnTo>
                  <a:lnTo>
                    <a:pt x="60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5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3345" y="1201"/>
              <a:ext cx="225" cy="449"/>
            </a:xfrm>
            <a:custGeom>
              <a:avLst/>
              <a:gdLst>
                <a:gd name="T0" fmla="*/ 0 w 225"/>
                <a:gd name="T1" fmla="*/ 0 h 449"/>
                <a:gd name="T2" fmla="*/ 162 w 225"/>
                <a:gd name="T3" fmla="*/ 0 h 449"/>
                <a:gd name="T4" fmla="*/ 164 w 225"/>
                <a:gd name="T5" fmla="*/ 2 h 449"/>
                <a:gd name="T6" fmla="*/ 165 w 225"/>
                <a:gd name="T7" fmla="*/ 2 h 449"/>
                <a:gd name="T8" fmla="*/ 167 w 225"/>
                <a:gd name="T9" fmla="*/ 3 h 449"/>
                <a:gd name="T10" fmla="*/ 168 w 225"/>
                <a:gd name="T11" fmla="*/ 5 h 449"/>
                <a:gd name="T12" fmla="*/ 168 w 225"/>
                <a:gd name="T13" fmla="*/ 15 h 449"/>
                <a:gd name="T14" fmla="*/ 167 w 225"/>
                <a:gd name="T15" fmla="*/ 24 h 449"/>
                <a:gd name="T16" fmla="*/ 167 w 225"/>
                <a:gd name="T17" fmla="*/ 40 h 449"/>
                <a:gd name="T18" fmla="*/ 165 w 225"/>
                <a:gd name="T19" fmla="*/ 62 h 449"/>
                <a:gd name="T20" fmla="*/ 165 w 225"/>
                <a:gd name="T21" fmla="*/ 380 h 449"/>
                <a:gd name="T22" fmla="*/ 167 w 225"/>
                <a:gd name="T23" fmla="*/ 393 h 449"/>
                <a:gd name="T24" fmla="*/ 170 w 225"/>
                <a:gd name="T25" fmla="*/ 401 h 449"/>
                <a:gd name="T26" fmla="*/ 175 w 225"/>
                <a:gd name="T27" fmla="*/ 406 h 449"/>
                <a:gd name="T28" fmla="*/ 183 w 225"/>
                <a:gd name="T29" fmla="*/ 409 h 449"/>
                <a:gd name="T30" fmla="*/ 225 w 225"/>
                <a:gd name="T31" fmla="*/ 409 h 449"/>
                <a:gd name="T32" fmla="*/ 225 w 225"/>
                <a:gd name="T33" fmla="*/ 449 h 449"/>
                <a:gd name="T34" fmla="*/ 9 w 225"/>
                <a:gd name="T35" fmla="*/ 449 h 449"/>
                <a:gd name="T36" fmla="*/ 9 w 225"/>
                <a:gd name="T37" fmla="*/ 409 h 449"/>
                <a:gd name="T38" fmla="*/ 46 w 225"/>
                <a:gd name="T39" fmla="*/ 409 h 449"/>
                <a:gd name="T40" fmla="*/ 57 w 225"/>
                <a:gd name="T41" fmla="*/ 406 h 449"/>
                <a:gd name="T42" fmla="*/ 64 w 225"/>
                <a:gd name="T43" fmla="*/ 400 h 449"/>
                <a:gd name="T44" fmla="*/ 68 w 225"/>
                <a:gd name="T45" fmla="*/ 389 h 449"/>
                <a:gd name="T46" fmla="*/ 68 w 225"/>
                <a:gd name="T47" fmla="*/ 385 h 449"/>
                <a:gd name="T48" fmla="*/ 69 w 225"/>
                <a:gd name="T49" fmla="*/ 384 h 449"/>
                <a:gd name="T50" fmla="*/ 69 w 225"/>
                <a:gd name="T51" fmla="*/ 70 h 449"/>
                <a:gd name="T52" fmla="*/ 68 w 225"/>
                <a:gd name="T53" fmla="*/ 59 h 449"/>
                <a:gd name="T54" fmla="*/ 68 w 225"/>
                <a:gd name="T55" fmla="*/ 56 h 449"/>
                <a:gd name="T56" fmla="*/ 66 w 225"/>
                <a:gd name="T57" fmla="*/ 54 h 449"/>
                <a:gd name="T58" fmla="*/ 63 w 225"/>
                <a:gd name="T59" fmla="*/ 47 h 449"/>
                <a:gd name="T60" fmla="*/ 55 w 225"/>
                <a:gd name="T61" fmla="*/ 42 h 449"/>
                <a:gd name="T62" fmla="*/ 46 w 225"/>
                <a:gd name="T63" fmla="*/ 41 h 449"/>
                <a:gd name="T64" fmla="*/ 0 w 225"/>
                <a:gd name="T65" fmla="*/ 40 h 449"/>
                <a:gd name="T66" fmla="*/ 0 w 225"/>
                <a:gd name="T67" fmla="*/ 0 h 4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25" h="449">
                  <a:moveTo>
                    <a:pt x="0" y="0"/>
                  </a:moveTo>
                  <a:lnTo>
                    <a:pt x="162" y="0"/>
                  </a:lnTo>
                  <a:lnTo>
                    <a:pt x="164" y="2"/>
                  </a:lnTo>
                  <a:lnTo>
                    <a:pt x="165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5" y="62"/>
                  </a:lnTo>
                  <a:lnTo>
                    <a:pt x="165" y="380"/>
                  </a:lnTo>
                  <a:lnTo>
                    <a:pt x="167" y="393"/>
                  </a:lnTo>
                  <a:lnTo>
                    <a:pt x="170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5" y="409"/>
                  </a:lnTo>
                  <a:lnTo>
                    <a:pt x="225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5"/>
                  </a:lnTo>
                  <a:lnTo>
                    <a:pt x="69" y="384"/>
                  </a:lnTo>
                  <a:lnTo>
                    <a:pt x="69" y="70"/>
                  </a:lnTo>
                  <a:lnTo>
                    <a:pt x="68" y="59"/>
                  </a:lnTo>
                  <a:lnTo>
                    <a:pt x="68" y="56"/>
                  </a:lnTo>
                  <a:lnTo>
                    <a:pt x="66" y="54"/>
                  </a:lnTo>
                  <a:lnTo>
                    <a:pt x="63" y="47"/>
                  </a:lnTo>
                  <a:lnTo>
                    <a:pt x="55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1499" y="962"/>
              <a:ext cx="489" cy="699"/>
            </a:xfrm>
            <a:custGeom>
              <a:avLst/>
              <a:gdLst>
                <a:gd name="T0" fmla="*/ 217 w 489"/>
                <a:gd name="T1" fmla="*/ 268 h 699"/>
                <a:gd name="T2" fmla="*/ 165 w 489"/>
                <a:gd name="T3" fmla="*/ 286 h 699"/>
                <a:gd name="T4" fmla="*/ 130 w 489"/>
                <a:gd name="T5" fmla="*/ 323 h 699"/>
                <a:gd name="T6" fmla="*/ 109 w 489"/>
                <a:gd name="T7" fmla="*/ 380 h 699"/>
                <a:gd name="T8" fmla="*/ 102 w 489"/>
                <a:gd name="T9" fmla="*/ 458 h 699"/>
                <a:gd name="T10" fmla="*/ 109 w 489"/>
                <a:gd name="T11" fmla="*/ 535 h 699"/>
                <a:gd name="T12" fmla="*/ 134 w 489"/>
                <a:gd name="T13" fmla="*/ 589 h 699"/>
                <a:gd name="T14" fmla="*/ 174 w 489"/>
                <a:gd name="T15" fmla="*/ 619 h 699"/>
                <a:gd name="T16" fmla="*/ 231 w 489"/>
                <a:gd name="T17" fmla="*/ 630 h 699"/>
                <a:gd name="T18" fmla="*/ 279 w 489"/>
                <a:gd name="T19" fmla="*/ 624 h 699"/>
                <a:gd name="T20" fmla="*/ 312 w 489"/>
                <a:gd name="T21" fmla="*/ 612 h 699"/>
                <a:gd name="T22" fmla="*/ 329 w 489"/>
                <a:gd name="T23" fmla="*/ 605 h 699"/>
                <a:gd name="T24" fmla="*/ 332 w 489"/>
                <a:gd name="T25" fmla="*/ 297 h 699"/>
                <a:gd name="T26" fmla="*/ 294 w 489"/>
                <a:gd name="T27" fmla="*/ 273 h 699"/>
                <a:gd name="T28" fmla="*/ 249 w 489"/>
                <a:gd name="T29" fmla="*/ 265 h 699"/>
                <a:gd name="T30" fmla="*/ 425 w 489"/>
                <a:gd name="T31" fmla="*/ 0 h 699"/>
                <a:gd name="T32" fmla="*/ 432 w 489"/>
                <a:gd name="T33" fmla="*/ 7 h 699"/>
                <a:gd name="T34" fmla="*/ 431 w 489"/>
                <a:gd name="T35" fmla="*/ 14 h 699"/>
                <a:gd name="T36" fmla="*/ 430 w 489"/>
                <a:gd name="T37" fmla="*/ 30 h 699"/>
                <a:gd name="T38" fmla="*/ 429 w 489"/>
                <a:gd name="T39" fmla="*/ 79 h 699"/>
                <a:gd name="T40" fmla="*/ 430 w 489"/>
                <a:gd name="T41" fmla="*/ 608 h 699"/>
                <a:gd name="T42" fmla="*/ 435 w 489"/>
                <a:gd name="T43" fmla="*/ 632 h 699"/>
                <a:gd name="T44" fmla="*/ 446 w 489"/>
                <a:gd name="T45" fmla="*/ 639 h 699"/>
                <a:gd name="T46" fmla="*/ 474 w 489"/>
                <a:gd name="T47" fmla="*/ 640 h 699"/>
                <a:gd name="T48" fmla="*/ 489 w 489"/>
                <a:gd name="T49" fmla="*/ 687 h 699"/>
                <a:gd name="T50" fmla="*/ 337 w 489"/>
                <a:gd name="T51" fmla="*/ 678 h 699"/>
                <a:gd name="T52" fmla="*/ 313 w 489"/>
                <a:gd name="T53" fmla="*/ 662 h 699"/>
                <a:gd name="T54" fmla="*/ 253 w 489"/>
                <a:gd name="T55" fmla="*/ 688 h 699"/>
                <a:gd name="T56" fmla="*/ 182 w 489"/>
                <a:gd name="T57" fmla="*/ 699 h 699"/>
                <a:gd name="T58" fmla="*/ 140 w 489"/>
                <a:gd name="T59" fmla="*/ 694 h 699"/>
                <a:gd name="T60" fmla="*/ 98 w 489"/>
                <a:gd name="T61" fmla="*/ 676 h 699"/>
                <a:gd name="T62" fmla="*/ 60 w 489"/>
                <a:gd name="T63" fmla="*/ 646 h 699"/>
                <a:gd name="T64" fmla="*/ 28 w 489"/>
                <a:gd name="T65" fmla="*/ 601 h 699"/>
                <a:gd name="T66" fmla="*/ 7 w 489"/>
                <a:gd name="T67" fmla="*/ 540 h 699"/>
                <a:gd name="T68" fmla="*/ 0 w 489"/>
                <a:gd name="T69" fmla="*/ 461 h 699"/>
                <a:gd name="T70" fmla="*/ 9 w 489"/>
                <a:gd name="T71" fmla="*/ 385 h 699"/>
                <a:gd name="T72" fmla="*/ 33 w 489"/>
                <a:gd name="T73" fmla="*/ 325 h 699"/>
                <a:gd name="T74" fmla="*/ 70 w 489"/>
                <a:gd name="T75" fmla="*/ 280 h 699"/>
                <a:gd name="T76" fmla="*/ 116 w 489"/>
                <a:gd name="T77" fmla="*/ 247 h 699"/>
                <a:gd name="T78" fmla="*/ 170 w 489"/>
                <a:gd name="T79" fmla="*/ 226 h 699"/>
                <a:gd name="T80" fmla="*/ 227 w 489"/>
                <a:gd name="T81" fmla="*/ 216 h 699"/>
                <a:gd name="T82" fmla="*/ 282 w 489"/>
                <a:gd name="T83" fmla="*/ 216 h 699"/>
                <a:gd name="T84" fmla="*/ 334 w 489"/>
                <a:gd name="T85" fmla="*/ 224 h 699"/>
                <a:gd name="T86" fmla="*/ 332 w 489"/>
                <a:gd name="T87" fmla="*/ 67 h 699"/>
                <a:gd name="T88" fmla="*/ 324 w 489"/>
                <a:gd name="T89" fmla="*/ 52 h 699"/>
                <a:gd name="T90" fmla="*/ 316 w 489"/>
                <a:gd name="T91" fmla="*/ 48 h 699"/>
                <a:gd name="T92" fmla="*/ 261 w 489"/>
                <a:gd name="T93" fmla="*/ 0 h 6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89" h="699">
                  <a:moveTo>
                    <a:pt x="249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8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2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20" y="564"/>
                  </a:lnTo>
                  <a:lnTo>
                    <a:pt x="134" y="589"/>
                  </a:lnTo>
                  <a:lnTo>
                    <a:pt x="152" y="607"/>
                  </a:lnTo>
                  <a:lnTo>
                    <a:pt x="174" y="619"/>
                  </a:lnTo>
                  <a:lnTo>
                    <a:pt x="201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5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9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2" y="7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9" y="79"/>
                  </a:lnTo>
                  <a:lnTo>
                    <a:pt x="429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5" y="632"/>
                  </a:lnTo>
                  <a:lnTo>
                    <a:pt x="440" y="637"/>
                  </a:lnTo>
                  <a:lnTo>
                    <a:pt x="446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9" y="640"/>
                  </a:lnTo>
                  <a:lnTo>
                    <a:pt x="489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2" y="698"/>
                  </a:lnTo>
                  <a:lnTo>
                    <a:pt x="140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3" y="503"/>
                  </a:lnTo>
                  <a:lnTo>
                    <a:pt x="0" y="461"/>
                  </a:lnTo>
                  <a:lnTo>
                    <a:pt x="3" y="422"/>
                  </a:lnTo>
                  <a:lnTo>
                    <a:pt x="9" y="385"/>
                  </a:lnTo>
                  <a:lnTo>
                    <a:pt x="20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7" y="216"/>
                  </a:lnTo>
                  <a:lnTo>
                    <a:pt x="255" y="215"/>
                  </a:lnTo>
                  <a:lnTo>
                    <a:pt x="282" y="216"/>
                  </a:lnTo>
                  <a:lnTo>
                    <a:pt x="304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9" y="57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3933" y="962"/>
              <a:ext cx="488" cy="699"/>
            </a:xfrm>
            <a:custGeom>
              <a:avLst/>
              <a:gdLst>
                <a:gd name="T0" fmla="*/ 217 w 488"/>
                <a:gd name="T1" fmla="*/ 268 h 699"/>
                <a:gd name="T2" fmla="*/ 165 w 488"/>
                <a:gd name="T3" fmla="*/ 286 h 699"/>
                <a:gd name="T4" fmla="*/ 130 w 488"/>
                <a:gd name="T5" fmla="*/ 323 h 699"/>
                <a:gd name="T6" fmla="*/ 109 w 488"/>
                <a:gd name="T7" fmla="*/ 380 h 699"/>
                <a:gd name="T8" fmla="*/ 101 w 488"/>
                <a:gd name="T9" fmla="*/ 458 h 699"/>
                <a:gd name="T10" fmla="*/ 109 w 488"/>
                <a:gd name="T11" fmla="*/ 535 h 699"/>
                <a:gd name="T12" fmla="*/ 133 w 488"/>
                <a:gd name="T13" fmla="*/ 589 h 699"/>
                <a:gd name="T14" fmla="*/ 174 w 488"/>
                <a:gd name="T15" fmla="*/ 619 h 699"/>
                <a:gd name="T16" fmla="*/ 231 w 488"/>
                <a:gd name="T17" fmla="*/ 630 h 699"/>
                <a:gd name="T18" fmla="*/ 279 w 488"/>
                <a:gd name="T19" fmla="*/ 624 h 699"/>
                <a:gd name="T20" fmla="*/ 312 w 488"/>
                <a:gd name="T21" fmla="*/ 612 h 699"/>
                <a:gd name="T22" fmla="*/ 329 w 488"/>
                <a:gd name="T23" fmla="*/ 605 h 699"/>
                <a:gd name="T24" fmla="*/ 332 w 488"/>
                <a:gd name="T25" fmla="*/ 297 h 699"/>
                <a:gd name="T26" fmla="*/ 294 w 488"/>
                <a:gd name="T27" fmla="*/ 273 h 699"/>
                <a:gd name="T28" fmla="*/ 248 w 488"/>
                <a:gd name="T29" fmla="*/ 265 h 699"/>
                <a:gd name="T30" fmla="*/ 425 w 488"/>
                <a:gd name="T31" fmla="*/ 0 h 699"/>
                <a:gd name="T32" fmla="*/ 430 w 488"/>
                <a:gd name="T33" fmla="*/ 4 h 699"/>
                <a:gd name="T34" fmla="*/ 432 w 488"/>
                <a:gd name="T35" fmla="*/ 10 h 699"/>
                <a:gd name="T36" fmla="*/ 431 w 488"/>
                <a:gd name="T37" fmla="*/ 14 h 699"/>
                <a:gd name="T38" fmla="*/ 430 w 488"/>
                <a:gd name="T39" fmla="*/ 30 h 699"/>
                <a:gd name="T40" fmla="*/ 428 w 488"/>
                <a:gd name="T41" fmla="*/ 79 h 699"/>
                <a:gd name="T42" fmla="*/ 430 w 488"/>
                <a:gd name="T43" fmla="*/ 608 h 699"/>
                <a:gd name="T44" fmla="*/ 434 w 488"/>
                <a:gd name="T45" fmla="*/ 632 h 699"/>
                <a:gd name="T46" fmla="*/ 445 w 488"/>
                <a:gd name="T47" fmla="*/ 639 h 699"/>
                <a:gd name="T48" fmla="*/ 474 w 488"/>
                <a:gd name="T49" fmla="*/ 640 h 699"/>
                <a:gd name="T50" fmla="*/ 488 w 488"/>
                <a:gd name="T51" fmla="*/ 687 h 699"/>
                <a:gd name="T52" fmla="*/ 337 w 488"/>
                <a:gd name="T53" fmla="*/ 678 h 699"/>
                <a:gd name="T54" fmla="*/ 313 w 488"/>
                <a:gd name="T55" fmla="*/ 662 h 699"/>
                <a:gd name="T56" fmla="*/ 253 w 488"/>
                <a:gd name="T57" fmla="*/ 688 h 699"/>
                <a:gd name="T58" fmla="*/ 182 w 488"/>
                <a:gd name="T59" fmla="*/ 699 h 699"/>
                <a:gd name="T60" fmla="*/ 139 w 488"/>
                <a:gd name="T61" fmla="*/ 694 h 699"/>
                <a:gd name="T62" fmla="*/ 98 w 488"/>
                <a:gd name="T63" fmla="*/ 676 h 699"/>
                <a:gd name="T64" fmla="*/ 60 w 488"/>
                <a:gd name="T65" fmla="*/ 646 h 699"/>
                <a:gd name="T66" fmla="*/ 28 w 488"/>
                <a:gd name="T67" fmla="*/ 601 h 699"/>
                <a:gd name="T68" fmla="*/ 7 w 488"/>
                <a:gd name="T69" fmla="*/ 540 h 699"/>
                <a:gd name="T70" fmla="*/ 0 w 488"/>
                <a:gd name="T71" fmla="*/ 461 h 699"/>
                <a:gd name="T72" fmla="*/ 8 w 488"/>
                <a:gd name="T73" fmla="*/ 385 h 699"/>
                <a:gd name="T74" fmla="*/ 33 w 488"/>
                <a:gd name="T75" fmla="*/ 325 h 699"/>
                <a:gd name="T76" fmla="*/ 70 w 488"/>
                <a:gd name="T77" fmla="*/ 280 h 699"/>
                <a:gd name="T78" fmla="*/ 116 w 488"/>
                <a:gd name="T79" fmla="*/ 247 h 699"/>
                <a:gd name="T80" fmla="*/ 170 w 488"/>
                <a:gd name="T81" fmla="*/ 226 h 699"/>
                <a:gd name="T82" fmla="*/ 226 w 488"/>
                <a:gd name="T83" fmla="*/ 216 h 699"/>
                <a:gd name="T84" fmla="*/ 281 w 488"/>
                <a:gd name="T85" fmla="*/ 216 h 699"/>
                <a:gd name="T86" fmla="*/ 334 w 488"/>
                <a:gd name="T87" fmla="*/ 224 h 699"/>
                <a:gd name="T88" fmla="*/ 332 w 488"/>
                <a:gd name="T89" fmla="*/ 67 h 699"/>
                <a:gd name="T90" fmla="*/ 328 w 488"/>
                <a:gd name="T91" fmla="*/ 56 h 699"/>
                <a:gd name="T92" fmla="*/ 321 w 488"/>
                <a:gd name="T93" fmla="*/ 49 h 699"/>
                <a:gd name="T94" fmla="*/ 261 w 488"/>
                <a:gd name="T95" fmla="*/ 48 h 6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88" h="699">
                  <a:moveTo>
                    <a:pt x="248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7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1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19" y="564"/>
                  </a:lnTo>
                  <a:lnTo>
                    <a:pt x="133" y="589"/>
                  </a:lnTo>
                  <a:lnTo>
                    <a:pt x="150" y="607"/>
                  </a:lnTo>
                  <a:lnTo>
                    <a:pt x="174" y="619"/>
                  </a:lnTo>
                  <a:lnTo>
                    <a:pt x="199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3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8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0" y="4"/>
                  </a:lnTo>
                  <a:lnTo>
                    <a:pt x="431" y="7"/>
                  </a:lnTo>
                  <a:lnTo>
                    <a:pt x="432" y="10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8" y="79"/>
                  </a:lnTo>
                  <a:lnTo>
                    <a:pt x="428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4" y="632"/>
                  </a:lnTo>
                  <a:lnTo>
                    <a:pt x="439" y="637"/>
                  </a:lnTo>
                  <a:lnTo>
                    <a:pt x="445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8" y="640"/>
                  </a:lnTo>
                  <a:lnTo>
                    <a:pt x="488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1" y="698"/>
                  </a:lnTo>
                  <a:lnTo>
                    <a:pt x="139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2" y="503"/>
                  </a:lnTo>
                  <a:lnTo>
                    <a:pt x="0" y="461"/>
                  </a:lnTo>
                  <a:lnTo>
                    <a:pt x="2" y="422"/>
                  </a:lnTo>
                  <a:lnTo>
                    <a:pt x="8" y="385"/>
                  </a:lnTo>
                  <a:lnTo>
                    <a:pt x="19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6" y="216"/>
                  </a:lnTo>
                  <a:lnTo>
                    <a:pt x="254" y="215"/>
                  </a:lnTo>
                  <a:lnTo>
                    <a:pt x="281" y="216"/>
                  </a:lnTo>
                  <a:lnTo>
                    <a:pt x="303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106" y="949"/>
              <a:ext cx="568" cy="712"/>
            </a:xfrm>
            <a:custGeom>
              <a:avLst/>
              <a:gdLst>
                <a:gd name="T0" fmla="*/ 200 w 570"/>
                <a:gd name="T1" fmla="*/ 324 h 710"/>
                <a:gd name="T2" fmla="*/ 174 w 570"/>
                <a:gd name="T3" fmla="*/ 335 h 710"/>
                <a:gd name="T4" fmla="*/ 115 w 570"/>
                <a:gd name="T5" fmla="*/ 370 h 710"/>
                <a:gd name="T6" fmla="*/ 70 w 570"/>
                <a:gd name="T7" fmla="*/ 429 h 710"/>
                <a:gd name="T8" fmla="*/ 57 w 570"/>
                <a:gd name="T9" fmla="*/ 517 h 710"/>
                <a:gd name="T10" fmla="*/ 90 w 570"/>
                <a:gd name="T11" fmla="*/ 597 h 710"/>
                <a:gd name="T12" fmla="*/ 156 w 570"/>
                <a:gd name="T13" fmla="*/ 647 h 710"/>
                <a:gd name="T14" fmla="*/ 244 w 570"/>
                <a:gd name="T15" fmla="*/ 657 h 710"/>
                <a:gd name="T16" fmla="*/ 342 w 570"/>
                <a:gd name="T17" fmla="*/ 619 h 710"/>
                <a:gd name="T18" fmla="*/ 344 w 570"/>
                <a:gd name="T19" fmla="*/ 501 h 710"/>
                <a:gd name="T20" fmla="*/ 266 w 570"/>
                <a:gd name="T21" fmla="*/ 401 h 710"/>
                <a:gd name="T22" fmla="*/ 205 w 570"/>
                <a:gd name="T23" fmla="*/ 322 h 710"/>
                <a:gd name="T24" fmla="*/ 223 w 570"/>
                <a:gd name="T25" fmla="*/ 61 h 710"/>
                <a:gd name="T26" fmla="*/ 180 w 570"/>
                <a:gd name="T27" fmla="*/ 98 h 710"/>
                <a:gd name="T28" fmla="*/ 166 w 570"/>
                <a:gd name="T29" fmla="*/ 153 h 710"/>
                <a:gd name="T30" fmla="*/ 194 w 570"/>
                <a:gd name="T31" fmla="*/ 214 h 710"/>
                <a:gd name="T32" fmla="*/ 248 w 570"/>
                <a:gd name="T33" fmla="*/ 245 h 710"/>
                <a:gd name="T34" fmla="*/ 325 w 570"/>
                <a:gd name="T35" fmla="*/ 190 h 710"/>
                <a:gd name="T36" fmla="*/ 349 w 570"/>
                <a:gd name="T37" fmla="*/ 134 h 710"/>
                <a:gd name="T38" fmla="*/ 327 w 570"/>
                <a:gd name="T39" fmla="*/ 80 h 710"/>
                <a:gd name="T40" fmla="*/ 271 w 570"/>
                <a:gd name="T41" fmla="*/ 55 h 710"/>
                <a:gd name="T42" fmla="*/ 279 w 570"/>
                <a:gd name="T43" fmla="*/ 0 h 710"/>
                <a:gd name="T44" fmla="*/ 360 w 570"/>
                <a:gd name="T45" fmla="*/ 31 h 710"/>
                <a:gd name="T46" fmla="*/ 402 w 570"/>
                <a:gd name="T47" fmla="*/ 99 h 710"/>
                <a:gd name="T48" fmla="*/ 393 w 570"/>
                <a:gd name="T49" fmla="*/ 180 h 710"/>
                <a:gd name="T50" fmla="*/ 347 w 570"/>
                <a:gd name="T51" fmla="*/ 243 h 710"/>
                <a:gd name="T52" fmla="*/ 282 w 570"/>
                <a:gd name="T53" fmla="*/ 287 h 710"/>
                <a:gd name="T54" fmla="*/ 311 w 570"/>
                <a:gd name="T55" fmla="*/ 366 h 710"/>
                <a:gd name="T56" fmla="*/ 432 w 570"/>
                <a:gd name="T57" fmla="*/ 518 h 710"/>
                <a:gd name="T58" fmla="*/ 454 w 570"/>
                <a:gd name="T59" fmla="*/ 435 h 710"/>
                <a:gd name="T60" fmla="*/ 457 w 570"/>
                <a:gd name="T61" fmla="*/ 362 h 710"/>
                <a:gd name="T62" fmla="*/ 465 w 570"/>
                <a:gd name="T63" fmla="*/ 349 h 710"/>
                <a:gd name="T64" fmla="*/ 511 w 570"/>
                <a:gd name="T65" fmla="*/ 404 h 710"/>
                <a:gd name="T66" fmla="*/ 501 w 570"/>
                <a:gd name="T67" fmla="*/ 490 h 710"/>
                <a:gd name="T68" fmla="*/ 488 w 570"/>
                <a:gd name="T69" fmla="*/ 585 h 710"/>
                <a:gd name="T70" fmla="*/ 538 w 570"/>
                <a:gd name="T71" fmla="*/ 637 h 710"/>
                <a:gd name="T72" fmla="*/ 570 w 570"/>
                <a:gd name="T73" fmla="*/ 643 h 710"/>
                <a:gd name="T74" fmla="*/ 538 w 570"/>
                <a:gd name="T75" fmla="*/ 697 h 710"/>
                <a:gd name="T76" fmla="*/ 495 w 570"/>
                <a:gd name="T77" fmla="*/ 675 h 710"/>
                <a:gd name="T78" fmla="*/ 432 w 570"/>
                <a:gd name="T79" fmla="*/ 608 h 710"/>
                <a:gd name="T80" fmla="*/ 331 w 570"/>
                <a:gd name="T81" fmla="*/ 684 h 710"/>
                <a:gd name="T82" fmla="*/ 212 w 570"/>
                <a:gd name="T83" fmla="*/ 710 h 710"/>
                <a:gd name="T84" fmla="*/ 139 w 570"/>
                <a:gd name="T85" fmla="*/ 697 h 710"/>
                <a:gd name="T86" fmla="*/ 58 w 570"/>
                <a:gd name="T87" fmla="*/ 646 h 710"/>
                <a:gd name="T88" fmla="*/ 6 w 570"/>
                <a:gd name="T89" fmla="*/ 556 h 710"/>
                <a:gd name="T90" fmla="*/ 5 w 570"/>
                <a:gd name="T91" fmla="*/ 452 h 710"/>
                <a:gd name="T92" fmla="*/ 49 w 570"/>
                <a:gd name="T93" fmla="*/ 363 h 710"/>
                <a:gd name="T94" fmla="*/ 124 w 570"/>
                <a:gd name="T95" fmla="*/ 300 h 710"/>
                <a:gd name="T96" fmla="*/ 168 w 570"/>
                <a:gd name="T97" fmla="*/ 273 h 710"/>
                <a:gd name="T98" fmla="*/ 124 w 570"/>
                <a:gd name="T99" fmla="*/ 211 h 710"/>
                <a:gd name="T100" fmla="*/ 110 w 570"/>
                <a:gd name="T101" fmla="*/ 137 h 710"/>
                <a:gd name="T102" fmla="*/ 139 w 570"/>
                <a:gd name="T103" fmla="*/ 65 h 710"/>
                <a:gd name="T104" fmla="*/ 200 w 570"/>
                <a:gd name="T105" fmla="*/ 13 h 71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0" h="710">
                  <a:moveTo>
                    <a:pt x="205" y="322"/>
                  </a:moveTo>
                  <a:lnTo>
                    <a:pt x="202" y="324"/>
                  </a:lnTo>
                  <a:lnTo>
                    <a:pt x="200" y="324"/>
                  </a:lnTo>
                  <a:lnTo>
                    <a:pt x="199" y="325"/>
                  </a:lnTo>
                  <a:lnTo>
                    <a:pt x="194" y="326"/>
                  </a:lnTo>
                  <a:lnTo>
                    <a:pt x="174" y="335"/>
                  </a:lnTo>
                  <a:lnTo>
                    <a:pt x="155" y="344"/>
                  </a:lnTo>
                  <a:lnTo>
                    <a:pt x="135" y="357"/>
                  </a:lnTo>
                  <a:lnTo>
                    <a:pt x="115" y="370"/>
                  </a:lnTo>
                  <a:lnTo>
                    <a:pt x="98" y="387"/>
                  </a:lnTo>
                  <a:lnTo>
                    <a:pt x="82" y="407"/>
                  </a:lnTo>
                  <a:lnTo>
                    <a:pt x="70" y="429"/>
                  </a:lnTo>
                  <a:lnTo>
                    <a:pt x="61" y="456"/>
                  </a:lnTo>
                  <a:lnTo>
                    <a:pt x="57" y="485"/>
                  </a:lnTo>
                  <a:lnTo>
                    <a:pt x="57" y="517"/>
                  </a:lnTo>
                  <a:lnTo>
                    <a:pt x="63" y="547"/>
                  </a:lnTo>
                  <a:lnTo>
                    <a:pt x="74" y="574"/>
                  </a:lnTo>
                  <a:lnTo>
                    <a:pt x="90" y="597"/>
                  </a:lnTo>
                  <a:lnTo>
                    <a:pt x="109" y="618"/>
                  </a:lnTo>
                  <a:lnTo>
                    <a:pt x="131" y="634"/>
                  </a:lnTo>
                  <a:lnTo>
                    <a:pt x="156" y="647"/>
                  </a:lnTo>
                  <a:lnTo>
                    <a:pt x="181" y="654"/>
                  </a:lnTo>
                  <a:lnTo>
                    <a:pt x="208" y="658"/>
                  </a:lnTo>
                  <a:lnTo>
                    <a:pt x="244" y="657"/>
                  </a:lnTo>
                  <a:lnTo>
                    <a:pt x="278" y="650"/>
                  </a:lnTo>
                  <a:lnTo>
                    <a:pt x="311" y="637"/>
                  </a:lnTo>
                  <a:lnTo>
                    <a:pt x="342" y="619"/>
                  </a:lnTo>
                  <a:lnTo>
                    <a:pt x="370" y="596"/>
                  </a:lnTo>
                  <a:lnTo>
                    <a:pt x="398" y="567"/>
                  </a:lnTo>
                  <a:lnTo>
                    <a:pt x="344" y="501"/>
                  </a:lnTo>
                  <a:lnTo>
                    <a:pt x="317" y="467"/>
                  </a:lnTo>
                  <a:lnTo>
                    <a:pt x="290" y="434"/>
                  </a:lnTo>
                  <a:lnTo>
                    <a:pt x="266" y="401"/>
                  </a:lnTo>
                  <a:lnTo>
                    <a:pt x="243" y="371"/>
                  </a:lnTo>
                  <a:lnTo>
                    <a:pt x="222" y="344"/>
                  </a:lnTo>
                  <a:lnTo>
                    <a:pt x="205" y="322"/>
                  </a:lnTo>
                  <a:close/>
                  <a:moveTo>
                    <a:pt x="262" y="55"/>
                  </a:moveTo>
                  <a:lnTo>
                    <a:pt x="241" y="56"/>
                  </a:lnTo>
                  <a:lnTo>
                    <a:pt x="223" y="61"/>
                  </a:lnTo>
                  <a:lnTo>
                    <a:pt x="207" y="70"/>
                  </a:lnTo>
                  <a:lnTo>
                    <a:pt x="192" y="82"/>
                  </a:lnTo>
                  <a:lnTo>
                    <a:pt x="180" y="98"/>
                  </a:lnTo>
                  <a:lnTo>
                    <a:pt x="172" y="115"/>
                  </a:lnTo>
                  <a:lnTo>
                    <a:pt x="166" y="135"/>
                  </a:lnTo>
                  <a:lnTo>
                    <a:pt x="166" y="153"/>
                  </a:lnTo>
                  <a:lnTo>
                    <a:pt x="170" y="174"/>
                  </a:lnTo>
                  <a:lnTo>
                    <a:pt x="180" y="195"/>
                  </a:lnTo>
                  <a:lnTo>
                    <a:pt x="194" y="214"/>
                  </a:lnTo>
                  <a:lnTo>
                    <a:pt x="211" y="235"/>
                  </a:lnTo>
                  <a:lnTo>
                    <a:pt x="226" y="255"/>
                  </a:lnTo>
                  <a:lnTo>
                    <a:pt x="248" y="245"/>
                  </a:lnTo>
                  <a:lnTo>
                    <a:pt x="289" y="221"/>
                  </a:lnTo>
                  <a:lnTo>
                    <a:pt x="309" y="206"/>
                  </a:lnTo>
                  <a:lnTo>
                    <a:pt x="325" y="190"/>
                  </a:lnTo>
                  <a:lnTo>
                    <a:pt x="338" y="173"/>
                  </a:lnTo>
                  <a:lnTo>
                    <a:pt x="347" y="154"/>
                  </a:lnTo>
                  <a:lnTo>
                    <a:pt x="349" y="134"/>
                  </a:lnTo>
                  <a:lnTo>
                    <a:pt x="347" y="113"/>
                  </a:lnTo>
                  <a:lnTo>
                    <a:pt x="339" y="94"/>
                  </a:lnTo>
                  <a:lnTo>
                    <a:pt x="327" y="80"/>
                  </a:lnTo>
                  <a:lnTo>
                    <a:pt x="312" y="67"/>
                  </a:lnTo>
                  <a:lnTo>
                    <a:pt x="293" y="59"/>
                  </a:lnTo>
                  <a:lnTo>
                    <a:pt x="271" y="55"/>
                  </a:lnTo>
                  <a:lnTo>
                    <a:pt x="262" y="55"/>
                  </a:lnTo>
                  <a:close/>
                  <a:moveTo>
                    <a:pt x="251" y="0"/>
                  </a:moveTo>
                  <a:lnTo>
                    <a:pt x="279" y="0"/>
                  </a:lnTo>
                  <a:lnTo>
                    <a:pt x="310" y="5"/>
                  </a:lnTo>
                  <a:lnTo>
                    <a:pt x="337" y="16"/>
                  </a:lnTo>
                  <a:lnTo>
                    <a:pt x="360" y="31"/>
                  </a:lnTo>
                  <a:lnTo>
                    <a:pt x="379" y="50"/>
                  </a:lnTo>
                  <a:lnTo>
                    <a:pt x="392" y="74"/>
                  </a:lnTo>
                  <a:lnTo>
                    <a:pt x="402" y="99"/>
                  </a:lnTo>
                  <a:lnTo>
                    <a:pt x="404" y="129"/>
                  </a:lnTo>
                  <a:lnTo>
                    <a:pt x="402" y="156"/>
                  </a:lnTo>
                  <a:lnTo>
                    <a:pt x="393" y="180"/>
                  </a:lnTo>
                  <a:lnTo>
                    <a:pt x="381" y="203"/>
                  </a:lnTo>
                  <a:lnTo>
                    <a:pt x="365" y="223"/>
                  </a:lnTo>
                  <a:lnTo>
                    <a:pt x="347" y="243"/>
                  </a:lnTo>
                  <a:lnTo>
                    <a:pt x="326" y="259"/>
                  </a:lnTo>
                  <a:lnTo>
                    <a:pt x="304" y="275"/>
                  </a:lnTo>
                  <a:lnTo>
                    <a:pt x="282" y="287"/>
                  </a:lnTo>
                  <a:lnTo>
                    <a:pt x="259" y="299"/>
                  </a:lnTo>
                  <a:lnTo>
                    <a:pt x="283" y="331"/>
                  </a:lnTo>
                  <a:lnTo>
                    <a:pt x="311" y="366"/>
                  </a:lnTo>
                  <a:lnTo>
                    <a:pt x="341" y="403"/>
                  </a:lnTo>
                  <a:lnTo>
                    <a:pt x="402" y="482"/>
                  </a:lnTo>
                  <a:lnTo>
                    <a:pt x="432" y="518"/>
                  </a:lnTo>
                  <a:lnTo>
                    <a:pt x="443" y="491"/>
                  </a:lnTo>
                  <a:lnTo>
                    <a:pt x="451" y="463"/>
                  </a:lnTo>
                  <a:lnTo>
                    <a:pt x="454" y="435"/>
                  </a:lnTo>
                  <a:lnTo>
                    <a:pt x="456" y="404"/>
                  </a:lnTo>
                  <a:lnTo>
                    <a:pt x="457" y="379"/>
                  </a:lnTo>
                  <a:lnTo>
                    <a:pt x="457" y="362"/>
                  </a:lnTo>
                  <a:lnTo>
                    <a:pt x="459" y="354"/>
                  </a:lnTo>
                  <a:lnTo>
                    <a:pt x="462" y="352"/>
                  </a:lnTo>
                  <a:lnTo>
                    <a:pt x="465" y="349"/>
                  </a:lnTo>
                  <a:lnTo>
                    <a:pt x="570" y="349"/>
                  </a:lnTo>
                  <a:lnTo>
                    <a:pt x="570" y="404"/>
                  </a:lnTo>
                  <a:lnTo>
                    <a:pt x="511" y="404"/>
                  </a:lnTo>
                  <a:lnTo>
                    <a:pt x="510" y="429"/>
                  </a:lnTo>
                  <a:lnTo>
                    <a:pt x="507" y="458"/>
                  </a:lnTo>
                  <a:lnTo>
                    <a:pt x="501" y="490"/>
                  </a:lnTo>
                  <a:lnTo>
                    <a:pt x="489" y="526"/>
                  </a:lnTo>
                  <a:lnTo>
                    <a:pt x="469" y="561"/>
                  </a:lnTo>
                  <a:lnTo>
                    <a:pt x="488" y="585"/>
                  </a:lnTo>
                  <a:lnTo>
                    <a:pt x="505" y="603"/>
                  </a:lnTo>
                  <a:lnTo>
                    <a:pt x="519" y="619"/>
                  </a:lnTo>
                  <a:lnTo>
                    <a:pt x="538" y="637"/>
                  </a:lnTo>
                  <a:lnTo>
                    <a:pt x="546" y="641"/>
                  </a:lnTo>
                  <a:lnTo>
                    <a:pt x="556" y="642"/>
                  </a:lnTo>
                  <a:lnTo>
                    <a:pt x="570" y="643"/>
                  </a:lnTo>
                  <a:lnTo>
                    <a:pt x="570" y="699"/>
                  </a:lnTo>
                  <a:lnTo>
                    <a:pt x="554" y="699"/>
                  </a:lnTo>
                  <a:lnTo>
                    <a:pt x="538" y="697"/>
                  </a:lnTo>
                  <a:lnTo>
                    <a:pt x="521" y="692"/>
                  </a:lnTo>
                  <a:lnTo>
                    <a:pt x="503" y="683"/>
                  </a:lnTo>
                  <a:lnTo>
                    <a:pt x="495" y="675"/>
                  </a:lnTo>
                  <a:lnTo>
                    <a:pt x="468" y="648"/>
                  </a:lnTo>
                  <a:lnTo>
                    <a:pt x="451" y="630"/>
                  </a:lnTo>
                  <a:lnTo>
                    <a:pt x="432" y="608"/>
                  </a:lnTo>
                  <a:lnTo>
                    <a:pt x="401" y="638"/>
                  </a:lnTo>
                  <a:lnTo>
                    <a:pt x="366" y="664"/>
                  </a:lnTo>
                  <a:lnTo>
                    <a:pt x="331" y="684"/>
                  </a:lnTo>
                  <a:lnTo>
                    <a:pt x="293" y="699"/>
                  </a:lnTo>
                  <a:lnTo>
                    <a:pt x="254" y="707"/>
                  </a:lnTo>
                  <a:lnTo>
                    <a:pt x="212" y="710"/>
                  </a:lnTo>
                  <a:lnTo>
                    <a:pt x="201" y="710"/>
                  </a:lnTo>
                  <a:lnTo>
                    <a:pt x="169" y="706"/>
                  </a:lnTo>
                  <a:lnTo>
                    <a:pt x="139" y="697"/>
                  </a:lnTo>
                  <a:lnTo>
                    <a:pt x="109" y="684"/>
                  </a:lnTo>
                  <a:lnTo>
                    <a:pt x="82" y="667"/>
                  </a:lnTo>
                  <a:lnTo>
                    <a:pt x="58" y="646"/>
                  </a:lnTo>
                  <a:lnTo>
                    <a:pt x="36" y="619"/>
                  </a:lnTo>
                  <a:lnTo>
                    <a:pt x="19" y="588"/>
                  </a:lnTo>
                  <a:lnTo>
                    <a:pt x="6" y="556"/>
                  </a:lnTo>
                  <a:lnTo>
                    <a:pt x="0" y="521"/>
                  </a:lnTo>
                  <a:lnTo>
                    <a:pt x="0" y="485"/>
                  </a:lnTo>
                  <a:lnTo>
                    <a:pt x="5" y="452"/>
                  </a:lnTo>
                  <a:lnTo>
                    <a:pt x="15" y="420"/>
                  </a:lnTo>
                  <a:lnTo>
                    <a:pt x="30" y="391"/>
                  </a:lnTo>
                  <a:lnTo>
                    <a:pt x="49" y="363"/>
                  </a:lnTo>
                  <a:lnTo>
                    <a:pt x="73" y="338"/>
                  </a:lnTo>
                  <a:lnTo>
                    <a:pt x="98" y="317"/>
                  </a:lnTo>
                  <a:lnTo>
                    <a:pt x="124" y="300"/>
                  </a:lnTo>
                  <a:lnTo>
                    <a:pt x="148" y="288"/>
                  </a:lnTo>
                  <a:lnTo>
                    <a:pt x="170" y="278"/>
                  </a:lnTo>
                  <a:lnTo>
                    <a:pt x="168" y="273"/>
                  </a:lnTo>
                  <a:lnTo>
                    <a:pt x="166" y="272"/>
                  </a:lnTo>
                  <a:lnTo>
                    <a:pt x="136" y="233"/>
                  </a:lnTo>
                  <a:lnTo>
                    <a:pt x="124" y="211"/>
                  </a:lnTo>
                  <a:lnTo>
                    <a:pt x="115" y="189"/>
                  </a:lnTo>
                  <a:lnTo>
                    <a:pt x="110" y="163"/>
                  </a:lnTo>
                  <a:lnTo>
                    <a:pt x="110" y="137"/>
                  </a:lnTo>
                  <a:lnTo>
                    <a:pt x="115" y="113"/>
                  </a:lnTo>
                  <a:lnTo>
                    <a:pt x="125" y="88"/>
                  </a:lnTo>
                  <a:lnTo>
                    <a:pt x="139" y="65"/>
                  </a:lnTo>
                  <a:lnTo>
                    <a:pt x="156" y="45"/>
                  </a:lnTo>
                  <a:lnTo>
                    <a:pt x="177" y="27"/>
                  </a:lnTo>
                  <a:lnTo>
                    <a:pt x="200" y="13"/>
                  </a:lnTo>
                  <a:lnTo>
                    <a:pt x="224" y="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4FED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en-GB">
                <a:cs typeface="Arial" pitchFamily="34" charset="0"/>
              </a:endParaRPr>
            </a:p>
          </p:txBody>
        </p: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00" y="6480000"/>
            <a:ext cx="57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11" y="6300000"/>
            <a:ext cx="108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56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716" r:id="rId3"/>
    <p:sldLayoutId id="2147483701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180975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Georgia" panose="02040502050405020303" pitchFamily="18" charset="0"/>
        <a:buChar char="-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6pPr>
      <a:lvl7pPr marL="36195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7pPr>
      <a:lvl8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rabicPeriod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8pPr>
      <a:lvl9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360000"/>
            <a:ext cx="8208000" cy="432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 title="TextStandard"/>
          <p:cNvSpPr>
            <a:spLocks noGrp="1"/>
          </p:cNvSpPr>
          <p:nvPr>
            <p:ph type="body" idx="1"/>
          </p:nvPr>
        </p:nvSpPr>
        <p:spPr>
          <a:xfrm>
            <a:off x="468000" y="1584000"/>
            <a:ext cx="82080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GB" dirty="0"/>
          </a:p>
        </p:txBody>
      </p:sp>
      <p:grpSp>
        <p:nvGrpSpPr>
          <p:cNvPr id="4" name="TwoBirdsLogo2Standard"/>
          <p:cNvGrpSpPr>
            <a:grpSpLocks/>
          </p:cNvGrpSpPr>
          <p:nvPr/>
        </p:nvGrpSpPr>
        <p:grpSpPr bwMode="auto">
          <a:xfrm>
            <a:off x="7164288" y="6444000"/>
            <a:ext cx="1500193" cy="265114"/>
            <a:chOff x="385" y="949"/>
            <a:chExt cx="4036" cy="712"/>
          </a:xfrm>
        </p:grpSpPr>
        <p:sp>
          <p:nvSpPr>
            <p:cNvPr id="5" name="Freeform 4"/>
            <p:cNvSpPr>
              <a:spLocks/>
            </p:cNvSpPr>
            <p:nvPr userDrawn="1"/>
          </p:nvSpPr>
          <p:spPr bwMode="auto">
            <a:xfrm>
              <a:off x="957" y="1002"/>
              <a:ext cx="128" cy="123"/>
            </a:xfrm>
            <a:custGeom>
              <a:avLst/>
              <a:gdLst>
                <a:gd name="T0" fmla="*/ 65 w 128"/>
                <a:gd name="T1" fmla="*/ 0 h 123"/>
                <a:gd name="T2" fmla="*/ 85 w 128"/>
                <a:gd name="T3" fmla="*/ 3 h 123"/>
                <a:gd name="T4" fmla="*/ 103 w 128"/>
                <a:gd name="T5" fmla="*/ 12 h 123"/>
                <a:gd name="T6" fmla="*/ 116 w 128"/>
                <a:gd name="T7" fmla="*/ 25 h 123"/>
                <a:gd name="T8" fmla="*/ 125 w 128"/>
                <a:gd name="T9" fmla="*/ 43 h 123"/>
                <a:gd name="T10" fmla="*/ 128 w 128"/>
                <a:gd name="T11" fmla="*/ 62 h 123"/>
                <a:gd name="T12" fmla="*/ 125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5 w 128"/>
                <a:gd name="T21" fmla="*/ 123 h 123"/>
                <a:gd name="T22" fmla="*/ 45 w 128"/>
                <a:gd name="T23" fmla="*/ 120 h 123"/>
                <a:gd name="T24" fmla="*/ 27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7 w 128"/>
                <a:gd name="T37" fmla="*/ 12 h 123"/>
                <a:gd name="T38" fmla="*/ 44 w 128"/>
                <a:gd name="T39" fmla="*/ 3 h 123"/>
                <a:gd name="T40" fmla="*/ 65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5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6" y="25"/>
                  </a:lnTo>
                  <a:lnTo>
                    <a:pt x="125" y="43"/>
                  </a:lnTo>
                  <a:lnTo>
                    <a:pt x="128" y="62"/>
                  </a:lnTo>
                  <a:lnTo>
                    <a:pt x="125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5" y="123"/>
                  </a:lnTo>
                  <a:lnTo>
                    <a:pt x="45" y="120"/>
                  </a:lnTo>
                  <a:lnTo>
                    <a:pt x="27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7" y="12"/>
                  </a:lnTo>
                  <a:lnTo>
                    <a:pt x="44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391" y="1002"/>
              <a:ext cx="128" cy="123"/>
            </a:xfrm>
            <a:custGeom>
              <a:avLst/>
              <a:gdLst>
                <a:gd name="T0" fmla="*/ 64 w 128"/>
                <a:gd name="T1" fmla="*/ 0 h 123"/>
                <a:gd name="T2" fmla="*/ 85 w 128"/>
                <a:gd name="T3" fmla="*/ 3 h 123"/>
                <a:gd name="T4" fmla="*/ 102 w 128"/>
                <a:gd name="T5" fmla="*/ 12 h 123"/>
                <a:gd name="T6" fmla="*/ 116 w 128"/>
                <a:gd name="T7" fmla="*/ 25 h 123"/>
                <a:gd name="T8" fmla="*/ 124 w 128"/>
                <a:gd name="T9" fmla="*/ 43 h 123"/>
                <a:gd name="T10" fmla="*/ 128 w 128"/>
                <a:gd name="T11" fmla="*/ 62 h 123"/>
                <a:gd name="T12" fmla="*/ 124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4 w 128"/>
                <a:gd name="T21" fmla="*/ 123 h 123"/>
                <a:gd name="T22" fmla="*/ 45 w 128"/>
                <a:gd name="T23" fmla="*/ 120 h 123"/>
                <a:gd name="T24" fmla="*/ 26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6 w 128"/>
                <a:gd name="T37" fmla="*/ 12 h 123"/>
                <a:gd name="T38" fmla="*/ 44 w 128"/>
                <a:gd name="T39" fmla="*/ 3 h 123"/>
                <a:gd name="T40" fmla="*/ 64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4" y="0"/>
                  </a:moveTo>
                  <a:lnTo>
                    <a:pt x="85" y="3"/>
                  </a:lnTo>
                  <a:lnTo>
                    <a:pt x="102" y="12"/>
                  </a:lnTo>
                  <a:lnTo>
                    <a:pt x="116" y="25"/>
                  </a:lnTo>
                  <a:lnTo>
                    <a:pt x="124" y="43"/>
                  </a:lnTo>
                  <a:lnTo>
                    <a:pt x="128" y="62"/>
                  </a:lnTo>
                  <a:lnTo>
                    <a:pt x="124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4" y="123"/>
                  </a:lnTo>
                  <a:lnTo>
                    <a:pt x="45" y="120"/>
                  </a:lnTo>
                  <a:lnTo>
                    <a:pt x="26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385" y="1026"/>
              <a:ext cx="508" cy="624"/>
            </a:xfrm>
            <a:custGeom>
              <a:avLst/>
              <a:gdLst>
                <a:gd name="T0" fmla="*/ 178 w 508"/>
                <a:gd name="T1" fmla="*/ 511 h 624"/>
                <a:gd name="T2" fmla="*/ 181 w 508"/>
                <a:gd name="T3" fmla="*/ 550 h 624"/>
                <a:gd name="T4" fmla="*/ 197 w 508"/>
                <a:gd name="T5" fmla="*/ 570 h 624"/>
                <a:gd name="T6" fmla="*/ 235 w 508"/>
                <a:gd name="T7" fmla="*/ 577 h 624"/>
                <a:gd name="T8" fmla="*/ 296 w 508"/>
                <a:gd name="T9" fmla="*/ 576 h 624"/>
                <a:gd name="T10" fmla="*/ 345 w 508"/>
                <a:gd name="T11" fmla="*/ 561 h 624"/>
                <a:gd name="T12" fmla="*/ 378 w 508"/>
                <a:gd name="T13" fmla="*/ 532 h 624"/>
                <a:gd name="T14" fmla="*/ 394 w 508"/>
                <a:gd name="T15" fmla="*/ 488 h 624"/>
                <a:gd name="T16" fmla="*/ 394 w 508"/>
                <a:gd name="T17" fmla="*/ 427 h 624"/>
                <a:gd name="T18" fmla="*/ 380 w 508"/>
                <a:gd name="T19" fmla="*/ 375 h 624"/>
                <a:gd name="T20" fmla="*/ 346 w 508"/>
                <a:gd name="T21" fmla="*/ 342 h 624"/>
                <a:gd name="T22" fmla="*/ 295 w 508"/>
                <a:gd name="T23" fmla="*/ 327 h 624"/>
                <a:gd name="T24" fmla="*/ 178 w 508"/>
                <a:gd name="T25" fmla="*/ 325 h 624"/>
                <a:gd name="T26" fmla="*/ 195 w 508"/>
                <a:gd name="T27" fmla="*/ 49 h 624"/>
                <a:gd name="T28" fmla="*/ 178 w 508"/>
                <a:gd name="T29" fmla="*/ 277 h 624"/>
                <a:gd name="T30" fmla="*/ 280 w 508"/>
                <a:gd name="T31" fmla="*/ 275 h 624"/>
                <a:gd name="T32" fmla="*/ 328 w 508"/>
                <a:gd name="T33" fmla="*/ 256 h 624"/>
                <a:gd name="T34" fmla="*/ 359 w 508"/>
                <a:gd name="T35" fmla="*/ 220 h 624"/>
                <a:gd name="T36" fmla="*/ 368 w 508"/>
                <a:gd name="T37" fmla="*/ 167 h 624"/>
                <a:gd name="T38" fmla="*/ 362 w 508"/>
                <a:gd name="T39" fmla="*/ 110 h 624"/>
                <a:gd name="T40" fmla="*/ 342 w 508"/>
                <a:gd name="T41" fmla="*/ 74 h 624"/>
                <a:gd name="T42" fmla="*/ 304 w 508"/>
                <a:gd name="T43" fmla="*/ 54 h 624"/>
                <a:gd name="T44" fmla="*/ 245 w 508"/>
                <a:gd name="T45" fmla="*/ 48 h 624"/>
                <a:gd name="T46" fmla="*/ 0 w 508"/>
                <a:gd name="T47" fmla="*/ 0 h 624"/>
                <a:gd name="T48" fmla="*/ 299 w 508"/>
                <a:gd name="T49" fmla="*/ 3 h 624"/>
                <a:gd name="T50" fmla="*/ 376 w 508"/>
                <a:gd name="T51" fmla="*/ 17 h 624"/>
                <a:gd name="T52" fmla="*/ 431 w 508"/>
                <a:gd name="T53" fmla="*/ 47 h 624"/>
                <a:gd name="T54" fmla="*/ 464 w 508"/>
                <a:gd name="T55" fmla="*/ 91 h 624"/>
                <a:gd name="T56" fmla="*/ 475 w 508"/>
                <a:gd name="T57" fmla="*/ 150 h 624"/>
                <a:gd name="T58" fmla="*/ 464 w 508"/>
                <a:gd name="T59" fmla="*/ 209 h 624"/>
                <a:gd name="T60" fmla="*/ 430 w 508"/>
                <a:gd name="T61" fmla="*/ 254 h 624"/>
                <a:gd name="T62" fmla="*/ 373 w 508"/>
                <a:gd name="T63" fmla="*/ 285 h 624"/>
                <a:gd name="T64" fmla="*/ 376 w 508"/>
                <a:gd name="T65" fmla="*/ 302 h 624"/>
                <a:gd name="T66" fmla="*/ 440 w 508"/>
                <a:gd name="T67" fmla="*/ 325 h 624"/>
                <a:gd name="T68" fmla="*/ 484 w 508"/>
                <a:gd name="T69" fmla="*/ 363 h 624"/>
                <a:gd name="T70" fmla="*/ 506 w 508"/>
                <a:gd name="T71" fmla="*/ 416 h 624"/>
                <a:gd name="T72" fmla="*/ 506 w 508"/>
                <a:gd name="T73" fmla="*/ 479 h 624"/>
                <a:gd name="T74" fmla="*/ 485 w 508"/>
                <a:gd name="T75" fmla="*/ 535 h 624"/>
                <a:gd name="T76" fmla="*/ 446 w 508"/>
                <a:gd name="T77" fmla="*/ 577 h 624"/>
                <a:gd name="T78" fmla="*/ 389 w 508"/>
                <a:gd name="T79" fmla="*/ 607 h 624"/>
                <a:gd name="T80" fmla="*/ 316 w 508"/>
                <a:gd name="T81" fmla="*/ 622 h 624"/>
                <a:gd name="T82" fmla="*/ 0 w 508"/>
                <a:gd name="T83" fmla="*/ 624 h 624"/>
                <a:gd name="T84" fmla="*/ 48 w 508"/>
                <a:gd name="T85" fmla="*/ 577 h 624"/>
                <a:gd name="T86" fmla="*/ 66 w 508"/>
                <a:gd name="T87" fmla="*/ 570 h 624"/>
                <a:gd name="T88" fmla="*/ 72 w 508"/>
                <a:gd name="T89" fmla="*/ 548 h 624"/>
                <a:gd name="T90" fmla="*/ 69 w 508"/>
                <a:gd name="T91" fmla="*/ 57 h 624"/>
                <a:gd name="T92" fmla="*/ 48 w 508"/>
                <a:gd name="T93" fmla="*/ 48 h 624"/>
                <a:gd name="T94" fmla="*/ 0 w 508"/>
                <a:gd name="T95" fmla="*/ 0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8" h="624">
                  <a:moveTo>
                    <a:pt x="178" y="325"/>
                  </a:moveTo>
                  <a:lnTo>
                    <a:pt x="178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6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4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7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80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8" y="325"/>
                  </a:lnTo>
                  <a:close/>
                  <a:moveTo>
                    <a:pt x="218" y="48"/>
                  </a:moveTo>
                  <a:lnTo>
                    <a:pt x="195" y="49"/>
                  </a:lnTo>
                  <a:lnTo>
                    <a:pt x="178" y="52"/>
                  </a:lnTo>
                  <a:lnTo>
                    <a:pt x="178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9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2" y="74"/>
                  </a:lnTo>
                  <a:lnTo>
                    <a:pt x="324" y="61"/>
                  </a:lnTo>
                  <a:lnTo>
                    <a:pt x="304" y="54"/>
                  </a:lnTo>
                  <a:lnTo>
                    <a:pt x="277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1" y="66"/>
                  </a:lnTo>
                  <a:lnTo>
                    <a:pt x="464" y="91"/>
                  </a:lnTo>
                  <a:lnTo>
                    <a:pt x="473" y="118"/>
                  </a:lnTo>
                  <a:lnTo>
                    <a:pt x="475" y="150"/>
                  </a:lnTo>
                  <a:lnTo>
                    <a:pt x="473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3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40" y="325"/>
                  </a:lnTo>
                  <a:lnTo>
                    <a:pt x="464" y="342"/>
                  </a:lnTo>
                  <a:lnTo>
                    <a:pt x="484" y="363"/>
                  </a:lnTo>
                  <a:lnTo>
                    <a:pt x="497" y="387"/>
                  </a:lnTo>
                  <a:lnTo>
                    <a:pt x="506" y="416"/>
                  </a:lnTo>
                  <a:lnTo>
                    <a:pt x="508" y="448"/>
                  </a:lnTo>
                  <a:lnTo>
                    <a:pt x="506" y="479"/>
                  </a:lnTo>
                  <a:lnTo>
                    <a:pt x="498" y="509"/>
                  </a:lnTo>
                  <a:lnTo>
                    <a:pt x="485" y="535"/>
                  </a:lnTo>
                  <a:lnTo>
                    <a:pt x="468" y="558"/>
                  </a:lnTo>
                  <a:lnTo>
                    <a:pt x="446" y="577"/>
                  </a:lnTo>
                  <a:lnTo>
                    <a:pt x="420" y="593"/>
                  </a:lnTo>
                  <a:lnTo>
                    <a:pt x="389" y="607"/>
                  </a:lnTo>
                  <a:lnTo>
                    <a:pt x="355" y="617"/>
                  </a:lnTo>
                  <a:lnTo>
                    <a:pt x="316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69"/>
                  </a:lnTo>
                  <a:lnTo>
                    <a:pt x="69" y="57"/>
                  </a:lnTo>
                  <a:lnTo>
                    <a:pt x="60" y="50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155" y="1176"/>
              <a:ext cx="347" cy="474"/>
            </a:xfrm>
            <a:custGeom>
              <a:avLst/>
              <a:gdLst>
                <a:gd name="T0" fmla="*/ 306 w 347"/>
                <a:gd name="T1" fmla="*/ 2 h 474"/>
                <a:gd name="T2" fmla="*/ 335 w 347"/>
                <a:gd name="T3" fmla="*/ 22 h 474"/>
                <a:gd name="T4" fmla="*/ 347 w 347"/>
                <a:gd name="T5" fmla="*/ 57 h 474"/>
                <a:gd name="T6" fmla="*/ 339 w 347"/>
                <a:gd name="T7" fmla="*/ 88 h 474"/>
                <a:gd name="T8" fmla="*/ 320 w 347"/>
                <a:gd name="T9" fmla="*/ 105 h 474"/>
                <a:gd name="T10" fmla="*/ 295 w 347"/>
                <a:gd name="T11" fmla="*/ 111 h 474"/>
                <a:gd name="T12" fmla="*/ 263 w 347"/>
                <a:gd name="T13" fmla="*/ 106 h 474"/>
                <a:gd name="T14" fmla="*/ 246 w 347"/>
                <a:gd name="T15" fmla="*/ 90 h 474"/>
                <a:gd name="T16" fmla="*/ 238 w 347"/>
                <a:gd name="T17" fmla="*/ 74 h 474"/>
                <a:gd name="T18" fmla="*/ 231 w 347"/>
                <a:gd name="T19" fmla="*/ 68 h 474"/>
                <a:gd name="T20" fmla="*/ 224 w 347"/>
                <a:gd name="T21" fmla="*/ 67 h 474"/>
                <a:gd name="T22" fmla="*/ 198 w 347"/>
                <a:gd name="T23" fmla="*/ 76 h 474"/>
                <a:gd name="T24" fmla="*/ 170 w 347"/>
                <a:gd name="T25" fmla="*/ 94 h 474"/>
                <a:gd name="T26" fmla="*/ 159 w 347"/>
                <a:gd name="T27" fmla="*/ 405 h 474"/>
                <a:gd name="T28" fmla="*/ 164 w 347"/>
                <a:gd name="T29" fmla="*/ 426 h 474"/>
                <a:gd name="T30" fmla="*/ 175 w 347"/>
                <a:gd name="T31" fmla="*/ 434 h 474"/>
                <a:gd name="T32" fmla="*/ 227 w 347"/>
                <a:gd name="T33" fmla="*/ 474 h 474"/>
                <a:gd name="T34" fmla="*/ 1 w 347"/>
                <a:gd name="T35" fmla="*/ 434 h 474"/>
                <a:gd name="T36" fmla="*/ 51 w 347"/>
                <a:gd name="T37" fmla="*/ 431 h 474"/>
                <a:gd name="T38" fmla="*/ 60 w 347"/>
                <a:gd name="T39" fmla="*/ 418 h 474"/>
                <a:gd name="T40" fmla="*/ 61 w 347"/>
                <a:gd name="T41" fmla="*/ 402 h 474"/>
                <a:gd name="T42" fmla="*/ 62 w 347"/>
                <a:gd name="T43" fmla="*/ 112 h 474"/>
                <a:gd name="T44" fmla="*/ 61 w 347"/>
                <a:gd name="T45" fmla="*/ 90 h 474"/>
                <a:gd name="T46" fmla="*/ 49 w 347"/>
                <a:gd name="T47" fmla="*/ 73 h 474"/>
                <a:gd name="T48" fmla="*/ 0 w 347"/>
                <a:gd name="T49" fmla="*/ 72 h 474"/>
                <a:gd name="T50" fmla="*/ 153 w 347"/>
                <a:gd name="T51" fmla="*/ 25 h 474"/>
                <a:gd name="T52" fmla="*/ 158 w 347"/>
                <a:gd name="T53" fmla="*/ 29 h 474"/>
                <a:gd name="T54" fmla="*/ 160 w 347"/>
                <a:gd name="T55" fmla="*/ 35 h 474"/>
                <a:gd name="T56" fmla="*/ 159 w 347"/>
                <a:gd name="T57" fmla="*/ 38 h 474"/>
                <a:gd name="T58" fmla="*/ 180 w 347"/>
                <a:gd name="T59" fmla="*/ 38 h 474"/>
                <a:gd name="T60" fmla="*/ 230 w 347"/>
                <a:gd name="T61" fmla="*/ 11 h 474"/>
                <a:gd name="T62" fmla="*/ 284 w 347"/>
                <a:gd name="T63" fmla="*/ 0 h 4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47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7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1" y="98"/>
                  </a:lnTo>
                  <a:lnTo>
                    <a:pt x="320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8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5" y="83"/>
                  </a:lnTo>
                  <a:lnTo>
                    <a:pt x="170" y="94"/>
                  </a:lnTo>
                  <a:lnTo>
                    <a:pt x="159" y="104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7" y="434"/>
                  </a:lnTo>
                  <a:lnTo>
                    <a:pt x="227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402"/>
                  </a:lnTo>
                  <a:lnTo>
                    <a:pt x="62" y="397"/>
                  </a:lnTo>
                  <a:lnTo>
                    <a:pt x="62" y="112"/>
                  </a:lnTo>
                  <a:lnTo>
                    <a:pt x="61" y="100"/>
                  </a:lnTo>
                  <a:lnTo>
                    <a:pt x="61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6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911" y="1201"/>
              <a:ext cx="226" cy="449"/>
            </a:xfrm>
            <a:custGeom>
              <a:avLst/>
              <a:gdLst>
                <a:gd name="T0" fmla="*/ 0 w 226"/>
                <a:gd name="T1" fmla="*/ 0 h 449"/>
                <a:gd name="T2" fmla="*/ 163 w 226"/>
                <a:gd name="T3" fmla="*/ 0 h 449"/>
                <a:gd name="T4" fmla="*/ 166 w 226"/>
                <a:gd name="T5" fmla="*/ 2 h 449"/>
                <a:gd name="T6" fmla="*/ 167 w 226"/>
                <a:gd name="T7" fmla="*/ 3 h 449"/>
                <a:gd name="T8" fmla="*/ 168 w 226"/>
                <a:gd name="T9" fmla="*/ 5 h 449"/>
                <a:gd name="T10" fmla="*/ 168 w 226"/>
                <a:gd name="T11" fmla="*/ 15 h 449"/>
                <a:gd name="T12" fmla="*/ 167 w 226"/>
                <a:gd name="T13" fmla="*/ 24 h 449"/>
                <a:gd name="T14" fmla="*/ 167 w 226"/>
                <a:gd name="T15" fmla="*/ 40 h 449"/>
                <a:gd name="T16" fmla="*/ 166 w 226"/>
                <a:gd name="T17" fmla="*/ 62 h 449"/>
                <a:gd name="T18" fmla="*/ 166 w 226"/>
                <a:gd name="T19" fmla="*/ 380 h 449"/>
                <a:gd name="T20" fmla="*/ 167 w 226"/>
                <a:gd name="T21" fmla="*/ 393 h 449"/>
                <a:gd name="T22" fmla="*/ 171 w 226"/>
                <a:gd name="T23" fmla="*/ 401 h 449"/>
                <a:gd name="T24" fmla="*/ 175 w 226"/>
                <a:gd name="T25" fmla="*/ 406 h 449"/>
                <a:gd name="T26" fmla="*/ 183 w 226"/>
                <a:gd name="T27" fmla="*/ 409 h 449"/>
                <a:gd name="T28" fmla="*/ 226 w 226"/>
                <a:gd name="T29" fmla="*/ 409 h 449"/>
                <a:gd name="T30" fmla="*/ 226 w 226"/>
                <a:gd name="T31" fmla="*/ 449 h 449"/>
                <a:gd name="T32" fmla="*/ 9 w 226"/>
                <a:gd name="T33" fmla="*/ 449 h 449"/>
                <a:gd name="T34" fmla="*/ 9 w 226"/>
                <a:gd name="T35" fmla="*/ 409 h 449"/>
                <a:gd name="T36" fmla="*/ 46 w 226"/>
                <a:gd name="T37" fmla="*/ 409 h 449"/>
                <a:gd name="T38" fmla="*/ 57 w 226"/>
                <a:gd name="T39" fmla="*/ 406 h 449"/>
                <a:gd name="T40" fmla="*/ 64 w 226"/>
                <a:gd name="T41" fmla="*/ 400 h 449"/>
                <a:gd name="T42" fmla="*/ 68 w 226"/>
                <a:gd name="T43" fmla="*/ 389 h 449"/>
                <a:gd name="T44" fmla="*/ 68 w 226"/>
                <a:gd name="T45" fmla="*/ 388 h 449"/>
                <a:gd name="T46" fmla="*/ 69 w 226"/>
                <a:gd name="T47" fmla="*/ 385 h 449"/>
                <a:gd name="T48" fmla="*/ 69 w 226"/>
                <a:gd name="T49" fmla="*/ 72 h 449"/>
                <a:gd name="T50" fmla="*/ 68 w 226"/>
                <a:gd name="T51" fmla="*/ 59 h 449"/>
                <a:gd name="T52" fmla="*/ 68 w 226"/>
                <a:gd name="T53" fmla="*/ 54 h 449"/>
                <a:gd name="T54" fmla="*/ 63 w 226"/>
                <a:gd name="T55" fmla="*/ 47 h 449"/>
                <a:gd name="T56" fmla="*/ 56 w 226"/>
                <a:gd name="T57" fmla="*/ 42 h 449"/>
                <a:gd name="T58" fmla="*/ 46 w 226"/>
                <a:gd name="T59" fmla="*/ 41 h 449"/>
                <a:gd name="T60" fmla="*/ 0 w 226"/>
                <a:gd name="T61" fmla="*/ 40 h 449"/>
                <a:gd name="T62" fmla="*/ 0 w 226"/>
                <a:gd name="T63" fmla="*/ 0 h 44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6" h="449">
                  <a:moveTo>
                    <a:pt x="0" y="0"/>
                  </a:moveTo>
                  <a:lnTo>
                    <a:pt x="163" y="0"/>
                  </a:lnTo>
                  <a:lnTo>
                    <a:pt x="166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6" y="62"/>
                  </a:lnTo>
                  <a:lnTo>
                    <a:pt x="166" y="380"/>
                  </a:lnTo>
                  <a:lnTo>
                    <a:pt x="167" y="393"/>
                  </a:lnTo>
                  <a:lnTo>
                    <a:pt x="171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6" y="409"/>
                  </a:lnTo>
                  <a:lnTo>
                    <a:pt x="226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8"/>
                  </a:lnTo>
                  <a:lnTo>
                    <a:pt x="69" y="385"/>
                  </a:lnTo>
                  <a:lnTo>
                    <a:pt x="69" y="72"/>
                  </a:lnTo>
                  <a:lnTo>
                    <a:pt x="68" y="59"/>
                  </a:lnTo>
                  <a:lnTo>
                    <a:pt x="68" y="54"/>
                  </a:lnTo>
                  <a:lnTo>
                    <a:pt x="63" y="47"/>
                  </a:lnTo>
                  <a:lnTo>
                    <a:pt x="56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819" y="1026"/>
              <a:ext cx="507" cy="624"/>
            </a:xfrm>
            <a:custGeom>
              <a:avLst/>
              <a:gdLst>
                <a:gd name="T0" fmla="*/ 177 w 507"/>
                <a:gd name="T1" fmla="*/ 511 h 624"/>
                <a:gd name="T2" fmla="*/ 181 w 507"/>
                <a:gd name="T3" fmla="*/ 550 h 624"/>
                <a:gd name="T4" fmla="*/ 197 w 507"/>
                <a:gd name="T5" fmla="*/ 570 h 624"/>
                <a:gd name="T6" fmla="*/ 235 w 507"/>
                <a:gd name="T7" fmla="*/ 577 h 624"/>
                <a:gd name="T8" fmla="*/ 296 w 507"/>
                <a:gd name="T9" fmla="*/ 576 h 624"/>
                <a:gd name="T10" fmla="*/ 345 w 507"/>
                <a:gd name="T11" fmla="*/ 561 h 624"/>
                <a:gd name="T12" fmla="*/ 378 w 507"/>
                <a:gd name="T13" fmla="*/ 532 h 624"/>
                <a:gd name="T14" fmla="*/ 394 w 507"/>
                <a:gd name="T15" fmla="*/ 488 h 624"/>
                <a:gd name="T16" fmla="*/ 394 w 507"/>
                <a:gd name="T17" fmla="*/ 427 h 624"/>
                <a:gd name="T18" fmla="*/ 379 w 507"/>
                <a:gd name="T19" fmla="*/ 375 h 624"/>
                <a:gd name="T20" fmla="*/ 346 w 507"/>
                <a:gd name="T21" fmla="*/ 342 h 624"/>
                <a:gd name="T22" fmla="*/ 295 w 507"/>
                <a:gd name="T23" fmla="*/ 327 h 624"/>
                <a:gd name="T24" fmla="*/ 177 w 507"/>
                <a:gd name="T25" fmla="*/ 325 h 624"/>
                <a:gd name="T26" fmla="*/ 194 w 507"/>
                <a:gd name="T27" fmla="*/ 49 h 624"/>
                <a:gd name="T28" fmla="*/ 177 w 507"/>
                <a:gd name="T29" fmla="*/ 277 h 624"/>
                <a:gd name="T30" fmla="*/ 280 w 507"/>
                <a:gd name="T31" fmla="*/ 275 h 624"/>
                <a:gd name="T32" fmla="*/ 328 w 507"/>
                <a:gd name="T33" fmla="*/ 256 h 624"/>
                <a:gd name="T34" fmla="*/ 358 w 507"/>
                <a:gd name="T35" fmla="*/ 220 h 624"/>
                <a:gd name="T36" fmla="*/ 368 w 507"/>
                <a:gd name="T37" fmla="*/ 167 h 624"/>
                <a:gd name="T38" fmla="*/ 362 w 507"/>
                <a:gd name="T39" fmla="*/ 110 h 624"/>
                <a:gd name="T40" fmla="*/ 341 w 507"/>
                <a:gd name="T41" fmla="*/ 74 h 624"/>
                <a:gd name="T42" fmla="*/ 303 w 507"/>
                <a:gd name="T43" fmla="*/ 54 h 624"/>
                <a:gd name="T44" fmla="*/ 245 w 507"/>
                <a:gd name="T45" fmla="*/ 48 h 624"/>
                <a:gd name="T46" fmla="*/ 0 w 507"/>
                <a:gd name="T47" fmla="*/ 0 h 624"/>
                <a:gd name="T48" fmla="*/ 299 w 507"/>
                <a:gd name="T49" fmla="*/ 3 h 624"/>
                <a:gd name="T50" fmla="*/ 376 w 507"/>
                <a:gd name="T51" fmla="*/ 17 h 624"/>
                <a:gd name="T52" fmla="*/ 431 w 507"/>
                <a:gd name="T53" fmla="*/ 47 h 624"/>
                <a:gd name="T54" fmla="*/ 464 w 507"/>
                <a:gd name="T55" fmla="*/ 91 h 624"/>
                <a:gd name="T56" fmla="*/ 475 w 507"/>
                <a:gd name="T57" fmla="*/ 150 h 624"/>
                <a:gd name="T58" fmla="*/ 464 w 507"/>
                <a:gd name="T59" fmla="*/ 209 h 624"/>
                <a:gd name="T60" fmla="*/ 430 w 507"/>
                <a:gd name="T61" fmla="*/ 254 h 624"/>
                <a:gd name="T62" fmla="*/ 372 w 507"/>
                <a:gd name="T63" fmla="*/ 285 h 624"/>
                <a:gd name="T64" fmla="*/ 376 w 507"/>
                <a:gd name="T65" fmla="*/ 302 h 624"/>
                <a:gd name="T66" fmla="*/ 439 w 507"/>
                <a:gd name="T67" fmla="*/ 325 h 624"/>
                <a:gd name="T68" fmla="*/ 482 w 507"/>
                <a:gd name="T69" fmla="*/ 363 h 624"/>
                <a:gd name="T70" fmla="*/ 504 w 507"/>
                <a:gd name="T71" fmla="*/ 416 h 624"/>
                <a:gd name="T72" fmla="*/ 503 w 507"/>
                <a:gd name="T73" fmla="*/ 483 h 624"/>
                <a:gd name="T74" fmla="*/ 478 w 507"/>
                <a:gd name="T75" fmla="*/ 542 h 624"/>
                <a:gd name="T76" fmla="*/ 431 w 507"/>
                <a:gd name="T77" fmla="*/ 587 h 624"/>
                <a:gd name="T78" fmla="*/ 362 w 507"/>
                <a:gd name="T79" fmla="*/ 614 h 624"/>
                <a:gd name="T80" fmla="*/ 274 w 507"/>
                <a:gd name="T81" fmla="*/ 624 h 624"/>
                <a:gd name="T82" fmla="*/ 0 w 507"/>
                <a:gd name="T83" fmla="*/ 577 h 624"/>
                <a:gd name="T84" fmla="*/ 59 w 507"/>
                <a:gd name="T85" fmla="*/ 576 h 624"/>
                <a:gd name="T86" fmla="*/ 71 w 507"/>
                <a:gd name="T87" fmla="*/ 559 h 624"/>
                <a:gd name="T88" fmla="*/ 72 w 507"/>
                <a:gd name="T89" fmla="*/ 79 h 624"/>
                <a:gd name="T90" fmla="*/ 68 w 507"/>
                <a:gd name="T91" fmla="*/ 59 h 624"/>
                <a:gd name="T92" fmla="*/ 57 w 507"/>
                <a:gd name="T93" fmla="*/ 49 h 624"/>
                <a:gd name="T94" fmla="*/ 0 w 507"/>
                <a:gd name="T95" fmla="*/ 48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7" h="624">
                  <a:moveTo>
                    <a:pt x="177" y="325"/>
                  </a:moveTo>
                  <a:lnTo>
                    <a:pt x="177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5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5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6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79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7" y="325"/>
                  </a:lnTo>
                  <a:close/>
                  <a:moveTo>
                    <a:pt x="218" y="48"/>
                  </a:moveTo>
                  <a:lnTo>
                    <a:pt x="194" y="49"/>
                  </a:lnTo>
                  <a:lnTo>
                    <a:pt x="177" y="52"/>
                  </a:lnTo>
                  <a:lnTo>
                    <a:pt x="177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8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1" y="74"/>
                  </a:lnTo>
                  <a:lnTo>
                    <a:pt x="324" y="61"/>
                  </a:lnTo>
                  <a:lnTo>
                    <a:pt x="303" y="54"/>
                  </a:lnTo>
                  <a:lnTo>
                    <a:pt x="276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0" y="66"/>
                  </a:lnTo>
                  <a:lnTo>
                    <a:pt x="464" y="91"/>
                  </a:lnTo>
                  <a:lnTo>
                    <a:pt x="472" y="118"/>
                  </a:lnTo>
                  <a:lnTo>
                    <a:pt x="475" y="150"/>
                  </a:lnTo>
                  <a:lnTo>
                    <a:pt x="472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2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39" y="325"/>
                  </a:lnTo>
                  <a:lnTo>
                    <a:pt x="464" y="342"/>
                  </a:lnTo>
                  <a:lnTo>
                    <a:pt x="482" y="363"/>
                  </a:lnTo>
                  <a:lnTo>
                    <a:pt x="496" y="387"/>
                  </a:lnTo>
                  <a:lnTo>
                    <a:pt x="504" y="416"/>
                  </a:lnTo>
                  <a:lnTo>
                    <a:pt x="507" y="448"/>
                  </a:lnTo>
                  <a:lnTo>
                    <a:pt x="503" y="483"/>
                  </a:lnTo>
                  <a:lnTo>
                    <a:pt x="494" y="514"/>
                  </a:lnTo>
                  <a:lnTo>
                    <a:pt x="478" y="542"/>
                  </a:lnTo>
                  <a:lnTo>
                    <a:pt x="458" y="566"/>
                  </a:lnTo>
                  <a:lnTo>
                    <a:pt x="431" y="587"/>
                  </a:lnTo>
                  <a:lnTo>
                    <a:pt x="399" y="603"/>
                  </a:lnTo>
                  <a:lnTo>
                    <a:pt x="362" y="614"/>
                  </a:lnTo>
                  <a:lnTo>
                    <a:pt x="321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79"/>
                  </a:lnTo>
                  <a:lnTo>
                    <a:pt x="71" y="69"/>
                  </a:lnTo>
                  <a:lnTo>
                    <a:pt x="68" y="59"/>
                  </a:lnTo>
                  <a:lnTo>
                    <a:pt x="63" y="53"/>
                  </a:lnTo>
                  <a:lnTo>
                    <a:pt x="57" y="49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589" y="1176"/>
              <a:ext cx="346" cy="474"/>
            </a:xfrm>
            <a:custGeom>
              <a:avLst/>
              <a:gdLst>
                <a:gd name="T0" fmla="*/ 284 w 346"/>
                <a:gd name="T1" fmla="*/ 0 h 474"/>
                <a:gd name="T2" fmla="*/ 306 w 346"/>
                <a:gd name="T3" fmla="*/ 2 h 474"/>
                <a:gd name="T4" fmla="*/ 323 w 346"/>
                <a:gd name="T5" fmla="*/ 10 h 474"/>
                <a:gd name="T6" fmla="*/ 335 w 346"/>
                <a:gd name="T7" fmla="*/ 22 h 474"/>
                <a:gd name="T8" fmla="*/ 344 w 346"/>
                <a:gd name="T9" fmla="*/ 38 h 474"/>
                <a:gd name="T10" fmla="*/ 346 w 346"/>
                <a:gd name="T11" fmla="*/ 57 h 474"/>
                <a:gd name="T12" fmla="*/ 344 w 346"/>
                <a:gd name="T13" fmla="*/ 74 h 474"/>
                <a:gd name="T14" fmla="*/ 339 w 346"/>
                <a:gd name="T15" fmla="*/ 88 h 474"/>
                <a:gd name="T16" fmla="*/ 330 w 346"/>
                <a:gd name="T17" fmla="*/ 98 h 474"/>
                <a:gd name="T18" fmla="*/ 319 w 346"/>
                <a:gd name="T19" fmla="*/ 105 h 474"/>
                <a:gd name="T20" fmla="*/ 307 w 346"/>
                <a:gd name="T21" fmla="*/ 110 h 474"/>
                <a:gd name="T22" fmla="*/ 295 w 346"/>
                <a:gd name="T23" fmla="*/ 111 h 474"/>
                <a:gd name="T24" fmla="*/ 277 w 346"/>
                <a:gd name="T25" fmla="*/ 110 h 474"/>
                <a:gd name="T26" fmla="*/ 263 w 346"/>
                <a:gd name="T27" fmla="*/ 106 h 474"/>
                <a:gd name="T28" fmla="*/ 253 w 346"/>
                <a:gd name="T29" fmla="*/ 99 h 474"/>
                <a:gd name="T30" fmla="*/ 246 w 346"/>
                <a:gd name="T31" fmla="*/ 90 h 474"/>
                <a:gd name="T32" fmla="*/ 240 w 346"/>
                <a:gd name="T33" fmla="*/ 79 h 474"/>
                <a:gd name="T34" fmla="*/ 237 w 346"/>
                <a:gd name="T35" fmla="*/ 74 h 474"/>
                <a:gd name="T36" fmla="*/ 235 w 346"/>
                <a:gd name="T37" fmla="*/ 71 h 474"/>
                <a:gd name="T38" fmla="*/ 231 w 346"/>
                <a:gd name="T39" fmla="*/ 68 h 474"/>
                <a:gd name="T40" fmla="*/ 228 w 346"/>
                <a:gd name="T41" fmla="*/ 67 h 474"/>
                <a:gd name="T42" fmla="*/ 224 w 346"/>
                <a:gd name="T43" fmla="*/ 67 h 474"/>
                <a:gd name="T44" fmla="*/ 213 w 346"/>
                <a:gd name="T45" fmla="*/ 70 h 474"/>
                <a:gd name="T46" fmla="*/ 198 w 346"/>
                <a:gd name="T47" fmla="*/ 76 h 474"/>
                <a:gd name="T48" fmla="*/ 183 w 346"/>
                <a:gd name="T49" fmla="*/ 83 h 474"/>
                <a:gd name="T50" fmla="*/ 170 w 346"/>
                <a:gd name="T51" fmla="*/ 94 h 474"/>
                <a:gd name="T52" fmla="*/ 158 w 346"/>
                <a:gd name="T53" fmla="*/ 104 h 474"/>
                <a:gd name="T54" fmla="*/ 158 w 346"/>
                <a:gd name="T55" fmla="*/ 400 h 474"/>
                <a:gd name="T56" fmla="*/ 159 w 346"/>
                <a:gd name="T57" fmla="*/ 405 h 474"/>
                <a:gd name="T58" fmla="*/ 160 w 346"/>
                <a:gd name="T59" fmla="*/ 418 h 474"/>
                <a:gd name="T60" fmla="*/ 164 w 346"/>
                <a:gd name="T61" fmla="*/ 426 h 474"/>
                <a:gd name="T62" fmla="*/ 169 w 346"/>
                <a:gd name="T63" fmla="*/ 431 h 474"/>
                <a:gd name="T64" fmla="*/ 175 w 346"/>
                <a:gd name="T65" fmla="*/ 434 h 474"/>
                <a:gd name="T66" fmla="*/ 226 w 346"/>
                <a:gd name="T67" fmla="*/ 434 h 474"/>
                <a:gd name="T68" fmla="*/ 226 w 346"/>
                <a:gd name="T69" fmla="*/ 474 h 474"/>
                <a:gd name="T70" fmla="*/ 1 w 346"/>
                <a:gd name="T71" fmla="*/ 474 h 474"/>
                <a:gd name="T72" fmla="*/ 1 w 346"/>
                <a:gd name="T73" fmla="*/ 434 h 474"/>
                <a:gd name="T74" fmla="*/ 45 w 346"/>
                <a:gd name="T75" fmla="*/ 434 h 474"/>
                <a:gd name="T76" fmla="*/ 51 w 346"/>
                <a:gd name="T77" fmla="*/ 431 h 474"/>
                <a:gd name="T78" fmla="*/ 56 w 346"/>
                <a:gd name="T79" fmla="*/ 426 h 474"/>
                <a:gd name="T80" fmla="*/ 60 w 346"/>
                <a:gd name="T81" fmla="*/ 418 h 474"/>
                <a:gd name="T82" fmla="*/ 61 w 346"/>
                <a:gd name="T83" fmla="*/ 404 h 474"/>
                <a:gd name="T84" fmla="*/ 61 w 346"/>
                <a:gd name="T85" fmla="*/ 92 h 474"/>
                <a:gd name="T86" fmla="*/ 60 w 346"/>
                <a:gd name="T87" fmla="*/ 90 h 474"/>
                <a:gd name="T88" fmla="*/ 56 w 346"/>
                <a:gd name="T89" fmla="*/ 79 h 474"/>
                <a:gd name="T90" fmla="*/ 49 w 346"/>
                <a:gd name="T91" fmla="*/ 73 h 474"/>
                <a:gd name="T92" fmla="*/ 38 w 346"/>
                <a:gd name="T93" fmla="*/ 72 h 474"/>
                <a:gd name="T94" fmla="*/ 0 w 346"/>
                <a:gd name="T95" fmla="*/ 72 h 474"/>
                <a:gd name="T96" fmla="*/ 0 w 346"/>
                <a:gd name="T97" fmla="*/ 25 h 474"/>
                <a:gd name="T98" fmla="*/ 153 w 346"/>
                <a:gd name="T99" fmla="*/ 25 h 474"/>
                <a:gd name="T100" fmla="*/ 155 w 346"/>
                <a:gd name="T101" fmla="*/ 27 h 474"/>
                <a:gd name="T102" fmla="*/ 158 w 346"/>
                <a:gd name="T103" fmla="*/ 29 h 474"/>
                <a:gd name="T104" fmla="*/ 159 w 346"/>
                <a:gd name="T105" fmla="*/ 32 h 474"/>
                <a:gd name="T106" fmla="*/ 160 w 346"/>
                <a:gd name="T107" fmla="*/ 35 h 474"/>
                <a:gd name="T108" fmla="*/ 160 w 346"/>
                <a:gd name="T109" fmla="*/ 36 h 474"/>
                <a:gd name="T110" fmla="*/ 159 w 346"/>
                <a:gd name="T111" fmla="*/ 38 h 474"/>
                <a:gd name="T112" fmla="*/ 159 w 346"/>
                <a:gd name="T113" fmla="*/ 54 h 474"/>
                <a:gd name="T114" fmla="*/ 180 w 346"/>
                <a:gd name="T115" fmla="*/ 38 h 474"/>
                <a:gd name="T116" fmla="*/ 204 w 346"/>
                <a:gd name="T117" fmla="*/ 23 h 474"/>
                <a:gd name="T118" fmla="*/ 230 w 346"/>
                <a:gd name="T119" fmla="*/ 11 h 474"/>
                <a:gd name="T120" fmla="*/ 257 w 346"/>
                <a:gd name="T121" fmla="*/ 2 h 474"/>
                <a:gd name="T122" fmla="*/ 284 w 346"/>
                <a:gd name="T123" fmla="*/ 0 h 4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6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6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0" y="98"/>
                  </a:lnTo>
                  <a:lnTo>
                    <a:pt x="319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7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3" y="83"/>
                  </a:lnTo>
                  <a:lnTo>
                    <a:pt x="170" y="94"/>
                  </a:lnTo>
                  <a:lnTo>
                    <a:pt x="158" y="104"/>
                  </a:lnTo>
                  <a:lnTo>
                    <a:pt x="158" y="400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6" y="434"/>
                  </a:lnTo>
                  <a:lnTo>
                    <a:pt x="226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92"/>
                  </a:lnTo>
                  <a:lnTo>
                    <a:pt x="60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5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3345" y="1201"/>
              <a:ext cx="225" cy="449"/>
            </a:xfrm>
            <a:custGeom>
              <a:avLst/>
              <a:gdLst>
                <a:gd name="T0" fmla="*/ 0 w 225"/>
                <a:gd name="T1" fmla="*/ 0 h 449"/>
                <a:gd name="T2" fmla="*/ 162 w 225"/>
                <a:gd name="T3" fmla="*/ 0 h 449"/>
                <a:gd name="T4" fmla="*/ 164 w 225"/>
                <a:gd name="T5" fmla="*/ 2 h 449"/>
                <a:gd name="T6" fmla="*/ 165 w 225"/>
                <a:gd name="T7" fmla="*/ 2 h 449"/>
                <a:gd name="T8" fmla="*/ 167 w 225"/>
                <a:gd name="T9" fmla="*/ 3 h 449"/>
                <a:gd name="T10" fmla="*/ 168 w 225"/>
                <a:gd name="T11" fmla="*/ 5 h 449"/>
                <a:gd name="T12" fmla="*/ 168 w 225"/>
                <a:gd name="T13" fmla="*/ 15 h 449"/>
                <a:gd name="T14" fmla="*/ 167 w 225"/>
                <a:gd name="T15" fmla="*/ 24 h 449"/>
                <a:gd name="T16" fmla="*/ 167 w 225"/>
                <a:gd name="T17" fmla="*/ 40 h 449"/>
                <a:gd name="T18" fmla="*/ 165 w 225"/>
                <a:gd name="T19" fmla="*/ 62 h 449"/>
                <a:gd name="T20" fmla="*/ 165 w 225"/>
                <a:gd name="T21" fmla="*/ 380 h 449"/>
                <a:gd name="T22" fmla="*/ 167 w 225"/>
                <a:gd name="T23" fmla="*/ 393 h 449"/>
                <a:gd name="T24" fmla="*/ 170 w 225"/>
                <a:gd name="T25" fmla="*/ 401 h 449"/>
                <a:gd name="T26" fmla="*/ 175 w 225"/>
                <a:gd name="T27" fmla="*/ 406 h 449"/>
                <a:gd name="T28" fmla="*/ 183 w 225"/>
                <a:gd name="T29" fmla="*/ 409 h 449"/>
                <a:gd name="T30" fmla="*/ 225 w 225"/>
                <a:gd name="T31" fmla="*/ 409 h 449"/>
                <a:gd name="T32" fmla="*/ 225 w 225"/>
                <a:gd name="T33" fmla="*/ 449 h 449"/>
                <a:gd name="T34" fmla="*/ 9 w 225"/>
                <a:gd name="T35" fmla="*/ 449 h 449"/>
                <a:gd name="T36" fmla="*/ 9 w 225"/>
                <a:gd name="T37" fmla="*/ 409 h 449"/>
                <a:gd name="T38" fmla="*/ 46 w 225"/>
                <a:gd name="T39" fmla="*/ 409 h 449"/>
                <a:gd name="T40" fmla="*/ 57 w 225"/>
                <a:gd name="T41" fmla="*/ 406 h 449"/>
                <a:gd name="T42" fmla="*/ 64 w 225"/>
                <a:gd name="T43" fmla="*/ 400 h 449"/>
                <a:gd name="T44" fmla="*/ 68 w 225"/>
                <a:gd name="T45" fmla="*/ 389 h 449"/>
                <a:gd name="T46" fmla="*/ 68 w 225"/>
                <a:gd name="T47" fmla="*/ 385 h 449"/>
                <a:gd name="T48" fmla="*/ 69 w 225"/>
                <a:gd name="T49" fmla="*/ 384 h 449"/>
                <a:gd name="T50" fmla="*/ 69 w 225"/>
                <a:gd name="T51" fmla="*/ 70 h 449"/>
                <a:gd name="T52" fmla="*/ 68 w 225"/>
                <a:gd name="T53" fmla="*/ 59 h 449"/>
                <a:gd name="T54" fmla="*/ 68 w 225"/>
                <a:gd name="T55" fmla="*/ 56 h 449"/>
                <a:gd name="T56" fmla="*/ 66 w 225"/>
                <a:gd name="T57" fmla="*/ 54 h 449"/>
                <a:gd name="T58" fmla="*/ 63 w 225"/>
                <a:gd name="T59" fmla="*/ 47 h 449"/>
                <a:gd name="T60" fmla="*/ 55 w 225"/>
                <a:gd name="T61" fmla="*/ 42 h 449"/>
                <a:gd name="T62" fmla="*/ 46 w 225"/>
                <a:gd name="T63" fmla="*/ 41 h 449"/>
                <a:gd name="T64" fmla="*/ 0 w 225"/>
                <a:gd name="T65" fmla="*/ 40 h 449"/>
                <a:gd name="T66" fmla="*/ 0 w 225"/>
                <a:gd name="T67" fmla="*/ 0 h 4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25" h="449">
                  <a:moveTo>
                    <a:pt x="0" y="0"/>
                  </a:moveTo>
                  <a:lnTo>
                    <a:pt x="162" y="0"/>
                  </a:lnTo>
                  <a:lnTo>
                    <a:pt x="164" y="2"/>
                  </a:lnTo>
                  <a:lnTo>
                    <a:pt x="165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5" y="62"/>
                  </a:lnTo>
                  <a:lnTo>
                    <a:pt x="165" y="380"/>
                  </a:lnTo>
                  <a:lnTo>
                    <a:pt x="167" y="393"/>
                  </a:lnTo>
                  <a:lnTo>
                    <a:pt x="170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5" y="409"/>
                  </a:lnTo>
                  <a:lnTo>
                    <a:pt x="225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5"/>
                  </a:lnTo>
                  <a:lnTo>
                    <a:pt x="69" y="384"/>
                  </a:lnTo>
                  <a:lnTo>
                    <a:pt x="69" y="70"/>
                  </a:lnTo>
                  <a:lnTo>
                    <a:pt x="68" y="59"/>
                  </a:lnTo>
                  <a:lnTo>
                    <a:pt x="68" y="56"/>
                  </a:lnTo>
                  <a:lnTo>
                    <a:pt x="66" y="54"/>
                  </a:lnTo>
                  <a:lnTo>
                    <a:pt x="63" y="47"/>
                  </a:lnTo>
                  <a:lnTo>
                    <a:pt x="55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1499" y="962"/>
              <a:ext cx="489" cy="699"/>
            </a:xfrm>
            <a:custGeom>
              <a:avLst/>
              <a:gdLst>
                <a:gd name="T0" fmla="*/ 217 w 489"/>
                <a:gd name="T1" fmla="*/ 268 h 699"/>
                <a:gd name="T2" fmla="*/ 165 w 489"/>
                <a:gd name="T3" fmla="*/ 286 h 699"/>
                <a:gd name="T4" fmla="*/ 130 w 489"/>
                <a:gd name="T5" fmla="*/ 323 h 699"/>
                <a:gd name="T6" fmla="*/ 109 w 489"/>
                <a:gd name="T7" fmla="*/ 380 h 699"/>
                <a:gd name="T8" fmla="*/ 102 w 489"/>
                <a:gd name="T9" fmla="*/ 458 h 699"/>
                <a:gd name="T10" fmla="*/ 109 w 489"/>
                <a:gd name="T11" fmla="*/ 535 h 699"/>
                <a:gd name="T12" fmla="*/ 134 w 489"/>
                <a:gd name="T13" fmla="*/ 589 h 699"/>
                <a:gd name="T14" fmla="*/ 174 w 489"/>
                <a:gd name="T15" fmla="*/ 619 h 699"/>
                <a:gd name="T16" fmla="*/ 231 w 489"/>
                <a:gd name="T17" fmla="*/ 630 h 699"/>
                <a:gd name="T18" fmla="*/ 279 w 489"/>
                <a:gd name="T19" fmla="*/ 624 h 699"/>
                <a:gd name="T20" fmla="*/ 312 w 489"/>
                <a:gd name="T21" fmla="*/ 612 h 699"/>
                <a:gd name="T22" fmla="*/ 329 w 489"/>
                <a:gd name="T23" fmla="*/ 605 h 699"/>
                <a:gd name="T24" fmla="*/ 332 w 489"/>
                <a:gd name="T25" fmla="*/ 297 h 699"/>
                <a:gd name="T26" fmla="*/ 294 w 489"/>
                <a:gd name="T27" fmla="*/ 273 h 699"/>
                <a:gd name="T28" fmla="*/ 249 w 489"/>
                <a:gd name="T29" fmla="*/ 265 h 699"/>
                <a:gd name="T30" fmla="*/ 425 w 489"/>
                <a:gd name="T31" fmla="*/ 0 h 699"/>
                <a:gd name="T32" fmla="*/ 432 w 489"/>
                <a:gd name="T33" fmla="*/ 7 h 699"/>
                <a:gd name="T34" fmla="*/ 431 w 489"/>
                <a:gd name="T35" fmla="*/ 14 h 699"/>
                <a:gd name="T36" fmla="*/ 430 w 489"/>
                <a:gd name="T37" fmla="*/ 30 h 699"/>
                <a:gd name="T38" fmla="*/ 429 w 489"/>
                <a:gd name="T39" fmla="*/ 79 h 699"/>
                <a:gd name="T40" fmla="*/ 430 w 489"/>
                <a:gd name="T41" fmla="*/ 608 h 699"/>
                <a:gd name="T42" fmla="*/ 435 w 489"/>
                <a:gd name="T43" fmla="*/ 632 h 699"/>
                <a:gd name="T44" fmla="*/ 446 w 489"/>
                <a:gd name="T45" fmla="*/ 639 h 699"/>
                <a:gd name="T46" fmla="*/ 474 w 489"/>
                <a:gd name="T47" fmla="*/ 640 h 699"/>
                <a:gd name="T48" fmla="*/ 489 w 489"/>
                <a:gd name="T49" fmla="*/ 687 h 699"/>
                <a:gd name="T50" fmla="*/ 337 w 489"/>
                <a:gd name="T51" fmla="*/ 678 h 699"/>
                <a:gd name="T52" fmla="*/ 313 w 489"/>
                <a:gd name="T53" fmla="*/ 662 h 699"/>
                <a:gd name="T54" fmla="*/ 253 w 489"/>
                <a:gd name="T55" fmla="*/ 688 h 699"/>
                <a:gd name="T56" fmla="*/ 182 w 489"/>
                <a:gd name="T57" fmla="*/ 699 h 699"/>
                <a:gd name="T58" fmla="*/ 140 w 489"/>
                <a:gd name="T59" fmla="*/ 694 h 699"/>
                <a:gd name="T60" fmla="*/ 98 w 489"/>
                <a:gd name="T61" fmla="*/ 676 h 699"/>
                <a:gd name="T62" fmla="*/ 60 w 489"/>
                <a:gd name="T63" fmla="*/ 646 h 699"/>
                <a:gd name="T64" fmla="*/ 28 w 489"/>
                <a:gd name="T65" fmla="*/ 601 h 699"/>
                <a:gd name="T66" fmla="*/ 7 w 489"/>
                <a:gd name="T67" fmla="*/ 540 h 699"/>
                <a:gd name="T68" fmla="*/ 0 w 489"/>
                <a:gd name="T69" fmla="*/ 461 h 699"/>
                <a:gd name="T70" fmla="*/ 9 w 489"/>
                <a:gd name="T71" fmla="*/ 385 h 699"/>
                <a:gd name="T72" fmla="*/ 33 w 489"/>
                <a:gd name="T73" fmla="*/ 325 h 699"/>
                <a:gd name="T74" fmla="*/ 70 w 489"/>
                <a:gd name="T75" fmla="*/ 280 h 699"/>
                <a:gd name="T76" fmla="*/ 116 w 489"/>
                <a:gd name="T77" fmla="*/ 247 h 699"/>
                <a:gd name="T78" fmla="*/ 170 w 489"/>
                <a:gd name="T79" fmla="*/ 226 h 699"/>
                <a:gd name="T80" fmla="*/ 227 w 489"/>
                <a:gd name="T81" fmla="*/ 216 h 699"/>
                <a:gd name="T82" fmla="*/ 282 w 489"/>
                <a:gd name="T83" fmla="*/ 216 h 699"/>
                <a:gd name="T84" fmla="*/ 334 w 489"/>
                <a:gd name="T85" fmla="*/ 224 h 699"/>
                <a:gd name="T86" fmla="*/ 332 w 489"/>
                <a:gd name="T87" fmla="*/ 67 h 699"/>
                <a:gd name="T88" fmla="*/ 324 w 489"/>
                <a:gd name="T89" fmla="*/ 52 h 699"/>
                <a:gd name="T90" fmla="*/ 316 w 489"/>
                <a:gd name="T91" fmla="*/ 48 h 699"/>
                <a:gd name="T92" fmla="*/ 261 w 489"/>
                <a:gd name="T93" fmla="*/ 0 h 6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89" h="699">
                  <a:moveTo>
                    <a:pt x="249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8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2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20" y="564"/>
                  </a:lnTo>
                  <a:lnTo>
                    <a:pt x="134" y="589"/>
                  </a:lnTo>
                  <a:lnTo>
                    <a:pt x="152" y="607"/>
                  </a:lnTo>
                  <a:lnTo>
                    <a:pt x="174" y="619"/>
                  </a:lnTo>
                  <a:lnTo>
                    <a:pt x="201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5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9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2" y="7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9" y="79"/>
                  </a:lnTo>
                  <a:lnTo>
                    <a:pt x="429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5" y="632"/>
                  </a:lnTo>
                  <a:lnTo>
                    <a:pt x="440" y="637"/>
                  </a:lnTo>
                  <a:lnTo>
                    <a:pt x="446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9" y="640"/>
                  </a:lnTo>
                  <a:lnTo>
                    <a:pt x="489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2" y="698"/>
                  </a:lnTo>
                  <a:lnTo>
                    <a:pt x="140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3" y="503"/>
                  </a:lnTo>
                  <a:lnTo>
                    <a:pt x="0" y="461"/>
                  </a:lnTo>
                  <a:lnTo>
                    <a:pt x="3" y="422"/>
                  </a:lnTo>
                  <a:lnTo>
                    <a:pt x="9" y="385"/>
                  </a:lnTo>
                  <a:lnTo>
                    <a:pt x="20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7" y="216"/>
                  </a:lnTo>
                  <a:lnTo>
                    <a:pt x="255" y="215"/>
                  </a:lnTo>
                  <a:lnTo>
                    <a:pt x="282" y="216"/>
                  </a:lnTo>
                  <a:lnTo>
                    <a:pt x="304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9" y="57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933" y="962"/>
              <a:ext cx="488" cy="699"/>
            </a:xfrm>
            <a:custGeom>
              <a:avLst/>
              <a:gdLst>
                <a:gd name="T0" fmla="*/ 217 w 488"/>
                <a:gd name="T1" fmla="*/ 268 h 699"/>
                <a:gd name="T2" fmla="*/ 165 w 488"/>
                <a:gd name="T3" fmla="*/ 286 h 699"/>
                <a:gd name="T4" fmla="*/ 130 w 488"/>
                <a:gd name="T5" fmla="*/ 323 h 699"/>
                <a:gd name="T6" fmla="*/ 109 w 488"/>
                <a:gd name="T7" fmla="*/ 380 h 699"/>
                <a:gd name="T8" fmla="*/ 101 w 488"/>
                <a:gd name="T9" fmla="*/ 458 h 699"/>
                <a:gd name="T10" fmla="*/ 109 w 488"/>
                <a:gd name="T11" fmla="*/ 535 h 699"/>
                <a:gd name="T12" fmla="*/ 133 w 488"/>
                <a:gd name="T13" fmla="*/ 589 h 699"/>
                <a:gd name="T14" fmla="*/ 174 w 488"/>
                <a:gd name="T15" fmla="*/ 619 h 699"/>
                <a:gd name="T16" fmla="*/ 231 w 488"/>
                <a:gd name="T17" fmla="*/ 630 h 699"/>
                <a:gd name="T18" fmla="*/ 279 w 488"/>
                <a:gd name="T19" fmla="*/ 624 h 699"/>
                <a:gd name="T20" fmla="*/ 312 w 488"/>
                <a:gd name="T21" fmla="*/ 612 h 699"/>
                <a:gd name="T22" fmla="*/ 329 w 488"/>
                <a:gd name="T23" fmla="*/ 605 h 699"/>
                <a:gd name="T24" fmla="*/ 332 w 488"/>
                <a:gd name="T25" fmla="*/ 297 h 699"/>
                <a:gd name="T26" fmla="*/ 294 w 488"/>
                <a:gd name="T27" fmla="*/ 273 h 699"/>
                <a:gd name="T28" fmla="*/ 248 w 488"/>
                <a:gd name="T29" fmla="*/ 265 h 699"/>
                <a:gd name="T30" fmla="*/ 425 w 488"/>
                <a:gd name="T31" fmla="*/ 0 h 699"/>
                <a:gd name="T32" fmla="*/ 430 w 488"/>
                <a:gd name="T33" fmla="*/ 4 h 699"/>
                <a:gd name="T34" fmla="*/ 432 w 488"/>
                <a:gd name="T35" fmla="*/ 10 h 699"/>
                <a:gd name="T36" fmla="*/ 431 w 488"/>
                <a:gd name="T37" fmla="*/ 14 h 699"/>
                <a:gd name="T38" fmla="*/ 430 w 488"/>
                <a:gd name="T39" fmla="*/ 30 h 699"/>
                <a:gd name="T40" fmla="*/ 428 w 488"/>
                <a:gd name="T41" fmla="*/ 79 h 699"/>
                <a:gd name="T42" fmla="*/ 430 w 488"/>
                <a:gd name="T43" fmla="*/ 608 h 699"/>
                <a:gd name="T44" fmla="*/ 434 w 488"/>
                <a:gd name="T45" fmla="*/ 632 h 699"/>
                <a:gd name="T46" fmla="*/ 445 w 488"/>
                <a:gd name="T47" fmla="*/ 639 h 699"/>
                <a:gd name="T48" fmla="*/ 474 w 488"/>
                <a:gd name="T49" fmla="*/ 640 h 699"/>
                <a:gd name="T50" fmla="*/ 488 w 488"/>
                <a:gd name="T51" fmla="*/ 687 h 699"/>
                <a:gd name="T52" fmla="*/ 337 w 488"/>
                <a:gd name="T53" fmla="*/ 678 h 699"/>
                <a:gd name="T54" fmla="*/ 313 w 488"/>
                <a:gd name="T55" fmla="*/ 662 h 699"/>
                <a:gd name="T56" fmla="*/ 253 w 488"/>
                <a:gd name="T57" fmla="*/ 688 h 699"/>
                <a:gd name="T58" fmla="*/ 182 w 488"/>
                <a:gd name="T59" fmla="*/ 699 h 699"/>
                <a:gd name="T60" fmla="*/ 139 w 488"/>
                <a:gd name="T61" fmla="*/ 694 h 699"/>
                <a:gd name="T62" fmla="*/ 98 w 488"/>
                <a:gd name="T63" fmla="*/ 676 h 699"/>
                <a:gd name="T64" fmla="*/ 60 w 488"/>
                <a:gd name="T65" fmla="*/ 646 h 699"/>
                <a:gd name="T66" fmla="*/ 28 w 488"/>
                <a:gd name="T67" fmla="*/ 601 h 699"/>
                <a:gd name="T68" fmla="*/ 7 w 488"/>
                <a:gd name="T69" fmla="*/ 540 h 699"/>
                <a:gd name="T70" fmla="*/ 0 w 488"/>
                <a:gd name="T71" fmla="*/ 461 h 699"/>
                <a:gd name="T72" fmla="*/ 8 w 488"/>
                <a:gd name="T73" fmla="*/ 385 h 699"/>
                <a:gd name="T74" fmla="*/ 33 w 488"/>
                <a:gd name="T75" fmla="*/ 325 h 699"/>
                <a:gd name="T76" fmla="*/ 70 w 488"/>
                <a:gd name="T77" fmla="*/ 280 h 699"/>
                <a:gd name="T78" fmla="*/ 116 w 488"/>
                <a:gd name="T79" fmla="*/ 247 h 699"/>
                <a:gd name="T80" fmla="*/ 170 w 488"/>
                <a:gd name="T81" fmla="*/ 226 h 699"/>
                <a:gd name="T82" fmla="*/ 226 w 488"/>
                <a:gd name="T83" fmla="*/ 216 h 699"/>
                <a:gd name="T84" fmla="*/ 281 w 488"/>
                <a:gd name="T85" fmla="*/ 216 h 699"/>
                <a:gd name="T86" fmla="*/ 334 w 488"/>
                <a:gd name="T87" fmla="*/ 224 h 699"/>
                <a:gd name="T88" fmla="*/ 332 w 488"/>
                <a:gd name="T89" fmla="*/ 67 h 699"/>
                <a:gd name="T90" fmla="*/ 328 w 488"/>
                <a:gd name="T91" fmla="*/ 56 h 699"/>
                <a:gd name="T92" fmla="*/ 321 w 488"/>
                <a:gd name="T93" fmla="*/ 49 h 699"/>
                <a:gd name="T94" fmla="*/ 261 w 488"/>
                <a:gd name="T95" fmla="*/ 48 h 6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88" h="699">
                  <a:moveTo>
                    <a:pt x="248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7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1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19" y="564"/>
                  </a:lnTo>
                  <a:lnTo>
                    <a:pt x="133" y="589"/>
                  </a:lnTo>
                  <a:lnTo>
                    <a:pt x="150" y="607"/>
                  </a:lnTo>
                  <a:lnTo>
                    <a:pt x="174" y="619"/>
                  </a:lnTo>
                  <a:lnTo>
                    <a:pt x="199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3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8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0" y="4"/>
                  </a:lnTo>
                  <a:lnTo>
                    <a:pt x="431" y="7"/>
                  </a:lnTo>
                  <a:lnTo>
                    <a:pt x="432" y="10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8" y="79"/>
                  </a:lnTo>
                  <a:lnTo>
                    <a:pt x="428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4" y="632"/>
                  </a:lnTo>
                  <a:lnTo>
                    <a:pt x="439" y="637"/>
                  </a:lnTo>
                  <a:lnTo>
                    <a:pt x="445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8" y="640"/>
                  </a:lnTo>
                  <a:lnTo>
                    <a:pt x="488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1" y="698"/>
                  </a:lnTo>
                  <a:lnTo>
                    <a:pt x="139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2" y="503"/>
                  </a:lnTo>
                  <a:lnTo>
                    <a:pt x="0" y="461"/>
                  </a:lnTo>
                  <a:lnTo>
                    <a:pt x="2" y="422"/>
                  </a:lnTo>
                  <a:lnTo>
                    <a:pt x="8" y="385"/>
                  </a:lnTo>
                  <a:lnTo>
                    <a:pt x="19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6" y="216"/>
                  </a:lnTo>
                  <a:lnTo>
                    <a:pt x="254" y="215"/>
                  </a:lnTo>
                  <a:lnTo>
                    <a:pt x="281" y="216"/>
                  </a:lnTo>
                  <a:lnTo>
                    <a:pt x="303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2106" y="949"/>
              <a:ext cx="568" cy="712"/>
            </a:xfrm>
            <a:custGeom>
              <a:avLst/>
              <a:gdLst>
                <a:gd name="T0" fmla="*/ 200 w 570"/>
                <a:gd name="T1" fmla="*/ 324 h 710"/>
                <a:gd name="T2" fmla="*/ 174 w 570"/>
                <a:gd name="T3" fmla="*/ 335 h 710"/>
                <a:gd name="T4" fmla="*/ 115 w 570"/>
                <a:gd name="T5" fmla="*/ 370 h 710"/>
                <a:gd name="T6" fmla="*/ 70 w 570"/>
                <a:gd name="T7" fmla="*/ 429 h 710"/>
                <a:gd name="T8" fmla="*/ 57 w 570"/>
                <a:gd name="T9" fmla="*/ 517 h 710"/>
                <a:gd name="T10" fmla="*/ 90 w 570"/>
                <a:gd name="T11" fmla="*/ 597 h 710"/>
                <a:gd name="T12" fmla="*/ 156 w 570"/>
                <a:gd name="T13" fmla="*/ 647 h 710"/>
                <a:gd name="T14" fmla="*/ 244 w 570"/>
                <a:gd name="T15" fmla="*/ 657 h 710"/>
                <a:gd name="T16" fmla="*/ 342 w 570"/>
                <a:gd name="T17" fmla="*/ 619 h 710"/>
                <a:gd name="T18" fmla="*/ 344 w 570"/>
                <a:gd name="T19" fmla="*/ 501 h 710"/>
                <a:gd name="T20" fmla="*/ 266 w 570"/>
                <a:gd name="T21" fmla="*/ 401 h 710"/>
                <a:gd name="T22" fmla="*/ 205 w 570"/>
                <a:gd name="T23" fmla="*/ 322 h 710"/>
                <a:gd name="T24" fmla="*/ 223 w 570"/>
                <a:gd name="T25" fmla="*/ 61 h 710"/>
                <a:gd name="T26" fmla="*/ 180 w 570"/>
                <a:gd name="T27" fmla="*/ 98 h 710"/>
                <a:gd name="T28" fmla="*/ 166 w 570"/>
                <a:gd name="T29" fmla="*/ 153 h 710"/>
                <a:gd name="T30" fmla="*/ 194 w 570"/>
                <a:gd name="T31" fmla="*/ 214 h 710"/>
                <a:gd name="T32" fmla="*/ 248 w 570"/>
                <a:gd name="T33" fmla="*/ 245 h 710"/>
                <a:gd name="T34" fmla="*/ 325 w 570"/>
                <a:gd name="T35" fmla="*/ 190 h 710"/>
                <a:gd name="T36" fmla="*/ 349 w 570"/>
                <a:gd name="T37" fmla="*/ 134 h 710"/>
                <a:gd name="T38" fmla="*/ 327 w 570"/>
                <a:gd name="T39" fmla="*/ 80 h 710"/>
                <a:gd name="T40" fmla="*/ 271 w 570"/>
                <a:gd name="T41" fmla="*/ 55 h 710"/>
                <a:gd name="T42" fmla="*/ 279 w 570"/>
                <a:gd name="T43" fmla="*/ 0 h 710"/>
                <a:gd name="T44" fmla="*/ 360 w 570"/>
                <a:gd name="T45" fmla="*/ 31 h 710"/>
                <a:gd name="T46" fmla="*/ 402 w 570"/>
                <a:gd name="T47" fmla="*/ 99 h 710"/>
                <a:gd name="T48" fmla="*/ 393 w 570"/>
                <a:gd name="T49" fmla="*/ 180 h 710"/>
                <a:gd name="T50" fmla="*/ 347 w 570"/>
                <a:gd name="T51" fmla="*/ 243 h 710"/>
                <a:gd name="T52" fmla="*/ 282 w 570"/>
                <a:gd name="T53" fmla="*/ 287 h 710"/>
                <a:gd name="T54" fmla="*/ 311 w 570"/>
                <a:gd name="T55" fmla="*/ 366 h 710"/>
                <a:gd name="T56" fmla="*/ 432 w 570"/>
                <a:gd name="T57" fmla="*/ 518 h 710"/>
                <a:gd name="T58" fmla="*/ 454 w 570"/>
                <a:gd name="T59" fmla="*/ 435 h 710"/>
                <a:gd name="T60" fmla="*/ 457 w 570"/>
                <a:gd name="T61" fmla="*/ 362 h 710"/>
                <a:gd name="T62" fmla="*/ 465 w 570"/>
                <a:gd name="T63" fmla="*/ 349 h 710"/>
                <a:gd name="T64" fmla="*/ 511 w 570"/>
                <a:gd name="T65" fmla="*/ 404 h 710"/>
                <a:gd name="T66" fmla="*/ 501 w 570"/>
                <a:gd name="T67" fmla="*/ 490 h 710"/>
                <a:gd name="T68" fmla="*/ 488 w 570"/>
                <a:gd name="T69" fmla="*/ 585 h 710"/>
                <a:gd name="T70" fmla="*/ 538 w 570"/>
                <a:gd name="T71" fmla="*/ 637 h 710"/>
                <a:gd name="T72" fmla="*/ 570 w 570"/>
                <a:gd name="T73" fmla="*/ 643 h 710"/>
                <a:gd name="T74" fmla="*/ 538 w 570"/>
                <a:gd name="T75" fmla="*/ 697 h 710"/>
                <a:gd name="T76" fmla="*/ 495 w 570"/>
                <a:gd name="T77" fmla="*/ 675 h 710"/>
                <a:gd name="T78" fmla="*/ 432 w 570"/>
                <a:gd name="T79" fmla="*/ 608 h 710"/>
                <a:gd name="T80" fmla="*/ 331 w 570"/>
                <a:gd name="T81" fmla="*/ 684 h 710"/>
                <a:gd name="T82" fmla="*/ 212 w 570"/>
                <a:gd name="T83" fmla="*/ 710 h 710"/>
                <a:gd name="T84" fmla="*/ 139 w 570"/>
                <a:gd name="T85" fmla="*/ 697 h 710"/>
                <a:gd name="T86" fmla="*/ 58 w 570"/>
                <a:gd name="T87" fmla="*/ 646 h 710"/>
                <a:gd name="T88" fmla="*/ 6 w 570"/>
                <a:gd name="T89" fmla="*/ 556 h 710"/>
                <a:gd name="T90" fmla="*/ 5 w 570"/>
                <a:gd name="T91" fmla="*/ 452 h 710"/>
                <a:gd name="T92" fmla="*/ 49 w 570"/>
                <a:gd name="T93" fmla="*/ 363 h 710"/>
                <a:gd name="T94" fmla="*/ 124 w 570"/>
                <a:gd name="T95" fmla="*/ 300 h 710"/>
                <a:gd name="T96" fmla="*/ 168 w 570"/>
                <a:gd name="T97" fmla="*/ 273 h 710"/>
                <a:gd name="T98" fmla="*/ 124 w 570"/>
                <a:gd name="T99" fmla="*/ 211 h 710"/>
                <a:gd name="T100" fmla="*/ 110 w 570"/>
                <a:gd name="T101" fmla="*/ 137 h 710"/>
                <a:gd name="T102" fmla="*/ 139 w 570"/>
                <a:gd name="T103" fmla="*/ 65 h 710"/>
                <a:gd name="T104" fmla="*/ 200 w 570"/>
                <a:gd name="T105" fmla="*/ 13 h 71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0" h="710">
                  <a:moveTo>
                    <a:pt x="205" y="322"/>
                  </a:moveTo>
                  <a:lnTo>
                    <a:pt x="202" y="324"/>
                  </a:lnTo>
                  <a:lnTo>
                    <a:pt x="200" y="324"/>
                  </a:lnTo>
                  <a:lnTo>
                    <a:pt x="199" y="325"/>
                  </a:lnTo>
                  <a:lnTo>
                    <a:pt x="194" y="326"/>
                  </a:lnTo>
                  <a:lnTo>
                    <a:pt x="174" y="335"/>
                  </a:lnTo>
                  <a:lnTo>
                    <a:pt x="155" y="344"/>
                  </a:lnTo>
                  <a:lnTo>
                    <a:pt x="135" y="357"/>
                  </a:lnTo>
                  <a:lnTo>
                    <a:pt x="115" y="370"/>
                  </a:lnTo>
                  <a:lnTo>
                    <a:pt x="98" y="387"/>
                  </a:lnTo>
                  <a:lnTo>
                    <a:pt x="82" y="407"/>
                  </a:lnTo>
                  <a:lnTo>
                    <a:pt x="70" y="429"/>
                  </a:lnTo>
                  <a:lnTo>
                    <a:pt x="61" y="456"/>
                  </a:lnTo>
                  <a:lnTo>
                    <a:pt x="57" y="485"/>
                  </a:lnTo>
                  <a:lnTo>
                    <a:pt x="57" y="517"/>
                  </a:lnTo>
                  <a:lnTo>
                    <a:pt x="63" y="547"/>
                  </a:lnTo>
                  <a:lnTo>
                    <a:pt x="74" y="574"/>
                  </a:lnTo>
                  <a:lnTo>
                    <a:pt x="90" y="597"/>
                  </a:lnTo>
                  <a:lnTo>
                    <a:pt x="109" y="618"/>
                  </a:lnTo>
                  <a:lnTo>
                    <a:pt x="131" y="634"/>
                  </a:lnTo>
                  <a:lnTo>
                    <a:pt x="156" y="647"/>
                  </a:lnTo>
                  <a:lnTo>
                    <a:pt x="181" y="654"/>
                  </a:lnTo>
                  <a:lnTo>
                    <a:pt x="208" y="658"/>
                  </a:lnTo>
                  <a:lnTo>
                    <a:pt x="244" y="657"/>
                  </a:lnTo>
                  <a:lnTo>
                    <a:pt x="278" y="650"/>
                  </a:lnTo>
                  <a:lnTo>
                    <a:pt x="311" y="637"/>
                  </a:lnTo>
                  <a:lnTo>
                    <a:pt x="342" y="619"/>
                  </a:lnTo>
                  <a:lnTo>
                    <a:pt x="370" y="596"/>
                  </a:lnTo>
                  <a:lnTo>
                    <a:pt x="398" y="567"/>
                  </a:lnTo>
                  <a:lnTo>
                    <a:pt x="344" y="501"/>
                  </a:lnTo>
                  <a:lnTo>
                    <a:pt x="317" y="467"/>
                  </a:lnTo>
                  <a:lnTo>
                    <a:pt x="290" y="434"/>
                  </a:lnTo>
                  <a:lnTo>
                    <a:pt x="266" y="401"/>
                  </a:lnTo>
                  <a:lnTo>
                    <a:pt x="243" y="371"/>
                  </a:lnTo>
                  <a:lnTo>
                    <a:pt x="222" y="344"/>
                  </a:lnTo>
                  <a:lnTo>
                    <a:pt x="205" y="322"/>
                  </a:lnTo>
                  <a:close/>
                  <a:moveTo>
                    <a:pt x="262" y="55"/>
                  </a:moveTo>
                  <a:lnTo>
                    <a:pt x="241" y="56"/>
                  </a:lnTo>
                  <a:lnTo>
                    <a:pt x="223" y="61"/>
                  </a:lnTo>
                  <a:lnTo>
                    <a:pt x="207" y="70"/>
                  </a:lnTo>
                  <a:lnTo>
                    <a:pt x="192" y="82"/>
                  </a:lnTo>
                  <a:lnTo>
                    <a:pt x="180" y="98"/>
                  </a:lnTo>
                  <a:lnTo>
                    <a:pt x="172" y="115"/>
                  </a:lnTo>
                  <a:lnTo>
                    <a:pt x="166" y="135"/>
                  </a:lnTo>
                  <a:lnTo>
                    <a:pt x="166" y="153"/>
                  </a:lnTo>
                  <a:lnTo>
                    <a:pt x="170" y="174"/>
                  </a:lnTo>
                  <a:lnTo>
                    <a:pt x="180" y="195"/>
                  </a:lnTo>
                  <a:lnTo>
                    <a:pt x="194" y="214"/>
                  </a:lnTo>
                  <a:lnTo>
                    <a:pt x="211" y="235"/>
                  </a:lnTo>
                  <a:lnTo>
                    <a:pt x="226" y="255"/>
                  </a:lnTo>
                  <a:lnTo>
                    <a:pt x="248" y="245"/>
                  </a:lnTo>
                  <a:lnTo>
                    <a:pt x="289" y="221"/>
                  </a:lnTo>
                  <a:lnTo>
                    <a:pt x="309" y="206"/>
                  </a:lnTo>
                  <a:lnTo>
                    <a:pt x="325" y="190"/>
                  </a:lnTo>
                  <a:lnTo>
                    <a:pt x="338" y="173"/>
                  </a:lnTo>
                  <a:lnTo>
                    <a:pt x="347" y="154"/>
                  </a:lnTo>
                  <a:lnTo>
                    <a:pt x="349" y="134"/>
                  </a:lnTo>
                  <a:lnTo>
                    <a:pt x="347" y="113"/>
                  </a:lnTo>
                  <a:lnTo>
                    <a:pt x="339" y="94"/>
                  </a:lnTo>
                  <a:lnTo>
                    <a:pt x="327" y="80"/>
                  </a:lnTo>
                  <a:lnTo>
                    <a:pt x="312" y="67"/>
                  </a:lnTo>
                  <a:lnTo>
                    <a:pt x="293" y="59"/>
                  </a:lnTo>
                  <a:lnTo>
                    <a:pt x="271" y="55"/>
                  </a:lnTo>
                  <a:lnTo>
                    <a:pt x="262" y="55"/>
                  </a:lnTo>
                  <a:close/>
                  <a:moveTo>
                    <a:pt x="251" y="0"/>
                  </a:moveTo>
                  <a:lnTo>
                    <a:pt x="279" y="0"/>
                  </a:lnTo>
                  <a:lnTo>
                    <a:pt x="310" y="5"/>
                  </a:lnTo>
                  <a:lnTo>
                    <a:pt x="337" y="16"/>
                  </a:lnTo>
                  <a:lnTo>
                    <a:pt x="360" y="31"/>
                  </a:lnTo>
                  <a:lnTo>
                    <a:pt x="379" y="50"/>
                  </a:lnTo>
                  <a:lnTo>
                    <a:pt x="392" y="74"/>
                  </a:lnTo>
                  <a:lnTo>
                    <a:pt x="402" y="99"/>
                  </a:lnTo>
                  <a:lnTo>
                    <a:pt x="404" y="129"/>
                  </a:lnTo>
                  <a:lnTo>
                    <a:pt x="402" y="156"/>
                  </a:lnTo>
                  <a:lnTo>
                    <a:pt x="393" y="180"/>
                  </a:lnTo>
                  <a:lnTo>
                    <a:pt x="381" y="203"/>
                  </a:lnTo>
                  <a:lnTo>
                    <a:pt x="365" y="223"/>
                  </a:lnTo>
                  <a:lnTo>
                    <a:pt x="347" y="243"/>
                  </a:lnTo>
                  <a:lnTo>
                    <a:pt x="326" y="259"/>
                  </a:lnTo>
                  <a:lnTo>
                    <a:pt x="304" y="275"/>
                  </a:lnTo>
                  <a:lnTo>
                    <a:pt x="282" y="287"/>
                  </a:lnTo>
                  <a:lnTo>
                    <a:pt x="259" y="299"/>
                  </a:lnTo>
                  <a:lnTo>
                    <a:pt x="283" y="331"/>
                  </a:lnTo>
                  <a:lnTo>
                    <a:pt x="311" y="366"/>
                  </a:lnTo>
                  <a:lnTo>
                    <a:pt x="341" y="403"/>
                  </a:lnTo>
                  <a:lnTo>
                    <a:pt x="402" y="482"/>
                  </a:lnTo>
                  <a:lnTo>
                    <a:pt x="432" y="518"/>
                  </a:lnTo>
                  <a:lnTo>
                    <a:pt x="443" y="491"/>
                  </a:lnTo>
                  <a:lnTo>
                    <a:pt x="451" y="463"/>
                  </a:lnTo>
                  <a:lnTo>
                    <a:pt x="454" y="435"/>
                  </a:lnTo>
                  <a:lnTo>
                    <a:pt x="456" y="404"/>
                  </a:lnTo>
                  <a:lnTo>
                    <a:pt x="457" y="379"/>
                  </a:lnTo>
                  <a:lnTo>
                    <a:pt x="457" y="362"/>
                  </a:lnTo>
                  <a:lnTo>
                    <a:pt x="459" y="354"/>
                  </a:lnTo>
                  <a:lnTo>
                    <a:pt x="462" y="352"/>
                  </a:lnTo>
                  <a:lnTo>
                    <a:pt x="465" y="349"/>
                  </a:lnTo>
                  <a:lnTo>
                    <a:pt x="570" y="349"/>
                  </a:lnTo>
                  <a:lnTo>
                    <a:pt x="570" y="404"/>
                  </a:lnTo>
                  <a:lnTo>
                    <a:pt x="511" y="404"/>
                  </a:lnTo>
                  <a:lnTo>
                    <a:pt x="510" y="429"/>
                  </a:lnTo>
                  <a:lnTo>
                    <a:pt x="507" y="458"/>
                  </a:lnTo>
                  <a:lnTo>
                    <a:pt x="501" y="490"/>
                  </a:lnTo>
                  <a:lnTo>
                    <a:pt x="489" y="526"/>
                  </a:lnTo>
                  <a:lnTo>
                    <a:pt x="469" y="561"/>
                  </a:lnTo>
                  <a:lnTo>
                    <a:pt x="488" y="585"/>
                  </a:lnTo>
                  <a:lnTo>
                    <a:pt x="505" y="603"/>
                  </a:lnTo>
                  <a:lnTo>
                    <a:pt x="519" y="619"/>
                  </a:lnTo>
                  <a:lnTo>
                    <a:pt x="538" y="637"/>
                  </a:lnTo>
                  <a:lnTo>
                    <a:pt x="546" y="641"/>
                  </a:lnTo>
                  <a:lnTo>
                    <a:pt x="556" y="642"/>
                  </a:lnTo>
                  <a:lnTo>
                    <a:pt x="570" y="643"/>
                  </a:lnTo>
                  <a:lnTo>
                    <a:pt x="570" y="699"/>
                  </a:lnTo>
                  <a:lnTo>
                    <a:pt x="554" y="699"/>
                  </a:lnTo>
                  <a:lnTo>
                    <a:pt x="538" y="697"/>
                  </a:lnTo>
                  <a:lnTo>
                    <a:pt x="521" y="692"/>
                  </a:lnTo>
                  <a:lnTo>
                    <a:pt x="503" y="683"/>
                  </a:lnTo>
                  <a:lnTo>
                    <a:pt x="495" y="675"/>
                  </a:lnTo>
                  <a:lnTo>
                    <a:pt x="468" y="648"/>
                  </a:lnTo>
                  <a:lnTo>
                    <a:pt x="451" y="630"/>
                  </a:lnTo>
                  <a:lnTo>
                    <a:pt x="432" y="608"/>
                  </a:lnTo>
                  <a:lnTo>
                    <a:pt x="401" y="638"/>
                  </a:lnTo>
                  <a:lnTo>
                    <a:pt x="366" y="664"/>
                  </a:lnTo>
                  <a:lnTo>
                    <a:pt x="331" y="684"/>
                  </a:lnTo>
                  <a:lnTo>
                    <a:pt x="293" y="699"/>
                  </a:lnTo>
                  <a:lnTo>
                    <a:pt x="254" y="707"/>
                  </a:lnTo>
                  <a:lnTo>
                    <a:pt x="212" y="710"/>
                  </a:lnTo>
                  <a:lnTo>
                    <a:pt x="201" y="710"/>
                  </a:lnTo>
                  <a:lnTo>
                    <a:pt x="169" y="706"/>
                  </a:lnTo>
                  <a:lnTo>
                    <a:pt x="139" y="697"/>
                  </a:lnTo>
                  <a:lnTo>
                    <a:pt x="109" y="684"/>
                  </a:lnTo>
                  <a:lnTo>
                    <a:pt x="82" y="667"/>
                  </a:lnTo>
                  <a:lnTo>
                    <a:pt x="58" y="646"/>
                  </a:lnTo>
                  <a:lnTo>
                    <a:pt x="36" y="619"/>
                  </a:lnTo>
                  <a:lnTo>
                    <a:pt x="19" y="588"/>
                  </a:lnTo>
                  <a:lnTo>
                    <a:pt x="6" y="556"/>
                  </a:lnTo>
                  <a:lnTo>
                    <a:pt x="0" y="521"/>
                  </a:lnTo>
                  <a:lnTo>
                    <a:pt x="0" y="485"/>
                  </a:lnTo>
                  <a:lnTo>
                    <a:pt x="5" y="452"/>
                  </a:lnTo>
                  <a:lnTo>
                    <a:pt x="15" y="420"/>
                  </a:lnTo>
                  <a:lnTo>
                    <a:pt x="30" y="391"/>
                  </a:lnTo>
                  <a:lnTo>
                    <a:pt x="49" y="363"/>
                  </a:lnTo>
                  <a:lnTo>
                    <a:pt x="73" y="338"/>
                  </a:lnTo>
                  <a:lnTo>
                    <a:pt x="98" y="317"/>
                  </a:lnTo>
                  <a:lnTo>
                    <a:pt x="124" y="300"/>
                  </a:lnTo>
                  <a:lnTo>
                    <a:pt x="148" y="288"/>
                  </a:lnTo>
                  <a:lnTo>
                    <a:pt x="170" y="278"/>
                  </a:lnTo>
                  <a:lnTo>
                    <a:pt x="168" y="273"/>
                  </a:lnTo>
                  <a:lnTo>
                    <a:pt x="166" y="272"/>
                  </a:lnTo>
                  <a:lnTo>
                    <a:pt x="136" y="233"/>
                  </a:lnTo>
                  <a:lnTo>
                    <a:pt x="124" y="211"/>
                  </a:lnTo>
                  <a:lnTo>
                    <a:pt x="115" y="189"/>
                  </a:lnTo>
                  <a:lnTo>
                    <a:pt x="110" y="163"/>
                  </a:lnTo>
                  <a:lnTo>
                    <a:pt x="110" y="137"/>
                  </a:lnTo>
                  <a:lnTo>
                    <a:pt x="115" y="113"/>
                  </a:lnTo>
                  <a:lnTo>
                    <a:pt x="125" y="88"/>
                  </a:lnTo>
                  <a:lnTo>
                    <a:pt x="139" y="65"/>
                  </a:lnTo>
                  <a:lnTo>
                    <a:pt x="156" y="45"/>
                  </a:lnTo>
                  <a:lnTo>
                    <a:pt x="177" y="27"/>
                  </a:lnTo>
                  <a:lnTo>
                    <a:pt x="200" y="13"/>
                  </a:lnTo>
                  <a:lnTo>
                    <a:pt x="224" y="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4FED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en-GB">
                <a:cs typeface="Arial" pitchFamily="34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468000" y="6300000"/>
            <a:ext cx="108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1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468000" y="6480000"/>
            <a:ext cx="57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8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32" r:id="rId2"/>
    <p:sldLayoutId id="2147483733" r:id="rId3"/>
    <p:sldLayoutId id="2147483734" r:id="rId4"/>
    <p:sldLayoutId id="2147483735" r:id="rId5"/>
    <p:sldLayoutId id="2147483736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600" b="1" kern="1200">
          <a:solidFill>
            <a:srgbClr val="FFFFFF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rgbClr val="FFFFFF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rgbClr val="FFFFFF"/>
          </a:solidFill>
          <a:latin typeface="Georgia" panose="02040502050405020303" pitchFamily="18" charset="0"/>
          <a:ea typeface="+mn-ea"/>
          <a:cs typeface="+mn-cs"/>
        </a:defRPr>
      </a:lvl3pPr>
      <a:lvl4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rgbClr val="FFFFFF"/>
          </a:solidFill>
          <a:latin typeface="Georgia" panose="02040502050405020303" pitchFamily="18" charset="0"/>
          <a:ea typeface="+mn-ea"/>
          <a:cs typeface="+mn-cs"/>
        </a:defRPr>
      </a:lvl4pPr>
      <a:lvl5pPr marL="180975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rgbClr val="FFFFFF"/>
          </a:solidFill>
          <a:latin typeface="Georgia" panose="02040502050405020303" pitchFamily="18" charset="0"/>
          <a:ea typeface="+mn-ea"/>
          <a:cs typeface="+mn-cs"/>
        </a:defRPr>
      </a:lvl5pPr>
      <a:lvl6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Georgia" panose="02040502050405020303" pitchFamily="18" charset="0"/>
        <a:buChar char="-"/>
        <a:defRPr sz="1600" kern="1200">
          <a:solidFill>
            <a:srgbClr val="FFFFFF"/>
          </a:solidFill>
          <a:latin typeface="Georgia" panose="02040502050405020303" pitchFamily="18" charset="0"/>
          <a:ea typeface="+mn-ea"/>
          <a:cs typeface="+mn-cs"/>
        </a:defRPr>
      </a:lvl6pPr>
      <a:lvl7pPr marL="36195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rgbClr val="FFFFFF"/>
          </a:solidFill>
          <a:latin typeface="Georgia" panose="02040502050405020303" pitchFamily="18" charset="0"/>
          <a:ea typeface="+mn-ea"/>
          <a:cs typeface="+mn-cs"/>
        </a:defRPr>
      </a:lvl7pPr>
      <a:lvl8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rabicPeriod"/>
        <a:defRPr sz="1600" kern="1200">
          <a:solidFill>
            <a:srgbClr val="FFFFFF"/>
          </a:solidFill>
          <a:latin typeface="Georgia" panose="02040502050405020303" pitchFamily="18" charset="0"/>
          <a:ea typeface="+mn-ea"/>
          <a:cs typeface="+mn-cs"/>
        </a:defRPr>
      </a:lvl8pPr>
      <a:lvl9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lphaLcPeriod"/>
        <a:defRPr sz="1600" kern="1200">
          <a:solidFill>
            <a:srgbClr val="FFFFFF"/>
          </a:solidFill>
          <a:latin typeface="Georgia" panose="02040502050405020303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2088000"/>
            <a:ext cx="8208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 title="TextStandard"/>
          <p:cNvSpPr>
            <a:spLocks noGrp="1"/>
          </p:cNvSpPr>
          <p:nvPr>
            <p:ph type="body" idx="1"/>
          </p:nvPr>
        </p:nvSpPr>
        <p:spPr>
          <a:xfrm>
            <a:off x="468000" y="3888000"/>
            <a:ext cx="8208000" cy="18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GB" dirty="0"/>
          </a:p>
        </p:txBody>
      </p:sp>
      <p:grpSp>
        <p:nvGrpSpPr>
          <p:cNvPr id="4" name="TwoBirdsLogo2Standard"/>
          <p:cNvGrpSpPr>
            <a:grpSpLocks/>
          </p:cNvGrpSpPr>
          <p:nvPr/>
        </p:nvGrpSpPr>
        <p:grpSpPr bwMode="auto">
          <a:xfrm>
            <a:off x="7164288" y="6444000"/>
            <a:ext cx="1500193" cy="265114"/>
            <a:chOff x="385" y="949"/>
            <a:chExt cx="4036" cy="712"/>
          </a:xfrm>
        </p:grpSpPr>
        <p:sp>
          <p:nvSpPr>
            <p:cNvPr id="5" name="Freeform 4"/>
            <p:cNvSpPr>
              <a:spLocks/>
            </p:cNvSpPr>
            <p:nvPr userDrawn="1"/>
          </p:nvSpPr>
          <p:spPr bwMode="auto">
            <a:xfrm>
              <a:off x="957" y="1002"/>
              <a:ext cx="128" cy="123"/>
            </a:xfrm>
            <a:custGeom>
              <a:avLst/>
              <a:gdLst>
                <a:gd name="T0" fmla="*/ 65 w 128"/>
                <a:gd name="T1" fmla="*/ 0 h 123"/>
                <a:gd name="T2" fmla="*/ 85 w 128"/>
                <a:gd name="T3" fmla="*/ 3 h 123"/>
                <a:gd name="T4" fmla="*/ 103 w 128"/>
                <a:gd name="T5" fmla="*/ 12 h 123"/>
                <a:gd name="T6" fmla="*/ 116 w 128"/>
                <a:gd name="T7" fmla="*/ 25 h 123"/>
                <a:gd name="T8" fmla="*/ 125 w 128"/>
                <a:gd name="T9" fmla="*/ 43 h 123"/>
                <a:gd name="T10" fmla="*/ 128 w 128"/>
                <a:gd name="T11" fmla="*/ 62 h 123"/>
                <a:gd name="T12" fmla="*/ 125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5 w 128"/>
                <a:gd name="T21" fmla="*/ 123 h 123"/>
                <a:gd name="T22" fmla="*/ 45 w 128"/>
                <a:gd name="T23" fmla="*/ 120 h 123"/>
                <a:gd name="T24" fmla="*/ 27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7 w 128"/>
                <a:gd name="T37" fmla="*/ 12 h 123"/>
                <a:gd name="T38" fmla="*/ 44 w 128"/>
                <a:gd name="T39" fmla="*/ 3 h 123"/>
                <a:gd name="T40" fmla="*/ 65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5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6" y="25"/>
                  </a:lnTo>
                  <a:lnTo>
                    <a:pt x="125" y="43"/>
                  </a:lnTo>
                  <a:lnTo>
                    <a:pt x="128" y="62"/>
                  </a:lnTo>
                  <a:lnTo>
                    <a:pt x="125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5" y="123"/>
                  </a:lnTo>
                  <a:lnTo>
                    <a:pt x="45" y="120"/>
                  </a:lnTo>
                  <a:lnTo>
                    <a:pt x="27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7" y="12"/>
                  </a:lnTo>
                  <a:lnTo>
                    <a:pt x="44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391" y="1002"/>
              <a:ext cx="128" cy="123"/>
            </a:xfrm>
            <a:custGeom>
              <a:avLst/>
              <a:gdLst>
                <a:gd name="T0" fmla="*/ 64 w 128"/>
                <a:gd name="T1" fmla="*/ 0 h 123"/>
                <a:gd name="T2" fmla="*/ 85 w 128"/>
                <a:gd name="T3" fmla="*/ 3 h 123"/>
                <a:gd name="T4" fmla="*/ 102 w 128"/>
                <a:gd name="T5" fmla="*/ 12 h 123"/>
                <a:gd name="T6" fmla="*/ 116 w 128"/>
                <a:gd name="T7" fmla="*/ 25 h 123"/>
                <a:gd name="T8" fmla="*/ 124 w 128"/>
                <a:gd name="T9" fmla="*/ 43 h 123"/>
                <a:gd name="T10" fmla="*/ 128 w 128"/>
                <a:gd name="T11" fmla="*/ 62 h 123"/>
                <a:gd name="T12" fmla="*/ 124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4 w 128"/>
                <a:gd name="T21" fmla="*/ 123 h 123"/>
                <a:gd name="T22" fmla="*/ 45 w 128"/>
                <a:gd name="T23" fmla="*/ 120 h 123"/>
                <a:gd name="T24" fmla="*/ 26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6 w 128"/>
                <a:gd name="T37" fmla="*/ 12 h 123"/>
                <a:gd name="T38" fmla="*/ 44 w 128"/>
                <a:gd name="T39" fmla="*/ 3 h 123"/>
                <a:gd name="T40" fmla="*/ 64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4" y="0"/>
                  </a:moveTo>
                  <a:lnTo>
                    <a:pt x="85" y="3"/>
                  </a:lnTo>
                  <a:lnTo>
                    <a:pt x="102" y="12"/>
                  </a:lnTo>
                  <a:lnTo>
                    <a:pt x="116" y="25"/>
                  </a:lnTo>
                  <a:lnTo>
                    <a:pt x="124" y="43"/>
                  </a:lnTo>
                  <a:lnTo>
                    <a:pt x="128" y="62"/>
                  </a:lnTo>
                  <a:lnTo>
                    <a:pt x="124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4" y="123"/>
                  </a:lnTo>
                  <a:lnTo>
                    <a:pt x="45" y="120"/>
                  </a:lnTo>
                  <a:lnTo>
                    <a:pt x="26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385" y="1026"/>
              <a:ext cx="508" cy="624"/>
            </a:xfrm>
            <a:custGeom>
              <a:avLst/>
              <a:gdLst>
                <a:gd name="T0" fmla="*/ 178 w 508"/>
                <a:gd name="T1" fmla="*/ 511 h 624"/>
                <a:gd name="T2" fmla="*/ 181 w 508"/>
                <a:gd name="T3" fmla="*/ 550 h 624"/>
                <a:gd name="T4" fmla="*/ 197 w 508"/>
                <a:gd name="T5" fmla="*/ 570 h 624"/>
                <a:gd name="T6" fmla="*/ 235 w 508"/>
                <a:gd name="T7" fmla="*/ 577 h 624"/>
                <a:gd name="T8" fmla="*/ 296 w 508"/>
                <a:gd name="T9" fmla="*/ 576 h 624"/>
                <a:gd name="T10" fmla="*/ 345 w 508"/>
                <a:gd name="T11" fmla="*/ 561 h 624"/>
                <a:gd name="T12" fmla="*/ 378 w 508"/>
                <a:gd name="T13" fmla="*/ 532 h 624"/>
                <a:gd name="T14" fmla="*/ 394 w 508"/>
                <a:gd name="T15" fmla="*/ 488 h 624"/>
                <a:gd name="T16" fmla="*/ 394 w 508"/>
                <a:gd name="T17" fmla="*/ 427 h 624"/>
                <a:gd name="T18" fmla="*/ 380 w 508"/>
                <a:gd name="T19" fmla="*/ 375 h 624"/>
                <a:gd name="T20" fmla="*/ 346 w 508"/>
                <a:gd name="T21" fmla="*/ 342 h 624"/>
                <a:gd name="T22" fmla="*/ 295 w 508"/>
                <a:gd name="T23" fmla="*/ 327 h 624"/>
                <a:gd name="T24" fmla="*/ 178 w 508"/>
                <a:gd name="T25" fmla="*/ 325 h 624"/>
                <a:gd name="T26" fmla="*/ 195 w 508"/>
                <a:gd name="T27" fmla="*/ 49 h 624"/>
                <a:gd name="T28" fmla="*/ 178 w 508"/>
                <a:gd name="T29" fmla="*/ 277 h 624"/>
                <a:gd name="T30" fmla="*/ 280 w 508"/>
                <a:gd name="T31" fmla="*/ 275 h 624"/>
                <a:gd name="T32" fmla="*/ 328 w 508"/>
                <a:gd name="T33" fmla="*/ 256 h 624"/>
                <a:gd name="T34" fmla="*/ 359 w 508"/>
                <a:gd name="T35" fmla="*/ 220 h 624"/>
                <a:gd name="T36" fmla="*/ 368 w 508"/>
                <a:gd name="T37" fmla="*/ 167 h 624"/>
                <a:gd name="T38" fmla="*/ 362 w 508"/>
                <a:gd name="T39" fmla="*/ 110 h 624"/>
                <a:gd name="T40" fmla="*/ 342 w 508"/>
                <a:gd name="T41" fmla="*/ 74 h 624"/>
                <a:gd name="T42" fmla="*/ 304 w 508"/>
                <a:gd name="T43" fmla="*/ 54 h 624"/>
                <a:gd name="T44" fmla="*/ 245 w 508"/>
                <a:gd name="T45" fmla="*/ 48 h 624"/>
                <a:gd name="T46" fmla="*/ 0 w 508"/>
                <a:gd name="T47" fmla="*/ 0 h 624"/>
                <a:gd name="T48" fmla="*/ 299 w 508"/>
                <a:gd name="T49" fmla="*/ 3 h 624"/>
                <a:gd name="T50" fmla="*/ 376 w 508"/>
                <a:gd name="T51" fmla="*/ 17 h 624"/>
                <a:gd name="T52" fmla="*/ 431 w 508"/>
                <a:gd name="T53" fmla="*/ 47 h 624"/>
                <a:gd name="T54" fmla="*/ 464 w 508"/>
                <a:gd name="T55" fmla="*/ 91 h 624"/>
                <a:gd name="T56" fmla="*/ 475 w 508"/>
                <a:gd name="T57" fmla="*/ 150 h 624"/>
                <a:gd name="T58" fmla="*/ 464 w 508"/>
                <a:gd name="T59" fmla="*/ 209 h 624"/>
                <a:gd name="T60" fmla="*/ 430 w 508"/>
                <a:gd name="T61" fmla="*/ 254 h 624"/>
                <a:gd name="T62" fmla="*/ 373 w 508"/>
                <a:gd name="T63" fmla="*/ 285 h 624"/>
                <a:gd name="T64" fmla="*/ 376 w 508"/>
                <a:gd name="T65" fmla="*/ 302 h 624"/>
                <a:gd name="T66" fmla="*/ 440 w 508"/>
                <a:gd name="T67" fmla="*/ 325 h 624"/>
                <a:gd name="T68" fmla="*/ 484 w 508"/>
                <a:gd name="T69" fmla="*/ 363 h 624"/>
                <a:gd name="T70" fmla="*/ 506 w 508"/>
                <a:gd name="T71" fmla="*/ 416 h 624"/>
                <a:gd name="T72" fmla="*/ 506 w 508"/>
                <a:gd name="T73" fmla="*/ 479 h 624"/>
                <a:gd name="T74" fmla="*/ 485 w 508"/>
                <a:gd name="T75" fmla="*/ 535 h 624"/>
                <a:gd name="T76" fmla="*/ 446 w 508"/>
                <a:gd name="T77" fmla="*/ 577 h 624"/>
                <a:gd name="T78" fmla="*/ 389 w 508"/>
                <a:gd name="T79" fmla="*/ 607 h 624"/>
                <a:gd name="T80" fmla="*/ 316 w 508"/>
                <a:gd name="T81" fmla="*/ 622 h 624"/>
                <a:gd name="T82" fmla="*/ 0 w 508"/>
                <a:gd name="T83" fmla="*/ 624 h 624"/>
                <a:gd name="T84" fmla="*/ 48 w 508"/>
                <a:gd name="T85" fmla="*/ 577 h 624"/>
                <a:gd name="T86" fmla="*/ 66 w 508"/>
                <a:gd name="T87" fmla="*/ 570 h 624"/>
                <a:gd name="T88" fmla="*/ 72 w 508"/>
                <a:gd name="T89" fmla="*/ 548 h 624"/>
                <a:gd name="T90" fmla="*/ 69 w 508"/>
                <a:gd name="T91" fmla="*/ 57 h 624"/>
                <a:gd name="T92" fmla="*/ 48 w 508"/>
                <a:gd name="T93" fmla="*/ 48 h 624"/>
                <a:gd name="T94" fmla="*/ 0 w 508"/>
                <a:gd name="T95" fmla="*/ 0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8" h="624">
                  <a:moveTo>
                    <a:pt x="178" y="325"/>
                  </a:moveTo>
                  <a:lnTo>
                    <a:pt x="178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6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4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7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80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8" y="325"/>
                  </a:lnTo>
                  <a:close/>
                  <a:moveTo>
                    <a:pt x="218" y="48"/>
                  </a:moveTo>
                  <a:lnTo>
                    <a:pt x="195" y="49"/>
                  </a:lnTo>
                  <a:lnTo>
                    <a:pt x="178" y="52"/>
                  </a:lnTo>
                  <a:lnTo>
                    <a:pt x="178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9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2" y="74"/>
                  </a:lnTo>
                  <a:lnTo>
                    <a:pt x="324" y="61"/>
                  </a:lnTo>
                  <a:lnTo>
                    <a:pt x="304" y="54"/>
                  </a:lnTo>
                  <a:lnTo>
                    <a:pt x="277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1" y="66"/>
                  </a:lnTo>
                  <a:lnTo>
                    <a:pt x="464" y="91"/>
                  </a:lnTo>
                  <a:lnTo>
                    <a:pt x="473" y="118"/>
                  </a:lnTo>
                  <a:lnTo>
                    <a:pt x="475" y="150"/>
                  </a:lnTo>
                  <a:lnTo>
                    <a:pt x="473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3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40" y="325"/>
                  </a:lnTo>
                  <a:lnTo>
                    <a:pt x="464" y="342"/>
                  </a:lnTo>
                  <a:lnTo>
                    <a:pt x="484" y="363"/>
                  </a:lnTo>
                  <a:lnTo>
                    <a:pt x="497" y="387"/>
                  </a:lnTo>
                  <a:lnTo>
                    <a:pt x="506" y="416"/>
                  </a:lnTo>
                  <a:lnTo>
                    <a:pt x="508" y="448"/>
                  </a:lnTo>
                  <a:lnTo>
                    <a:pt x="506" y="479"/>
                  </a:lnTo>
                  <a:lnTo>
                    <a:pt x="498" y="509"/>
                  </a:lnTo>
                  <a:lnTo>
                    <a:pt x="485" y="535"/>
                  </a:lnTo>
                  <a:lnTo>
                    <a:pt x="468" y="558"/>
                  </a:lnTo>
                  <a:lnTo>
                    <a:pt x="446" y="577"/>
                  </a:lnTo>
                  <a:lnTo>
                    <a:pt x="420" y="593"/>
                  </a:lnTo>
                  <a:lnTo>
                    <a:pt x="389" y="607"/>
                  </a:lnTo>
                  <a:lnTo>
                    <a:pt x="355" y="617"/>
                  </a:lnTo>
                  <a:lnTo>
                    <a:pt x="316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69"/>
                  </a:lnTo>
                  <a:lnTo>
                    <a:pt x="69" y="57"/>
                  </a:lnTo>
                  <a:lnTo>
                    <a:pt x="60" y="50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155" y="1176"/>
              <a:ext cx="347" cy="474"/>
            </a:xfrm>
            <a:custGeom>
              <a:avLst/>
              <a:gdLst>
                <a:gd name="T0" fmla="*/ 306 w 347"/>
                <a:gd name="T1" fmla="*/ 2 h 474"/>
                <a:gd name="T2" fmla="*/ 335 w 347"/>
                <a:gd name="T3" fmla="*/ 22 h 474"/>
                <a:gd name="T4" fmla="*/ 347 w 347"/>
                <a:gd name="T5" fmla="*/ 57 h 474"/>
                <a:gd name="T6" fmla="*/ 339 w 347"/>
                <a:gd name="T7" fmla="*/ 88 h 474"/>
                <a:gd name="T8" fmla="*/ 320 w 347"/>
                <a:gd name="T9" fmla="*/ 105 h 474"/>
                <a:gd name="T10" fmla="*/ 295 w 347"/>
                <a:gd name="T11" fmla="*/ 111 h 474"/>
                <a:gd name="T12" fmla="*/ 263 w 347"/>
                <a:gd name="T13" fmla="*/ 106 h 474"/>
                <a:gd name="T14" fmla="*/ 246 w 347"/>
                <a:gd name="T15" fmla="*/ 90 h 474"/>
                <a:gd name="T16" fmla="*/ 238 w 347"/>
                <a:gd name="T17" fmla="*/ 74 h 474"/>
                <a:gd name="T18" fmla="*/ 231 w 347"/>
                <a:gd name="T19" fmla="*/ 68 h 474"/>
                <a:gd name="T20" fmla="*/ 224 w 347"/>
                <a:gd name="T21" fmla="*/ 67 h 474"/>
                <a:gd name="T22" fmla="*/ 198 w 347"/>
                <a:gd name="T23" fmla="*/ 76 h 474"/>
                <a:gd name="T24" fmla="*/ 170 w 347"/>
                <a:gd name="T25" fmla="*/ 94 h 474"/>
                <a:gd name="T26" fmla="*/ 159 w 347"/>
                <a:gd name="T27" fmla="*/ 405 h 474"/>
                <a:gd name="T28" fmla="*/ 164 w 347"/>
                <a:gd name="T29" fmla="*/ 426 h 474"/>
                <a:gd name="T30" fmla="*/ 175 w 347"/>
                <a:gd name="T31" fmla="*/ 434 h 474"/>
                <a:gd name="T32" fmla="*/ 227 w 347"/>
                <a:gd name="T33" fmla="*/ 474 h 474"/>
                <a:gd name="T34" fmla="*/ 1 w 347"/>
                <a:gd name="T35" fmla="*/ 434 h 474"/>
                <a:gd name="T36" fmla="*/ 51 w 347"/>
                <a:gd name="T37" fmla="*/ 431 h 474"/>
                <a:gd name="T38" fmla="*/ 60 w 347"/>
                <a:gd name="T39" fmla="*/ 418 h 474"/>
                <a:gd name="T40" fmla="*/ 61 w 347"/>
                <a:gd name="T41" fmla="*/ 402 h 474"/>
                <a:gd name="T42" fmla="*/ 62 w 347"/>
                <a:gd name="T43" fmla="*/ 112 h 474"/>
                <a:gd name="T44" fmla="*/ 61 w 347"/>
                <a:gd name="T45" fmla="*/ 90 h 474"/>
                <a:gd name="T46" fmla="*/ 49 w 347"/>
                <a:gd name="T47" fmla="*/ 73 h 474"/>
                <a:gd name="T48" fmla="*/ 0 w 347"/>
                <a:gd name="T49" fmla="*/ 72 h 474"/>
                <a:gd name="T50" fmla="*/ 153 w 347"/>
                <a:gd name="T51" fmla="*/ 25 h 474"/>
                <a:gd name="T52" fmla="*/ 158 w 347"/>
                <a:gd name="T53" fmla="*/ 29 h 474"/>
                <a:gd name="T54" fmla="*/ 160 w 347"/>
                <a:gd name="T55" fmla="*/ 35 h 474"/>
                <a:gd name="T56" fmla="*/ 159 w 347"/>
                <a:gd name="T57" fmla="*/ 38 h 474"/>
                <a:gd name="T58" fmla="*/ 180 w 347"/>
                <a:gd name="T59" fmla="*/ 38 h 474"/>
                <a:gd name="T60" fmla="*/ 230 w 347"/>
                <a:gd name="T61" fmla="*/ 11 h 474"/>
                <a:gd name="T62" fmla="*/ 284 w 347"/>
                <a:gd name="T63" fmla="*/ 0 h 4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47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7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1" y="98"/>
                  </a:lnTo>
                  <a:lnTo>
                    <a:pt x="320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8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5" y="83"/>
                  </a:lnTo>
                  <a:lnTo>
                    <a:pt x="170" y="94"/>
                  </a:lnTo>
                  <a:lnTo>
                    <a:pt x="159" y="104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7" y="434"/>
                  </a:lnTo>
                  <a:lnTo>
                    <a:pt x="227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402"/>
                  </a:lnTo>
                  <a:lnTo>
                    <a:pt x="62" y="397"/>
                  </a:lnTo>
                  <a:lnTo>
                    <a:pt x="62" y="112"/>
                  </a:lnTo>
                  <a:lnTo>
                    <a:pt x="61" y="100"/>
                  </a:lnTo>
                  <a:lnTo>
                    <a:pt x="61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6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911" y="1201"/>
              <a:ext cx="226" cy="449"/>
            </a:xfrm>
            <a:custGeom>
              <a:avLst/>
              <a:gdLst>
                <a:gd name="T0" fmla="*/ 0 w 226"/>
                <a:gd name="T1" fmla="*/ 0 h 449"/>
                <a:gd name="T2" fmla="*/ 163 w 226"/>
                <a:gd name="T3" fmla="*/ 0 h 449"/>
                <a:gd name="T4" fmla="*/ 166 w 226"/>
                <a:gd name="T5" fmla="*/ 2 h 449"/>
                <a:gd name="T6" fmla="*/ 167 w 226"/>
                <a:gd name="T7" fmla="*/ 3 h 449"/>
                <a:gd name="T8" fmla="*/ 168 w 226"/>
                <a:gd name="T9" fmla="*/ 5 h 449"/>
                <a:gd name="T10" fmla="*/ 168 w 226"/>
                <a:gd name="T11" fmla="*/ 15 h 449"/>
                <a:gd name="T12" fmla="*/ 167 w 226"/>
                <a:gd name="T13" fmla="*/ 24 h 449"/>
                <a:gd name="T14" fmla="*/ 167 w 226"/>
                <a:gd name="T15" fmla="*/ 40 h 449"/>
                <a:gd name="T16" fmla="*/ 166 w 226"/>
                <a:gd name="T17" fmla="*/ 62 h 449"/>
                <a:gd name="T18" fmla="*/ 166 w 226"/>
                <a:gd name="T19" fmla="*/ 380 h 449"/>
                <a:gd name="T20" fmla="*/ 167 w 226"/>
                <a:gd name="T21" fmla="*/ 393 h 449"/>
                <a:gd name="T22" fmla="*/ 171 w 226"/>
                <a:gd name="T23" fmla="*/ 401 h 449"/>
                <a:gd name="T24" fmla="*/ 175 w 226"/>
                <a:gd name="T25" fmla="*/ 406 h 449"/>
                <a:gd name="T26" fmla="*/ 183 w 226"/>
                <a:gd name="T27" fmla="*/ 409 h 449"/>
                <a:gd name="T28" fmla="*/ 226 w 226"/>
                <a:gd name="T29" fmla="*/ 409 h 449"/>
                <a:gd name="T30" fmla="*/ 226 w 226"/>
                <a:gd name="T31" fmla="*/ 449 h 449"/>
                <a:gd name="T32" fmla="*/ 9 w 226"/>
                <a:gd name="T33" fmla="*/ 449 h 449"/>
                <a:gd name="T34" fmla="*/ 9 w 226"/>
                <a:gd name="T35" fmla="*/ 409 h 449"/>
                <a:gd name="T36" fmla="*/ 46 w 226"/>
                <a:gd name="T37" fmla="*/ 409 h 449"/>
                <a:gd name="T38" fmla="*/ 57 w 226"/>
                <a:gd name="T39" fmla="*/ 406 h 449"/>
                <a:gd name="T40" fmla="*/ 64 w 226"/>
                <a:gd name="T41" fmla="*/ 400 h 449"/>
                <a:gd name="T42" fmla="*/ 68 w 226"/>
                <a:gd name="T43" fmla="*/ 389 h 449"/>
                <a:gd name="T44" fmla="*/ 68 w 226"/>
                <a:gd name="T45" fmla="*/ 388 h 449"/>
                <a:gd name="T46" fmla="*/ 69 w 226"/>
                <a:gd name="T47" fmla="*/ 385 h 449"/>
                <a:gd name="T48" fmla="*/ 69 w 226"/>
                <a:gd name="T49" fmla="*/ 72 h 449"/>
                <a:gd name="T50" fmla="*/ 68 w 226"/>
                <a:gd name="T51" fmla="*/ 59 h 449"/>
                <a:gd name="T52" fmla="*/ 68 w 226"/>
                <a:gd name="T53" fmla="*/ 54 h 449"/>
                <a:gd name="T54" fmla="*/ 63 w 226"/>
                <a:gd name="T55" fmla="*/ 47 h 449"/>
                <a:gd name="T56" fmla="*/ 56 w 226"/>
                <a:gd name="T57" fmla="*/ 42 h 449"/>
                <a:gd name="T58" fmla="*/ 46 w 226"/>
                <a:gd name="T59" fmla="*/ 41 h 449"/>
                <a:gd name="T60" fmla="*/ 0 w 226"/>
                <a:gd name="T61" fmla="*/ 40 h 449"/>
                <a:gd name="T62" fmla="*/ 0 w 226"/>
                <a:gd name="T63" fmla="*/ 0 h 44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6" h="449">
                  <a:moveTo>
                    <a:pt x="0" y="0"/>
                  </a:moveTo>
                  <a:lnTo>
                    <a:pt x="163" y="0"/>
                  </a:lnTo>
                  <a:lnTo>
                    <a:pt x="166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6" y="62"/>
                  </a:lnTo>
                  <a:lnTo>
                    <a:pt x="166" y="380"/>
                  </a:lnTo>
                  <a:lnTo>
                    <a:pt x="167" y="393"/>
                  </a:lnTo>
                  <a:lnTo>
                    <a:pt x="171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6" y="409"/>
                  </a:lnTo>
                  <a:lnTo>
                    <a:pt x="226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8"/>
                  </a:lnTo>
                  <a:lnTo>
                    <a:pt x="69" y="385"/>
                  </a:lnTo>
                  <a:lnTo>
                    <a:pt x="69" y="72"/>
                  </a:lnTo>
                  <a:lnTo>
                    <a:pt x="68" y="59"/>
                  </a:lnTo>
                  <a:lnTo>
                    <a:pt x="68" y="54"/>
                  </a:lnTo>
                  <a:lnTo>
                    <a:pt x="63" y="47"/>
                  </a:lnTo>
                  <a:lnTo>
                    <a:pt x="56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819" y="1026"/>
              <a:ext cx="507" cy="624"/>
            </a:xfrm>
            <a:custGeom>
              <a:avLst/>
              <a:gdLst>
                <a:gd name="T0" fmla="*/ 177 w 507"/>
                <a:gd name="T1" fmla="*/ 511 h 624"/>
                <a:gd name="T2" fmla="*/ 181 w 507"/>
                <a:gd name="T3" fmla="*/ 550 h 624"/>
                <a:gd name="T4" fmla="*/ 197 w 507"/>
                <a:gd name="T5" fmla="*/ 570 h 624"/>
                <a:gd name="T6" fmla="*/ 235 w 507"/>
                <a:gd name="T7" fmla="*/ 577 h 624"/>
                <a:gd name="T8" fmla="*/ 296 w 507"/>
                <a:gd name="T9" fmla="*/ 576 h 624"/>
                <a:gd name="T10" fmla="*/ 345 w 507"/>
                <a:gd name="T11" fmla="*/ 561 h 624"/>
                <a:gd name="T12" fmla="*/ 378 w 507"/>
                <a:gd name="T13" fmla="*/ 532 h 624"/>
                <a:gd name="T14" fmla="*/ 394 w 507"/>
                <a:gd name="T15" fmla="*/ 488 h 624"/>
                <a:gd name="T16" fmla="*/ 394 w 507"/>
                <a:gd name="T17" fmla="*/ 427 h 624"/>
                <a:gd name="T18" fmla="*/ 379 w 507"/>
                <a:gd name="T19" fmla="*/ 375 h 624"/>
                <a:gd name="T20" fmla="*/ 346 w 507"/>
                <a:gd name="T21" fmla="*/ 342 h 624"/>
                <a:gd name="T22" fmla="*/ 295 w 507"/>
                <a:gd name="T23" fmla="*/ 327 h 624"/>
                <a:gd name="T24" fmla="*/ 177 w 507"/>
                <a:gd name="T25" fmla="*/ 325 h 624"/>
                <a:gd name="T26" fmla="*/ 194 w 507"/>
                <a:gd name="T27" fmla="*/ 49 h 624"/>
                <a:gd name="T28" fmla="*/ 177 w 507"/>
                <a:gd name="T29" fmla="*/ 277 h 624"/>
                <a:gd name="T30" fmla="*/ 280 w 507"/>
                <a:gd name="T31" fmla="*/ 275 h 624"/>
                <a:gd name="T32" fmla="*/ 328 w 507"/>
                <a:gd name="T33" fmla="*/ 256 h 624"/>
                <a:gd name="T34" fmla="*/ 358 w 507"/>
                <a:gd name="T35" fmla="*/ 220 h 624"/>
                <a:gd name="T36" fmla="*/ 368 w 507"/>
                <a:gd name="T37" fmla="*/ 167 h 624"/>
                <a:gd name="T38" fmla="*/ 362 w 507"/>
                <a:gd name="T39" fmla="*/ 110 h 624"/>
                <a:gd name="T40" fmla="*/ 341 w 507"/>
                <a:gd name="T41" fmla="*/ 74 h 624"/>
                <a:gd name="T42" fmla="*/ 303 w 507"/>
                <a:gd name="T43" fmla="*/ 54 h 624"/>
                <a:gd name="T44" fmla="*/ 245 w 507"/>
                <a:gd name="T45" fmla="*/ 48 h 624"/>
                <a:gd name="T46" fmla="*/ 0 w 507"/>
                <a:gd name="T47" fmla="*/ 0 h 624"/>
                <a:gd name="T48" fmla="*/ 299 w 507"/>
                <a:gd name="T49" fmla="*/ 3 h 624"/>
                <a:gd name="T50" fmla="*/ 376 w 507"/>
                <a:gd name="T51" fmla="*/ 17 h 624"/>
                <a:gd name="T52" fmla="*/ 431 w 507"/>
                <a:gd name="T53" fmla="*/ 47 h 624"/>
                <a:gd name="T54" fmla="*/ 464 w 507"/>
                <a:gd name="T55" fmla="*/ 91 h 624"/>
                <a:gd name="T56" fmla="*/ 475 w 507"/>
                <a:gd name="T57" fmla="*/ 150 h 624"/>
                <a:gd name="T58" fmla="*/ 464 w 507"/>
                <a:gd name="T59" fmla="*/ 209 h 624"/>
                <a:gd name="T60" fmla="*/ 430 w 507"/>
                <a:gd name="T61" fmla="*/ 254 h 624"/>
                <a:gd name="T62" fmla="*/ 372 w 507"/>
                <a:gd name="T63" fmla="*/ 285 h 624"/>
                <a:gd name="T64" fmla="*/ 376 w 507"/>
                <a:gd name="T65" fmla="*/ 302 h 624"/>
                <a:gd name="T66" fmla="*/ 439 w 507"/>
                <a:gd name="T67" fmla="*/ 325 h 624"/>
                <a:gd name="T68" fmla="*/ 482 w 507"/>
                <a:gd name="T69" fmla="*/ 363 h 624"/>
                <a:gd name="T70" fmla="*/ 504 w 507"/>
                <a:gd name="T71" fmla="*/ 416 h 624"/>
                <a:gd name="T72" fmla="*/ 503 w 507"/>
                <a:gd name="T73" fmla="*/ 483 h 624"/>
                <a:gd name="T74" fmla="*/ 478 w 507"/>
                <a:gd name="T75" fmla="*/ 542 h 624"/>
                <a:gd name="T76" fmla="*/ 431 w 507"/>
                <a:gd name="T77" fmla="*/ 587 h 624"/>
                <a:gd name="T78" fmla="*/ 362 w 507"/>
                <a:gd name="T79" fmla="*/ 614 h 624"/>
                <a:gd name="T80" fmla="*/ 274 w 507"/>
                <a:gd name="T81" fmla="*/ 624 h 624"/>
                <a:gd name="T82" fmla="*/ 0 w 507"/>
                <a:gd name="T83" fmla="*/ 577 h 624"/>
                <a:gd name="T84" fmla="*/ 59 w 507"/>
                <a:gd name="T85" fmla="*/ 576 h 624"/>
                <a:gd name="T86" fmla="*/ 71 w 507"/>
                <a:gd name="T87" fmla="*/ 559 h 624"/>
                <a:gd name="T88" fmla="*/ 72 w 507"/>
                <a:gd name="T89" fmla="*/ 79 h 624"/>
                <a:gd name="T90" fmla="*/ 68 w 507"/>
                <a:gd name="T91" fmla="*/ 59 h 624"/>
                <a:gd name="T92" fmla="*/ 57 w 507"/>
                <a:gd name="T93" fmla="*/ 49 h 624"/>
                <a:gd name="T94" fmla="*/ 0 w 507"/>
                <a:gd name="T95" fmla="*/ 48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7" h="624">
                  <a:moveTo>
                    <a:pt x="177" y="325"/>
                  </a:moveTo>
                  <a:lnTo>
                    <a:pt x="177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5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5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6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79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7" y="325"/>
                  </a:lnTo>
                  <a:close/>
                  <a:moveTo>
                    <a:pt x="218" y="48"/>
                  </a:moveTo>
                  <a:lnTo>
                    <a:pt x="194" y="49"/>
                  </a:lnTo>
                  <a:lnTo>
                    <a:pt x="177" y="52"/>
                  </a:lnTo>
                  <a:lnTo>
                    <a:pt x="177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8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1" y="74"/>
                  </a:lnTo>
                  <a:lnTo>
                    <a:pt x="324" y="61"/>
                  </a:lnTo>
                  <a:lnTo>
                    <a:pt x="303" y="54"/>
                  </a:lnTo>
                  <a:lnTo>
                    <a:pt x="276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0" y="66"/>
                  </a:lnTo>
                  <a:lnTo>
                    <a:pt x="464" y="91"/>
                  </a:lnTo>
                  <a:lnTo>
                    <a:pt x="472" y="118"/>
                  </a:lnTo>
                  <a:lnTo>
                    <a:pt x="475" y="150"/>
                  </a:lnTo>
                  <a:lnTo>
                    <a:pt x="472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2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39" y="325"/>
                  </a:lnTo>
                  <a:lnTo>
                    <a:pt x="464" y="342"/>
                  </a:lnTo>
                  <a:lnTo>
                    <a:pt x="482" y="363"/>
                  </a:lnTo>
                  <a:lnTo>
                    <a:pt x="496" y="387"/>
                  </a:lnTo>
                  <a:lnTo>
                    <a:pt x="504" y="416"/>
                  </a:lnTo>
                  <a:lnTo>
                    <a:pt x="507" y="448"/>
                  </a:lnTo>
                  <a:lnTo>
                    <a:pt x="503" y="483"/>
                  </a:lnTo>
                  <a:lnTo>
                    <a:pt x="494" y="514"/>
                  </a:lnTo>
                  <a:lnTo>
                    <a:pt x="478" y="542"/>
                  </a:lnTo>
                  <a:lnTo>
                    <a:pt x="458" y="566"/>
                  </a:lnTo>
                  <a:lnTo>
                    <a:pt x="431" y="587"/>
                  </a:lnTo>
                  <a:lnTo>
                    <a:pt x="399" y="603"/>
                  </a:lnTo>
                  <a:lnTo>
                    <a:pt x="362" y="614"/>
                  </a:lnTo>
                  <a:lnTo>
                    <a:pt x="321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79"/>
                  </a:lnTo>
                  <a:lnTo>
                    <a:pt x="71" y="69"/>
                  </a:lnTo>
                  <a:lnTo>
                    <a:pt x="68" y="59"/>
                  </a:lnTo>
                  <a:lnTo>
                    <a:pt x="63" y="53"/>
                  </a:lnTo>
                  <a:lnTo>
                    <a:pt x="57" y="49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589" y="1176"/>
              <a:ext cx="346" cy="474"/>
            </a:xfrm>
            <a:custGeom>
              <a:avLst/>
              <a:gdLst>
                <a:gd name="T0" fmla="*/ 284 w 346"/>
                <a:gd name="T1" fmla="*/ 0 h 474"/>
                <a:gd name="T2" fmla="*/ 306 w 346"/>
                <a:gd name="T3" fmla="*/ 2 h 474"/>
                <a:gd name="T4" fmla="*/ 323 w 346"/>
                <a:gd name="T5" fmla="*/ 10 h 474"/>
                <a:gd name="T6" fmla="*/ 335 w 346"/>
                <a:gd name="T7" fmla="*/ 22 h 474"/>
                <a:gd name="T8" fmla="*/ 344 w 346"/>
                <a:gd name="T9" fmla="*/ 38 h 474"/>
                <a:gd name="T10" fmla="*/ 346 w 346"/>
                <a:gd name="T11" fmla="*/ 57 h 474"/>
                <a:gd name="T12" fmla="*/ 344 w 346"/>
                <a:gd name="T13" fmla="*/ 74 h 474"/>
                <a:gd name="T14" fmla="*/ 339 w 346"/>
                <a:gd name="T15" fmla="*/ 88 h 474"/>
                <a:gd name="T16" fmla="*/ 330 w 346"/>
                <a:gd name="T17" fmla="*/ 98 h 474"/>
                <a:gd name="T18" fmla="*/ 319 w 346"/>
                <a:gd name="T19" fmla="*/ 105 h 474"/>
                <a:gd name="T20" fmla="*/ 307 w 346"/>
                <a:gd name="T21" fmla="*/ 110 h 474"/>
                <a:gd name="T22" fmla="*/ 295 w 346"/>
                <a:gd name="T23" fmla="*/ 111 h 474"/>
                <a:gd name="T24" fmla="*/ 277 w 346"/>
                <a:gd name="T25" fmla="*/ 110 h 474"/>
                <a:gd name="T26" fmla="*/ 263 w 346"/>
                <a:gd name="T27" fmla="*/ 106 h 474"/>
                <a:gd name="T28" fmla="*/ 253 w 346"/>
                <a:gd name="T29" fmla="*/ 99 h 474"/>
                <a:gd name="T30" fmla="*/ 246 w 346"/>
                <a:gd name="T31" fmla="*/ 90 h 474"/>
                <a:gd name="T32" fmla="*/ 240 w 346"/>
                <a:gd name="T33" fmla="*/ 79 h 474"/>
                <a:gd name="T34" fmla="*/ 237 w 346"/>
                <a:gd name="T35" fmla="*/ 74 h 474"/>
                <a:gd name="T36" fmla="*/ 235 w 346"/>
                <a:gd name="T37" fmla="*/ 71 h 474"/>
                <a:gd name="T38" fmla="*/ 231 w 346"/>
                <a:gd name="T39" fmla="*/ 68 h 474"/>
                <a:gd name="T40" fmla="*/ 228 w 346"/>
                <a:gd name="T41" fmla="*/ 67 h 474"/>
                <a:gd name="T42" fmla="*/ 224 w 346"/>
                <a:gd name="T43" fmla="*/ 67 h 474"/>
                <a:gd name="T44" fmla="*/ 213 w 346"/>
                <a:gd name="T45" fmla="*/ 70 h 474"/>
                <a:gd name="T46" fmla="*/ 198 w 346"/>
                <a:gd name="T47" fmla="*/ 76 h 474"/>
                <a:gd name="T48" fmla="*/ 183 w 346"/>
                <a:gd name="T49" fmla="*/ 83 h 474"/>
                <a:gd name="T50" fmla="*/ 170 w 346"/>
                <a:gd name="T51" fmla="*/ 94 h 474"/>
                <a:gd name="T52" fmla="*/ 158 w 346"/>
                <a:gd name="T53" fmla="*/ 104 h 474"/>
                <a:gd name="T54" fmla="*/ 158 w 346"/>
                <a:gd name="T55" fmla="*/ 400 h 474"/>
                <a:gd name="T56" fmla="*/ 159 w 346"/>
                <a:gd name="T57" fmla="*/ 405 h 474"/>
                <a:gd name="T58" fmla="*/ 160 w 346"/>
                <a:gd name="T59" fmla="*/ 418 h 474"/>
                <a:gd name="T60" fmla="*/ 164 w 346"/>
                <a:gd name="T61" fmla="*/ 426 h 474"/>
                <a:gd name="T62" fmla="*/ 169 w 346"/>
                <a:gd name="T63" fmla="*/ 431 h 474"/>
                <a:gd name="T64" fmla="*/ 175 w 346"/>
                <a:gd name="T65" fmla="*/ 434 h 474"/>
                <a:gd name="T66" fmla="*/ 226 w 346"/>
                <a:gd name="T67" fmla="*/ 434 h 474"/>
                <a:gd name="T68" fmla="*/ 226 w 346"/>
                <a:gd name="T69" fmla="*/ 474 h 474"/>
                <a:gd name="T70" fmla="*/ 1 w 346"/>
                <a:gd name="T71" fmla="*/ 474 h 474"/>
                <a:gd name="T72" fmla="*/ 1 w 346"/>
                <a:gd name="T73" fmla="*/ 434 h 474"/>
                <a:gd name="T74" fmla="*/ 45 w 346"/>
                <a:gd name="T75" fmla="*/ 434 h 474"/>
                <a:gd name="T76" fmla="*/ 51 w 346"/>
                <a:gd name="T77" fmla="*/ 431 h 474"/>
                <a:gd name="T78" fmla="*/ 56 w 346"/>
                <a:gd name="T79" fmla="*/ 426 h 474"/>
                <a:gd name="T80" fmla="*/ 60 w 346"/>
                <a:gd name="T81" fmla="*/ 418 h 474"/>
                <a:gd name="T82" fmla="*/ 61 w 346"/>
                <a:gd name="T83" fmla="*/ 404 h 474"/>
                <a:gd name="T84" fmla="*/ 61 w 346"/>
                <a:gd name="T85" fmla="*/ 92 h 474"/>
                <a:gd name="T86" fmla="*/ 60 w 346"/>
                <a:gd name="T87" fmla="*/ 90 h 474"/>
                <a:gd name="T88" fmla="*/ 56 w 346"/>
                <a:gd name="T89" fmla="*/ 79 h 474"/>
                <a:gd name="T90" fmla="*/ 49 w 346"/>
                <a:gd name="T91" fmla="*/ 73 h 474"/>
                <a:gd name="T92" fmla="*/ 38 w 346"/>
                <a:gd name="T93" fmla="*/ 72 h 474"/>
                <a:gd name="T94" fmla="*/ 0 w 346"/>
                <a:gd name="T95" fmla="*/ 72 h 474"/>
                <a:gd name="T96" fmla="*/ 0 w 346"/>
                <a:gd name="T97" fmla="*/ 25 h 474"/>
                <a:gd name="T98" fmla="*/ 153 w 346"/>
                <a:gd name="T99" fmla="*/ 25 h 474"/>
                <a:gd name="T100" fmla="*/ 155 w 346"/>
                <a:gd name="T101" fmla="*/ 27 h 474"/>
                <a:gd name="T102" fmla="*/ 158 w 346"/>
                <a:gd name="T103" fmla="*/ 29 h 474"/>
                <a:gd name="T104" fmla="*/ 159 w 346"/>
                <a:gd name="T105" fmla="*/ 32 h 474"/>
                <a:gd name="T106" fmla="*/ 160 w 346"/>
                <a:gd name="T107" fmla="*/ 35 h 474"/>
                <a:gd name="T108" fmla="*/ 160 w 346"/>
                <a:gd name="T109" fmla="*/ 36 h 474"/>
                <a:gd name="T110" fmla="*/ 159 w 346"/>
                <a:gd name="T111" fmla="*/ 38 h 474"/>
                <a:gd name="T112" fmla="*/ 159 w 346"/>
                <a:gd name="T113" fmla="*/ 54 h 474"/>
                <a:gd name="T114" fmla="*/ 180 w 346"/>
                <a:gd name="T115" fmla="*/ 38 h 474"/>
                <a:gd name="T116" fmla="*/ 204 w 346"/>
                <a:gd name="T117" fmla="*/ 23 h 474"/>
                <a:gd name="T118" fmla="*/ 230 w 346"/>
                <a:gd name="T119" fmla="*/ 11 h 474"/>
                <a:gd name="T120" fmla="*/ 257 w 346"/>
                <a:gd name="T121" fmla="*/ 2 h 474"/>
                <a:gd name="T122" fmla="*/ 284 w 346"/>
                <a:gd name="T123" fmla="*/ 0 h 4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6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6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0" y="98"/>
                  </a:lnTo>
                  <a:lnTo>
                    <a:pt x="319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7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3" y="83"/>
                  </a:lnTo>
                  <a:lnTo>
                    <a:pt x="170" y="94"/>
                  </a:lnTo>
                  <a:lnTo>
                    <a:pt x="158" y="104"/>
                  </a:lnTo>
                  <a:lnTo>
                    <a:pt x="158" y="400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6" y="434"/>
                  </a:lnTo>
                  <a:lnTo>
                    <a:pt x="226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92"/>
                  </a:lnTo>
                  <a:lnTo>
                    <a:pt x="60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5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3345" y="1201"/>
              <a:ext cx="225" cy="449"/>
            </a:xfrm>
            <a:custGeom>
              <a:avLst/>
              <a:gdLst>
                <a:gd name="T0" fmla="*/ 0 w 225"/>
                <a:gd name="T1" fmla="*/ 0 h 449"/>
                <a:gd name="T2" fmla="*/ 162 w 225"/>
                <a:gd name="T3" fmla="*/ 0 h 449"/>
                <a:gd name="T4" fmla="*/ 164 w 225"/>
                <a:gd name="T5" fmla="*/ 2 h 449"/>
                <a:gd name="T6" fmla="*/ 165 w 225"/>
                <a:gd name="T7" fmla="*/ 2 h 449"/>
                <a:gd name="T8" fmla="*/ 167 w 225"/>
                <a:gd name="T9" fmla="*/ 3 h 449"/>
                <a:gd name="T10" fmla="*/ 168 w 225"/>
                <a:gd name="T11" fmla="*/ 5 h 449"/>
                <a:gd name="T12" fmla="*/ 168 w 225"/>
                <a:gd name="T13" fmla="*/ 15 h 449"/>
                <a:gd name="T14" fmla="*/ 167 w 225"/>
                <a:gd name="T15" fmla="*/ 24 h 449"/>
                <a:gd name="T16" fmla="*/ 167 w 225"/>
                <a:gd name="T17" fmla="*/ 40 h 449"/>
                <a:gd name="T18" fmla="*/ 165 w 225"/>
                <a:gd name="T19" fmla="*/ 62 h 449"/>
                <a:gd name="T20" fmla="*/ 165 w 225"/>
                <a:gd name="T21" fmla="*/ 380 h 449"/>
                <a:gd name="T22" fmla="*/ 167 w 225"/>
                <a:gd name="T23" fmla="*/ 393 h 449"/>
                <a:gd name="T24" fmla="*/ 170 w 225"/>
                <a:gd name="T25" fmla="*/ 401 h 449"/>
                <a:gd name="T26" fmla="*/ 175 w 225"/>
                <a:gd name="T27" fmla="*/ 406 h 449"/>
                <a:gd name="T28" fmla="*/ 183 w 225"/>
                <a:gd name="T29" fmla="*/ 409 h 449"/>
                <a:gd name="T30" fmla="*/ 225 w 225"/>
                <a:gd name="T31" fmla="*/ 409 h 449"/>
                <a:gd name="T32" fmla="*/ 225 w 225"/>
                <a:gd name="T33" fmla="*/ 449 h 449"/>
                <a:gd name="T34" fmla="*/ 9 w 225"/>
                <a:gd name="T35" fmla="*/ 449 h 449"/>
                <a:gd name="T36" fmla="*/ 9 w 225"/>
                <a:gd name="T37" fmla="*/ 409 h 449"/>
                <a:gd name="T38" fmla="*/ 46 w 225"/>
                <a:gd name="T39" fmla="*/ 409 h 449"/>
                <a:gd name="T40" fmla="*/ 57 w 225"/>
                <a:gd name="T41" fmla="*/ 406 h 449"/>
                <a:gd name="T42" fmla="*/ 64 w 225"/>
                <a:gd name="T43" fmla="*/ 400 h 449"/>
                <a:gd name="T44" fmla="*/ 68 w 225"/>
                <a:gd name="T45" fmla="*/ 389 h 449"/>
                <a:gd name="T46" fmla="*/ 68 w 225"/>
                <a:gd name="T47" fmla="*/ 385 h 449"/>
                <a:gd name="T48" fmla="*/ 69 w 225"/>
                <a:gd name="T49" fmla="*/ 384 h 449"/>
                <a:gd name="T50" fmla="*/ 69 w 225"/>
                <a:gd name="T51" fmla="*/ 70 h 449"/>
                <a:gd name="T52" fmla="*/ 68 w 225"/>
                <a:gd name="T53" fmla="*/ 59 h 449"/>
                <a:gd name="T54" fmla="*/ 68 w 225"/>
                <a:gd name="T55" fmla="*/ 56 h 449"/>
                <a:gd name="T56" fmla="*/ 66 w 225"/>
                <a:gd name="T57" fmla="*/ 54 h 449"/>
                <a:gd name="T58" fmla="*/ 63 w 225"/>
                <a:gd name="T59" fmla="*/ 47 h 449"/>
                <a:gd name="T60" fmla="*/ 55 w 225"/>
                <a:gd name="T61" fmla="*/ 42 h 449"/>
                <a:gd name="T62" fmla="*/ 46 w 225"/>
                <a:gd name="T63" fmla="*/ 41 h 449"/>
                <a:gd name="T64" fmla="*/ 0 w 225"/>
                <a:gd name="T65" fmla="*/ 40 h 449"/>
                <a:gd name="T66" fmla="*/ 0 w 225"/>
                <a:gd name="T67" fmla="*/ 0 h 4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25" h="449">
                  <a:moveTo>
                    <a:pt x="0" y="0"/>
                  </a:moveTo>
                  <a:lnTo>
                    <a:pt x="162" y="0"/>
                  </a:lnTo>
                  <a:lnTo>
                    <a:pt x="164" y="2"/>
                  </a:lnTo>
                  <a:lnTo>
                    <a:pt x="165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5" y="62"/>
                  </a:lnTo>
                  <a:lnTo>
                    <a:pt x="165" y="380"/>
                  </a:lnTo>
                  <a:lnTo>
                    <a:pt x="167" y="393"/>
                  </a:lnTo>
                  <a:lnTo>
                    <a:pt x="170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5" y="409"/>
                  </a:lnTo>
                  <a:lnTo>
                    <a:pt x="225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5"/>
                  </a:lnTo>
                  <a:lnTo>
                    <a:pt x="69" y="384"/>
                  </a:lnTo>
                  <a:lnTo>
                    <a:pt x="69" y="70"/>
                  </a:lnTo>
                  <a:lnTo>
                    <a:pt x="68" y="59"/>
                  </a:lnTo>
                  <a:lnTo>
                    <a:pt x="68" y="56"/>
                  </a:lnTo>
                  <a:lnTo>
                    <a:pt x="66" y="54"/>
                  </a:lnTo>
                  <a:lnTo>
                    <a:pt x="63" y="47"/>
                  </a:lnTo>
                  <a:lnTo>
                    <a:pt x="55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1499" y="962"/>
              <a:ext cx="489" cy="699"/>
            </a:xfrm>
            <a:custGeom>
              <a:avLst/>
              <a:gdLst>
                <a:gd name="T0" fmla="*/ 217 w 489"/>
                <a:gd name="T1" fmla="*/ 268 h 699"/>
                <a:gd name="T2" fmla="*/ 165 w 489"/>
                <a:gd name="T3" fmla="*/ 286 h 699"/>
                <a:gd name="T4" fmla="*/ 130 w 489"/>
                <a:gd name="T5" fmla="*/ 323 h 699"/>
                <a:gd name="T6" fmla="*/ 109 w 489"/>
                <a:gd name="T7" fmla="*/ 380 h 699"/>
                <a:gd name="T8" fmla="*/ 102 w 489"/>
                <a:gd name="T9" fmla="*/ 458 h 699"/>
                <a:gd name="T10" fmla="*/ 109 w 489"/>
                <a:gd name="T11" fmla="*/ 535 h 699"/>
                <a:gd name="T12" fmla="*/ 134 w 489"/>
                <a:gd name="T13" fmla="*/ 589 h 699"/>
                <a:gd name="T14" fmla="*/ 174 w 489"/>
                <a:gd name="T15" fmla="*/ 619 h 699"/>
                <a:gd name="T16" fmla="*/ 231 w 489"/>
                <a:gd name="T17" fmla="*/ 630 h 699"/>
                <a:gd name="T18" fmla="*/ 279 w 489"/>
                <a:gd name="T19" fmla="*/ 624 h 699"/>
                <a:gd name="T20" fmla="*/ 312 w 489"/>
                <a:gd name="T21" fmla="*/ 612 h 699"/>
                <a:gd name="T22" fmla="*/ 329 w 489"/>
                <a:gd name="T23" fmla="*/ 605 h 699"/>
                <a:gd name="T24" fmla="*/ 332 w 489"/>
                <a:gd name="T25" fmla="*/ 297 h 699"/>
                <a:gd name="T26" fmla="*/ 294 w 489"/>
                <a:gd name="T27" fmla="*/ 273 h 699"/>
                <a:gd name="T28" fmla="*/ 249 w 489"/>
                <a:gd name="T29" fmla="*/ 265 h 699"/>
                <a:gd name="T30" fmla="*/ 425 w 489"/>
                <a:gd name="T31" fmla="*/ 0 h 699"/>
                <a:gd name="T32" fmla="*/ 432 w 489"/>
                <a:gd name="T33" fmla="*/ 7 h 699"/>
                <a:gd name="T34" fmla="*/ 431 w 489"/>
                <a:gd name="T35" fmla="*/ 14 h 699"/>
                <a:gd name="T36" fmla="*/ 430 w 489"/>
                <a:gd name="T37" fmla="*/ 30 h 699"/>
                <a:gd name="T38" fmla="*/ 429 w 489"/>
                <a:gd name="T39" fmla="*/ 79 h 699"/>
                <a:gd name="T40" fmla="*/ 430 w 489"/>
                <a:gd name="T41" fmla="*/ 608 h 699"/>
                <a:gd name="T42" fmla="*/ 435 w 489"/>
                <a:gd name="T43" fmla="*/ 632 h 699"/>
                <a:gd name="T44" fmla="*/ 446 w 489"/>
                <a:gd name="T45" fmla="*/ 639 h 699"/>
                <a:gd name="T46" fmla="*/ 474 w 489"/>
                <a:gd name="T47" fmla="*/ 640 h 699"/>
                <a:gd name="T48" fmla="*/ 489 w 489"/>
                <a:gd name="T49" fmla="*/ 687 h 699"/>
                <a:gd name="T50" fmla="*/ 337 w 489"/>
                <a:gd name="T51" fmla="*/ 678 h 699"/>
                <a:gd name="T52" fmla="*/ 313 w 489"/>
                <a:gd name="T53" fmla="*/ 662 h 699"/>
                <a:gd name="T54" fmla="*/ 253 w 489"/>
                <a:gd name="T55" fmla="*/ 688 h 699"/>
                <a:gd name="T56" fmla="*/ 182 w 489"/>
                <a:gd name="T57" fmla="*/ 699 h 699"/>
                <a:gd name="T58" fmla="*/ 140 w 489"/>
                <a:gd name="T59" fmla="*/ 694 h 699"/>
                <a:gd name="T60" fmla="*/ 98 w 489"/>
                <a:gd name="T61" fmla="*/ 676 h 699"/>
                <a:gd name="T62" fmla="*/ 60 w 489"/>
                <a:gd name="T63" fmla="*/ 646 h 699"/>
                <a:gd name="T64" fmla="*/ 28 w 489"/>
                <a:gd name="T65" fmla="*/ 601 h 699"/>
                <a:gd name="T66" fmla="*/ 7 w 489"/>
                <a:gd name="T67" fmla="*/ 540 h 699"/>
                <a:gd name="T68" fmla="*/ 0 w 489"/>
                <a:gd name="T69" fmla="*/ 461 h 699"/>
                <a:gd name="T70" fmla="*/ 9 w 489"/>
                <a:gd name="T71" fmla="*/ 385 h 699"/>
                <a:gd name="T72" fmla="*/ 33 w 489"/>
                <a:gd name="T73" fmla="*/ 325 h 699"/>
                <a:gd name="T74" fmla="*/ 70 w 489"/>
                <a:gd name="T75" fmla="*/ 280 h 699"/>
                <a:gd name="T76" fmla="*/ 116 w 489"/>
                <a:gd name="T77" fmla="*/ 247 h 699"/>
                <a:gd name="T78" fmla="*/ 170 w 489"/>
                <a:gd name="T79" fmla="*/ 226 h 699"/>
                <a:gd name="T80" fmla="*/ 227 w 489"/>
                <a:gd name="T81" fmla="*/ 216 h 699"/>
                <a:gd name="T82" fmla="*/ 282 w 489"/>
                <a:gd name="T83" fmla="*/ 216 h 699"/>
                <a:gd name="T84" fmla="*/ 334 w 489"/>
                <a:gd name="T85" fmla="*/ 224 h 699"/>
                <a:gd name="T86" fmla="*/ 332 w 489"/>
                <a:gd name="T87" fmla="*/ 67 h 699"/>
                <a:gd name="T88" fmla="*/ 324 w 489"/>
                <a:gd name="T89" fmla="*/ 52 h 699"/>
                <a:gd name="T90" fmla="*/ 316 w 489"/>
                <a:gd name="T91" fmla="*/ 48 h 699"/>
                <a:gd name="T92" fmla="*/ 261 w 489"/>
                <a:gd name="T93" fmla="*/ 0 h 6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89" h="699">
                  <a:moveTo>
                    <a:pt x="249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8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2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20" y="564"/>
                  </a:lnTo>
                  <a:lnTo>
                    <a:pt x="134" y="589"/>
                  </a:lnTo>
                  <a:lnTo>
                    <a:pt x="152" y="607"/>
                  </a:lnTo>
                  <a:lnTo>
                    <a:pt x="174" y="619"/>
                  </a:lnTo>
                  <a:lnTo>
                    <a:pt x="201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5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9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2" y="7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9" y="79"/>
                  </a:lnTo>
                  <a:lnTo>
                    <a:pt x="429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5" y="632"/>
                  </a:lnTo>
                  <a:lnTo>
                    <a:pt x="440" y="637"/>
                  </a:lnTo>
                  <a:lnTo>
                    <a:pt x="446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9" y="640"/>
                  </a:lnTo>
                  <a:lnTo>
                    <a:pt x="489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2" y="698"/>
                  </a:lnTo>
                  <a:lnTo>
                    <a:pt x="140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3" y="503"/>
                  </a:lnTo>
                  <a:lnTo>
                    <a:pt x="0" y="461"/>
                  </a:lnTo>
                  <a:lnTo>
                    <a:pt x="3" y="422"/>
                  </a:lnTo>
                  <a:lnTo>
                    <a:pt x="9" y="385"/>
                  </a:lnTo>
                  <a:lnTo>
                    <a:pt x="20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7" y="216"/>
                  </a:lnTo>
                  <a:lnTo>
                    <a:pt x="255" y="215"/>
                  </a:lnTo>
                  <a:lnTo>
                    <a:pt x="282" y="216"/>
                  </a:lnTo>
                  <a:lnTo>
                    <a:pt x="304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9" y="57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933" y="962"/>
              <a:ext cx="488" cy="699"/>
            </a:xfrm>
            <a:custGeom>
              <a:avLst/>
              <a:gdLst>
                <a:gd name="T0" fmla="*/ 217 w 488"/>
                <a:gd name="T1" fmla="*/ 268 h 699"/>
                <a:gd name="T2" fmla="*/ 165 w 488"/>
                <a:gd name="T3" fmla="*/ 286 h 699"/>
                <a:gd name="T4" fmla="*/ 130 w 488"/>
                <a:gd name="T5" fmla="*/ 323 h 699"/>
                <a:gd name="T6" fmla="*/ 109 w 488"/>
                <a:gd name="T7" fmla="*/ 380 h 699"/>
                <a:gd name="T8" fmla="*/ 101 w 488"/>
                <a:gd name="T9" fmla="*/ 458 h 699"/>
                <a:gd name="T10" fmla="*/ 109 w 488"/>
                <a:gd name="T11" fmla="*/ 535 h 699"/>
                <a:gd name="T12" fmla="*/ 133 w 488"/>
                <a:gd name="T13" fmla="*/ 589 h 699"/>
                <a:gd name="T14" fmla="*/ 174 w 488"/>
                <a:gd name="T15" fmla="*/ 619 h 699"/>
                <a:gd name="T16" fmla="*/ 231 w 488"/>
                <a:gd name="T17" fmla="*/ 630 h 699"/>
                <a:gd name="T18" fmla="*/ 279 w 488"/>
                <a:gd name="T19" fmla="*/ 624 h 699"/>
                <a:gd name="T20" fmla="*/ 312 w 488"/>
                <a:gd name="T21" fmla="*/ 612 h 699"/>
                <a:gd name="T22" fmla="*/ 329 w 488"/>
                <a:gd name="T23" fmla="*/ 605 h 699"/>
                <a:gd name="T24" fmla="*/ 332 w 488"/>
                <a:gd name="T25" fmla="*/ 297 h 699"/>
                <a:gd name="T26" fmla="*/ 294 w 488"/>
                <a:gd name="T27" fmla="*/ 273 h 699"/>
                <a:gd name="T28" fmla="*/ 248 w 488"/>
                <a:gd name="T29" fmla="*/ 265 h 699"/>
                <a:gd name="T30" fmla="*/ 425 w 488"/>
                <a:gd name="T31" fmla="*/ 0 h 699"/>
                <a:gd name="T32" fmla="*/ 430 w 488"/>
                <a:gd name="T33" fmla="*/ 4 h 699"/>
                <a:gd name="T34" fmla="*/ 432 w 488"/>
                <a:gd name="T35" fmla="*/ 10 h 699"/>
                <a:gd name="T36" fmla="*/ 431 w 488"/>
                <a:gd name="T37" fmla="*/ 14 h 699"/>
                <a:gd name="T38" fmla="*/ 430 w 488"/>
                <a:gd name="T39" fmla="*/ 30 h 699"/>
                <a:gd name="T40" fmla="*/ 428 w 488"/>
                <a:gd name="T41" fmla="*/ 79 h 699"/>
                <a:gd name="T42" fmla="*/ 430 w 488"/>
                <a:gd name="T43" fmla="*/ 608 h 699"/>
                <a:gd name="T44" fmla="*/ 434 w 488"/>
                <a:gd name="T45" fmla="*/ 632 h 699"/>
                <a:gd name="T46" fmla="*/ 445 w 488"/>
                <a:gd name="T47" fmla="*/ 639 h 699"/>
                <a:gd name="T48" fmla="*/ 474 w 488"/>
                <a:gd name="T49" fmla="*/ 640 h 699"/>
                <a:gd name="T50" fmla="*/ 488 w 488"/>
                <a:gd name="T51" fmla="*/ 687 h 699"/>
                <a:gd name="T52" fmla="*/ 337 w 488"/>
                <a:gd name="T53" fmla="*/ 678 h 699"/>
                <a:gd name="T54" fmla="*/ 313 w 488"/>
                <a:gd name="T55" fmla="*/ 662 h 699"/>
                <a:gd name="T56" fmla="*/ 253 w 488"/>
                <a:gd name="T57" fmla="*/ 688 h 699"/>
                <a:gd name="T58" fmla="*/ 182 w 488"/>
                <a:gd name="T59" fmla="*/ 699 h 699"/>
                <a:gd name="T60" fmla="*/ 139 w 488"/>
                <a:gd name="T61" fmla="*/ 694 h 699"/>
                <a:gd name="T62" fmla="*/ 98 w 488"/>
                <a:gd name="T63" fmla="*/ 676 h 699"/>
                <a:gd name="T64" fmla="*/ 60 w 488"/>
                <a:gd name="T65" fmla="*/ 646 h 699"/>
                <a:gd name="T66" fmla="*/ 28 w 488"/>
                <a:gd name="T67" fmla="*/ 601 h 699"/>
                <a:gd name="T68" fmla="*/ 7 w 488"/>
                <a:gd name="T69" fmla="*/ 540 h 699"/>
                <a:gd name="T70" fmla="*/ 0 w 488"/>
                <a:gd name="T71" fmla="*/ 461 h 699"/>
                <a:gd name="T72" fmla="*/ 8 w 488"/>
                <a:gd name="T73" fmla="*/ 385 h 699"/>
                <a:gd name="T74" fmla="*/ 33 w 488"/>
                <a:gd name="T75" fmla="*/ 325 h 699"/>
                <a:gd name="T76" fmla="*/ 70 w 488"/>
                <a:gd name="T77" fmla="*/ 280 h 699"/>
                <a:gd name="T78" fmla="*/ 116 w 488"/>
                <a:gd name="T79" fmla="*/ 247 h 699"/>
                <a:gd name="T80" fmla="*/ 170 w 488"/>
                <a:gd name="T81" fmla="*/ 226 h 699"/>
                <a:gd name="T82" fmla="*/ 226 w 488"/>
                <a:gd name="T83" fmla="*/ 216 h 699"/>
                <a:gd name="T84" fmla="*/ 281 w 488"/>
                <a:gd name="T85" fmla="*/ 216 h 699"/>
                <a:gd name="T86" fmla="*/ 334 w 488"/>
                <a:gd name="T87" fmla="*/ 224 h 699"/>
                <a:gd name="T88" fmla="*/ 332 w 488"/>
                <a:gd name="T89" fmla="*/ 67 h 699"/>
                <a:gd name="T90" fmla="*/ 328 w 488"/>
                <a:gd name="T91" fmla="*/ 56 h 699"/>
                <a:gd name="T92" fmla="*/ 321 w 488"/>
                <a:gd name="T93" fmla="*/ 49 h 699"/>
                <a:gd name="T94" fmla="*/ 261 w 488"/>
                <a:gd name="T95" fmla="*/ 48 h 6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88" h="699">
                  <a:moveTo>
                    <a:pt x="248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7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1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19" y="564"/>
                  </a:lnTo>
                  <a:lnTo>
                    <a:pt x="133" y="589"/>
                  </a:lnTo>
                  <a:lnTo>
                    <a:pt x="150" y="607"/>
                  </a:lnTo>
                  <a:lnTo>
                    <a:pt x="174" y="619"/>
                  </a:lnTo>
                  <a:lnTo>
                    <a:pt x="199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3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8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0" y="4"/>
                  </a:lnTo>
                  <a:lnTo>
                    <a:pt x="431" y="7"/>
                  </a:lnTo>
                  <a:lnTo>
                    <a:pt x="432" y="10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8" y="79"/>
                  </a:lnTo>
                  <a:lnTo>
                    <a:pt x="428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4" y="632"/>
                  </a:lnTo>
                  <a:lnTo>
                    <a:pt x="439" y="637"/>
                  </a:lnTo>
                  <a:lnTo>
                    <a:pt x="445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8" y="640"/>
                  </a:lnTo>
                  <a:lnTo>
                    <a:pt x="488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1" y="698"/>
                  </a:lnTo>
                  <a:lnTo>
                    <a:pt x="139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2" y="503"/>
                  </a:lnTo>
                  <a:lnTo>
                    <a:pt x="0" y="461"/>
                  </a:lnTo>
                  <a:lnTo>
                    <a:pt x="2" y="422"/>
                  </a:lnTo>
                  <a:lnTo>
                    <a:pt x="8" y="385"/>
                  </a:lnTo>
                  <a:lnTo>
                    <a:pt x="19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6" y="216"/>
                  </a:lnTo>
                  <a:lnTo>
                    <a:pt x="254" y="215"/>
                  </a:lnTo>
                  <a:lnTo>
                    <a:pt x="281" y="216"/>
                  </a:lnTo>
                  <a:lnTo>
                    <a:pt x="303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2106" y="949"/>
              <a:ext cx="568" cy="712"/>
            </a:xfrm>
            <a:custGeom>
              <a:avLst/>
              <a:gdLst>
                <a:gd name="T0" fmla="*/ 200 w 570"/>
                <a:gd name="T1" fmla="*/ 324 h 710"/>
                <a:gd name="T2" fmla="*/ 174 w 570"/>
                <a:gd name="T3" fmla="*/ 335 h 710"/>
                <a:gd name="T4" fmla="*/ 115 w 570"/>
                <a:gd name="T5" fmla="*/ 370 h 710"/>
                <a:gd name="T6" fmla="*/ 70 w 570"/>
                <a:gd name="T7" fmla="*/ 429 h 710"/>
                <a:gd name="T8" fmla="*/ 57 w 570"/>
                <a:gd name="T9" fmla="*/ 517 h 710"/>
                <a:gd name="T10" fmla="*/ 90 w 570"/>
                <a:gd name="T11" fmla="*/ 597 h 710"/>
                <a:gd name="T12" fmla="*/ 156 w 570"/>
                <a:gd name="T13" fmla="*/ 647 h 710"/>
                <a:gd name="T14" fmla="*/ 244 w 570"/>
                <a:gd name="T15" fmla="*/ 657 h 710"/>
                <a:gd name="T16" fmla="*/ 342 w 570"/>
                <a:gd name="T17" fmla="*/ 619 h 710"/>
                <a:gd name="T18" fmla="*/ 344 w 570"/>
                <a:gd name="T19" fmla="*/ 501 h 710"/>
                <a:gd name="T20" fmla="*/ 266 w 570"/>
                <a:gd name="T21" fmla="*/ 401 h 710"/>
                <a:gd name="T22" fmla="*/ 205 w 570"/>
                <a:gd name="T23" fmla="*/ 322 h 710"/>
                <a:gd name="T24" fmla="*/ 223 w 570"/>
                <a:gd name="T25" fmla="*/ 61 h 710"/>
                <a:gd name="T26" fmla="*/ 180 w 570"/>
                <a:gd name="T27" fmla="*/ 98 h 710"/>
                <a:gd name="T28" fmla="*/ 166 w 570"/>
                <a:gd name="T29" fmla="*/ 153 h 710"/>
                <a:gd name="T30" fmla="*/ 194 w 570"/>
                <a:gd name="T31" fmla="*/ 214 h 710"/>
                <a:gd name="T32" fmla="*/ 248 w 570"/>
                <a:gd name="T33" fmla="*/ 245 h 710"/>
                <a:gd name="T34" fmla="*/ 325 w 570"/>
                <a:gd name="T35" fmla="*/ 190 h 710"/>
                <a:gd name="T36" fmla="*/ 349 w 570"/>
                <a:gd name="T37" fmla="*/ 134 h 710"/>
                <a:gd name="T38" fmla="*/ 327 w 570"/>
                <a:gd name="T39" fmla="*/ 80 h 710"/>
                <a:gd name="T40" fmla="*/ 271 w 570"/>
                <a:gd name="T41" fmla="*/ 55 h 710"/>
                <a:gd name="T42" fmla="*/ 279 w 570"/>
                <a:gd name="T43" fmla="*/ 0 h 710"/>
                <a:gd name="T44" fmla="*/ 360 w 570"/>
                <a:gd name="T45" fmla="*/ 31 h 710"/>
                <a:gd name="T46" fmla="*/ 402 w 570"/>
                <a:gd name="T47" fmla="*/ 99 h 710"/>
                <a:gd name="T48" fmla="*/ 393 w 570"/>
                <a:gd name="T49" fmla="*/ 180 h 710"/>
                <a:gd name="T50" fmla="*/ 347 w 570"/>
                <a:gd name="T51" fmla="*/ 243 h 710"/>
                <a:gd name="T52" fmla="*/ 282 w 570"/>
                <a:gd name="T53" fmla="*/ 287 h 710"/>
                <a:gd name="T54" fmla="*/ 311 w 570"/>
                <a:gd name="T55" fmla="*/ 366 h 710"/>
                <a:gd name="T56" fmla="*/ 432 w 570"/>
                <a:gd name="T57" fmla="*/ 518 h 710"/>
                <a:gd name="T58" fmla="*/ 454 w 570"/>
                <a:gd name="T59" fmla="*/ 435 h 710"/>
                <a:gd name="T60" fmla="*/ 457 w 570"/>
                <a:gd name="T61" fmla="*/ 362 h 710"/>
                <a:gd name="T62" fmla="*/ 465 w 570"/>
                <a:gd name="T63" fmla="*/ 349 h 710"/>
                <a:gd name="T64" fmla="*/ 511 w 570"/>
                <a:gd name="T65" fmla="*/ 404 h 710"/>
                <a:gd name="T66" fmla="*/ 501 w 570"/>
                <a:gd name="T67" fmla="*/ 490 h 710"/>
                <a:gd name="T68" fmla="*/ 488 w 570"/>
                <a:gd name="T69" fmla="*/ 585 h 710"/>
                <a:gd name="T70" fmla="*/ 538 w 570"/>
                <a:gd name="T71" fmla="*/ 637 h 710"/>
                <a:gd name="T72" fmla="*/ 570 w 570"/>
                <a:gd name="T73" fmla="*/ 643 h 710"/>
                <a:gd name="T74" fmla="*/ 538 w 570"/>
                <a:gd name="T75" fmla="*/ 697 h 710"/>
                <a:gd name="T76" fmla="*/ 495 w 570"/>
                <a:gd name="T77" fmla="*/ 675 h 710"/>
                <a:gd name="T78" fmla="*/ 432 w 570"/>
                <a:gd name="T79" fmla="*/ 608 h 710"/>
                <a:gd name="T80" fmla="*/ 331 w 570"/>
                <a:gd name="T81" fmla="*/ 684 h 710"/>
                <a:gd name="T82" fmla="*/ 212 w 570"/>
                <a:gd name="T83" fmla="*/ 710 h 710"/>
                <a:gd name="T84" fmla="*/ 139 w 570"/>
                <a:gd name="T85" fmla="*/ 697 h 710"/>
                <a:gd name="T86" fmla="*/ 58 w 570"/>
                <a:gd name="T87" fmla="*/ 646 h 710"/>
                <a:gd name="T88" fmla="*/ 6 w 570"/>
                <a:gd name="T89" fmla="*/ 556 h 710"/>
                <a:gd name="T90" fmla="*/ 5 w 570"/>
                <a:gd name="T91" fmla="*/ 452 h 710"/>
                <a:gd name="T92" fmla="*/ 49 w 570"/>
                <a:gd name="T93" fmla="*/ 363 h 710"/>
                <a:gd name="T94" fmla="*/ 124 w 570"/>
                <a:gd name="T95" fmla="*/ 300 h 710"/>
                <a:gd name="T96" fmla="*/ 168 w 570"/>
                <a:gd name="T97" fmla="*/ 273 h 710"/>
                <a:gd name="T98" fmla="*/ 124 w 570"/>
                <a:gd name="T99" fmla="*/ 211 h 710"/>
                <a:gd name="T100" fmla="*/ 110 w 570"/>
                <a:gd name="T101" fmla="*/ 137 h 710"/>
                <a:gd name="T102" fmla="*/ 139 w 570"/>
                <a:gd name="T103" fmla="*/ 65 h 710"/>
                <a:gd name="T104" fmla="*/ 200 w 570"/>
                <a:gd name="T105" fmla="*/ 13 h 71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0" h="710">
                  <a:moveTo>
                    <a:pt x="205" y="322"/>
                  </a:moveTo>
                  <a:lnTo>
                    <a:pt x="202" y="324"/>
                  </a:lnTo>
                  <a:lnTo>
                    <a:pt x="200" y="324"/>
                  </a:lnTo>
                  <a:lnTo>
                    <a:pt x="199" y="325"/>
                  </a:lnTo>
                  <a:lnTo>
                    <a:pt x="194" y="326"/>
                  </a:lnTo>
                  <a:lnTo>
                    <a:pt x="174" y="335"/>
                  </a:lnTo>
                  <a:lnTo>
                    <a:pt x="155" y="344"/>
                  </a:lnTo>
                  <a:lnTo>
                    <a:pt x="135" y="357"/>
                  </a:lnTo>
                  <a:lnTo>
                    <a:pt x="115" y="370"/>
                  </a:lnTo>
                  <a:lnTo>
                    <a:pt x="98" y="387"/>
                  </a:lnTo>
                  <a:lnTo>
                    <a:pt x="82" y="407"/>
                  </a:lnTo>
                  <a:lnTo>
                    <a:pt x="70" y="429"/>
                  </a:lnTo>
                  <a:lnTo>
                    <a:pt x="61" y="456"/>
                  </a:lnTo>
                  <a:lnTo>
                    <a:pt x="57" y="485"/>
                  </a:lnTo>
                  <a:lnTo>
                    <a:pt x="57" y="517"/>
                  </a:lnTo>
                  <a:lnTo>
                    <a:pt x="63" y="547"/>
                  </a:lnTo>
                  <a:lnTo>
                    <a:pt x="74" y="574"/>
                  </a:lnTo>
                  <a:lnTo>
                    <a:pt x="90" y="597"/>
                  </a:lnTo>
                  <a:lnTo>
                    <a:pt x="109" y="618"/>
                  </a:lnTo>
                  <a:lnTo>
                    <a:pt x="131" y="634"/>
                  </a:lnTo>
                  <a:lnTo>
                    <a:pt x="156" y="647"/>
                  </a:lnTo>
                  <a:lnTo>
                    <a:pt x="181" y="654"/>
                  </a:lnTo>
                  <a:lnTo>
                    <a:pt x="208" y="658"/>
                  </a:lnTo>
                  <a:lnTo>
                    <a:pt x="244" y="657"/>
                  </a:lnTo>
                  <a:lnTo>
                    <a:pt x="278" y="650"/>
                  </a:lnTo>
                  <a:lnTo>
                    <a:pt x="311" y="637"/>
                  </a:lnTo>
                  <a:lnTo>
                    <a:pt x="342" y="619"/>
                  </a:lnTo>
                  <a:lnTo>
                    <a:pt x="370" y="596"/>
                  </a:lnTo>
                  <a:lnTo>
                    <a:pt x="398" y="567"/>
                  </a:lnTo>
                  <a:lnTo>
                    <a:pt x="344" y="501"/>
                  </a:lnTo>
                  <a:lnTo>
                    <a:pt x="317" y="467"/>
                  </a:lnTo>
                  <a:lnTo>
                    <a:pt x="290" y="434"/>
                  </a:lnTo>
                  <a:lnTo>
                    <a:pt x="266" y="401"/>
                  </a:lnTo>
                  <a:lnTo>
                    <a:pt x="243" y="371"/>
                  </a:lnTo>
                  <a:lnTo>
                    <a:pt x="222" y="344"/>
                  </a:lnTo>
                  <a:lnTo>
                    <a:pt x="205" y="322"/>
                  </a:lnTo>
                  <a:close/>
                  <a:moveTo>
                    <a:pt x="262" y="55"/>
                  </a:moveTo>
                  <a:lnTo>
                    <a:pt x="241" y="56"/>
                  </a:lnTo>
                  <a:lnTo>
                    <a:pt x="223" y="61"/>
                  </a:lnTo>
                  <a:lnTo>
                    <a:pt x="207" y="70"/>
                  </a:lnTo>
                  <a:lnTo>
                    <a:pt x="192" y="82"/>
                  </a:lnTo>
                  <a:lnTo>
                    <a:pt x="180" y="98"/>
                  </a:lnTo>
                  <a:lnTo>
                    <a:pt x="172" y="115"/>
                  </a:lnTo>
                  <a:lnTo>
                    <a:pt x="166" y="135"/>
                  </a:lnTo>
                  <a:lnTo>
                    <a:pt x="166" y="153"/>
                  </a:lnTo>
                  <a:lnTo>
                    <a:pt x="170" y="174"/>
                  </a:lnTo>
                  <a:lnTo>
                    <a:pt x="180" y="195"/>
                  </a:lnTo>
                  <a:lnTo>
                    <a:pt x="194" y="214"/>
                  </a:lnTo>
                  <a:lnTo>
                    <a:pt x="211" y="235"/>
                  </a:lnTo>
                  <a:lnTo>
                    <a:pt x="226" y="255"/>
                  </a:lnTo>
                  <a:lnTo>
                    <a:pt x="248" y="245"/>
                  </a:lnTo>
                  <a:lnTo>
                    <a:pt x="289" y="221"/>
                  </a:lnTo>
                  <a:lnTo>
                    <a:pt x="309" y="206"/>
                  </a:lnTo>
                  <a:lnTo>
                    <a:pt x="325" y="190"/>
                  </a:lnTo>
                  <a:lnTo>
                    <a:pt x="338" y="173"/>
                  </a:lnTo>
                  <a:lnTo>
                    <a:pt x="347" y="154"/>
                  </a:lnTo>
                  <a:lnTo>
                    <a:pt x="349" y="134"/>
                  </a:lnTo>
                  <a:lnTo>
                    <a:pt x="347" y="113"/>
                  </a:lnTo>
                  <a:lnTo>
                    <a:pt x="339" y="94"/>
                  </a:lnTo>
                  <a:lnTo>
                    <a:pt x="327" y="80"/>
                  </a:lnTo>
                  <a:lnTo>
                    <a:pt x="312" y="67"/>
                  </a:lnTo>
                  <a:lnTo>
                    <a:pt x="293" y="59"/>
                  </a:lnTo>
                  <a:lnTo>
                    <a:pt x="271" y="55"/>
                  </a:lnTo>
                  <a:lnTo>
                    <a:pt x="262" y="55"/>
                  </a:lnTo>
                  <a:close/>
                  <a:moveTo>
                    <a:pt x="251" y="0"/>
                  </a:moveTo>
                  <a:lnTo>
                    <a:pt x="279" y="0"/>
                  </a:lnTo>
                  <a:lnTo>
                    <a:pt x="310" y="5"/>
                  </a:lnTo>
                  <a:lnTo>
                    <a:pt x="337" y="16"/>
                  </a:lnTo>
                  <a:lnTo>
                    <a:pt x="360" y="31"/>
                  </a:lnTo>
                  <a:lnTo>
                    <a:pt x="379" y="50"/>
                  </a:lnTo>
                  <a:lnTo>
                    <a:pt x="392" y="74"/>
                  </a:lnTo>
                  <a:lnTo>
                    <a:pt x="402" y="99"/>
                  </a:lnTo>
                  <a:lnTo>
                    <a:pt x="404" y="129"/>
                  </a:lnTo>
                  <a:lnTo>
                    <a:pt x="402" y="156"/>
                  </a:lnTo>
                  <a:lnTo>
                    <a:pt x="393" y="180"/>
                  </a:lnTo>
                  <a:lnTo>
                    <a:pt x="381" y="203"/>
                  </a:lnTo>
                  <a:lnTo>
                    <a:pt x="365" y="223"/>
                  </a:lnTo>
                  <a:lnTo>
                    <a:pt x="347" y="243"/>
                  </a:lnTo>
                  <a:lnTo>
                    <a:pt x="326" y="259"/>
                  </a:lnTo>
                  <a:lnTo>
                    <a:pt x="304" y="275"/>
                  </a:lnTo>
                  <a:lnTo>
                    <a:pt x="282" y="287"/>
                  </a:lnTo>
                  <a:lnTo>
                    <a:pt x="259" y="299"/>
                  </a:lnTo>
                  <a:lnTo>
                    <a:pt x="283" y="331"/>
                  </a:lnTo>
                  <a:lnTo>
                    <a:pt x="311" y="366"/>
                  </a:lnTo>
                  <a:lnTo>
                    <a:pt x="341" y="403"/>
                  </a:lnTo>
                  <a:lnTo>
                    <a:pt x="402" y="482"/>
                  </a:lnTo>
                  <a:lnTo>
                    <a:pt x="432" y="518"/>
                  </a:lnTo>
                  <a:lnTo>
                    <a:pt x="443" y="491"/>
                  </a:lnTo>
                  <a:lnTo>
                    <a:pt x="451" y="463"/>
                  </a:lnTo>
                  <a:lnTo>
                    <a:pt x="454" y="435"/>
                  </a:lnTo>
                  <a:lnTo>
                    <a:pt x="456" y="404"/>
                  </a:lnTo>
                  <a:lnTo>
                    <a:pt x="457" y="379"/>
                  </a:lnTo>
                  <a:lnTo>
                    <a:pt x="457" y="362"/>
                  </a:lnTo>
                  <a:lnTo>
                    <a:pt x="459" y="354"/>
                  </a:lnTo>
                  <a:lnTo>
                    <a:pt x="462" y="352"/>
                  </a:lnTo>
                  <a:lnTo>
                    <a:pt x="465" y="349"/>
                  </a:lnTo>
                  <a:lnTo>
                    <a:pt x="570" y="349"/>
                  </a:lnTo>
                  <a:lnTo>
                    <a:pt x="570" y="404"/>
                  </a:lnTo>
                  <a:lnTo>
                    <a:pt x="511" y="404"/>
                  </a:lnTo>
                  <a:lnTo>
                    <a:pt x="510" y="429"/>
                  </a:lnTo>
                  <a:lnTo>
                    <a:pt x="507" y="458"/>
                  </a:lnTo>
                  <a:lnTo>
                    <a:pt x="501" y="490"/>
                  </a:lnTo>
                  <a:lnTo>
                    <a:pt x="489" y="526"/>
                  </a:lnTo>
                  <a:lnTo>
                    <a:pt x="469" y="561"/>
                  </a:lnTo>
                  <a:lnTo>
                    <a:pt x="488" y="585"/>
                  </a:lnTo>
                  <a:lnTo>
                    <a:pt x="505" y="603"/>
                  </a:lnTo>
                  <a:lnTo>
                    <a:pt x="519" y="619"/>
                  </a:lnTo>
                  <a:lnTo>
                    <a:pt x="538" y="637"/>
                  </a:lnTo>
                  <a:lnTo>
                    <a:pt x="546" y="641"/>
                  </a:lnTo>
                  <a:lnTo>
                    <a:pt x="556" y="642"/>
                  </a:lnTo>
                  <a:lnTo>
                    <a:pt x="570" y="643"/>
                  </a:lnTo>
                  <a:lnTo>
                    <a:pt x="570" y="699"/>
                  </a:lnTo>
                  <a:lnTo>
                    <a:pt x="554" y="699"/>
                  </a:lnTo>
                  <a:lnTo>
                    <a:pt x="538" y="697"/>
                  </a:lnTo>
                  <a:lnTo>
                    <a:pt x="521" y="692"/>
                  </a:lnTo>
                  <a:lnTo>
                    <a:pt x="503" y="683"/>
                  </a:lnTo>
                  <a:lnTo>
                    <a:pt x="495" y="675"/>
                  </a:lnTo>
                  <a:lnTo>
                    <a:pt x="468" y="648"/>
                  </a:lnTo>
                  <a:lnTo>
                    <a:pt x="451" y="630"/>
                  </a:lnTo>
                  <a:lnTo>
                    <a:pt x="432" y="608"/>
                  </a:lnTo>
                  <a:lnTo>
                    <a:pt x="401" y="638"/>
                  </a:lnTo>
                  <a:lnTo>
                    <a:pt x="366" y="664"/>
                  </a:lnTo>
                  <a:lnTo>
                    <a:pt x="331" y="684"/>
                  </a:lnTo>
                  <a:lnTo>
                    <a:pt x="293" y="699"/>
                  </a:lnTo>
                  <a:lnTo>
                    <a:pt x="254" y="707"/>
                  </a:lnTo>
                  <a:lnTo>
                    <a:pt x="212" y="710"/>
                  </a:lnTo>
                  <a:lnTo>
                    <a:pt x="201" y="710"/>
                  </a:lnTo>
                  <a:lnTo>
                    <a:pt x="169" y="706"/>
                  </a:lnTo>
                  <a:lnTo>
                    <a:pt x="139" y="697"/>
                  </a:lnTo>
                  <a:lnTo>
                    <a:pt x="109" y="684"/>
                  </a:lnTo>
                  <a:lnTo>
                    <a:pt x="82" y="667"/>
                  </a:lnTo>
                  <a:lnTo>
                    <a:pt x="58" y="646"/>
                  </a:lnTo>
                  <a:lnTo>
                    <a:pt x="36" y="619"/>
                  </a:lnTo>
                  <a:lnTo>
                    <a:pt x="19" y="588"/>
                  </a:lnTo>
                  <a:lnTo>
                    <a:pt x="6" y="556"/>
                  </a:lnTo>
                  <a:lnTo>
                    <a:pt x="0" y="521"/>
                  </a:lnTo>
                  <a:lnTo>
                    <a:pt x="0" y="485"/>
                  </a:lnTo>
                  <a:lnTo>
                    <a:pt x="5" y="452"/>
                  </a:lnTo>
                  <a:lnTo>
                    <a:pt x="15" y="420"/>
                  </a:lnTo>
                  <a:lnTo>
                    <a:pt x="30" y="391"/>
                  </a:lnTo>
                  <a:lnTo>
                    <a:pt x="49" y="363"/>
                  </a:lnTo>
                  <a:lnTo>
                    <a:pt x="73" y="338"/>
                  </a:lnTo>
                  <a:lnTo>
                    <a:pt x="98" y="317"/>
                  </a:lnTo>
                  <a:lnTo>
                    <a:pt x="124" y="300"/>
                  </a:lnTo>
                  <a:lnTo>
                    <a:pt x="148" y="288"/>
                  </a:lnTo>
                  <a:lnTo>
                    <a:pt x="170" y="278"/>
                  </a:lnTo>
                  <a:lnTo>
                    <a:pt x="168" y="273"/>
                  </a:lnTo>
                  <a:lnTo>
                    <a:pt x="166" y="272"/>
                  </a:lnTo>
                  <a:lnTo>
                    <a:pt x="136" y="233"/>
                  </a:lnTo>
                  <a:lnTo>
                    <a:pt x="124" y="211"/>
                  </a:lnTo>
                  <a:lnTo>
                    <a:pt x="115" y="189"/>
                  </a:lnTo>
                  <a:lnTo>
                    <a:pt x="110" y="163"/>
                  </a:lnTo>
                  <a:lnTo>
                    <a:pt x="110" y="137"/>
                  </a:lnTo>
                  <a:lnTo>
                    <a:pt x="115" y="113"/>
                  </a:lnTo>
                  <a:lnTo>
                    <a:pt x="125" y="88"/>
                  </a:lnTo>
                  <a:lnTo>
                    <a:pt x="139" y="65"/>
                  </a:lnTo>
                  <a:lnTo>
                    <a:pt x="156" y="45"/>
                  </a:lnTo>
                  <a:lnTo>
                    <a:pt x="177" y="27"/>
                  </a:lnTo>
                  <a:lnTo>
                    <a:pt x="200" y="13"/>
                  </a:lnTo>
                  <a:lnTo>
                    <a:pt x="224" y="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4FED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en-GB">
                <a:cs typeface="Arial" pitchFamily="34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468000" y="6300000"/>
            <a:ext cx="108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1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 smtClean="0"/>
              <a:t>Slide </a:t>
            </a:r>
            <a:fld id="{A19B293C-E639-4FE8-A9AB-7081CA125F6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468000" y="6480000"/>
            <a:ext cx="57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6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bg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3pPr>
      <a:lvl4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4pPr>
      <a:lvl5pPr marL="180975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5pPr>
      <a:lvl6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Georgia" panose="02040502050405020303" pitchFamily="18" charset="0"/>
        <a:buChar char="-"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6pPr>
      <a:lvl7pPr marL="36195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7pPr>
      <a:lvl8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rabicPeriod"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8pPr>
      <a:lvl9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lphaLcPeriod"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360000"/>
            <a:ext cx="8208000" cy="432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 title="TextStandard"/>
          <p:cNvSpPr>
            <a:spLocks noGrp="1"/>
          </p:cNvSpPr>
          <p:nvPr>
            <p:ph type="body" idx="1"/>
          </p:nvPr>
        </p:nvSpPr>
        <p:spPr>
          <a:xfrm>
            <a:off x="468000" y="1584000"/>
            <a:ext cx="82080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GB" dirty="0"/>
          </a:p>
        </p:txBody>
      </p:sp>
      <p:grpSp>
        <p:nvGrpSpPr>
          <p:cNvPr id="7" name="TwoBirdsLogo1Standard"/>
          <p:cNvGrpSpPr>
            <a:grpSpLocks/>
          </p:cNvGrpSpPr>
          <p:nvPr/>
        </p:nvGrpSpPr>
        <p:grpSpPr bwMode="auto">
          <a:xfrm>
            <a:off x="7164288" y="6444000"/>
            <a:ext cx="1500193" cy="265114"/>
            <a:chOff x="385" y="949"/>
            <a:chExt cx="4036" cy="712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957" y="1002"/>
              <a:ext cx="128" cy="123"/>
            </a:xfrm>
            <a:custGeom>
              <a:avLst/>
              <a:gdLst>
                <a:gd name="T0" fmla="*/ 65 w 128"/>
                <a:gd name="T1" fmla="*/ 0 h 123"/>
                <a:gd name="T2" fmla="*/ 85 w 128"/>
                <a:gd name="T3" fmla="*/ 3 h 123"/>
                <a:gd name="T4" fmla="*/ 103 w 128"/>
                <a:gd name="T5" fmla="*/ 12 h 123"/>
                <a:gd name="T6" fmla="*/ 116 w 128"/>
                <a:gd name="T7" fmla="*/ 25 h 123"/>
                <a:gd name="T8" fmla="*/ 125 w 128"/>
                <a:gd name="T9" fmla="*/ 43 h 123"/>
                <a:gd name="T10" fmla="*/ 128 w 128"/>
                <a:gd name="T11" fmla="*/ 62 h 123"/>
                <a:gd name="T12" fmla="*/ 125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5 w 128"/>
                <a:gd name="T21" fmla="*/ 123 h 123"/>
                <a:gd name="T22" fmla="*/ 45 w 128"/>
                <a:gd name="T23" fmla="*/ 120 h 123"/>
                <a:gd name="T24" fmla="*/ 27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7 w 128"/>
                <a:gd name="T37" fmla="*/ 12 h 123"/>
                <a:gd name="T38" fmla="*/ 44 w 128"/>
                <a:gd name="T39" fmla="*/ 3 h 123"/>
                <a:gd name="T40" fmla="*/ 65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5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6" y="25"/>
                  </a:lnTo>
                  <a:lnTo>
                    <a:pt x="125" y="43"/>
                  </a:lnTo>
                  <a:lnTo>
                    <a:pt x="128" y="62"/>
                  </a:lnTo>
                  <a:lnTo>
                    <a:pt x="125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5" y="123"/>
                  </a:lnTo>
                  <a:lnTo>
                    <a:pt x="45" y="120"/>
                  </a:lnTo>
                  <a:lnTo>
                    <a:pt x="27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7" y="12"/>
                  </a:lnTo>
                  <a:lnTo>
                    <a:pt x="44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3391" y="1002"/>
              <a:ext cx="128" cy="123"/>
            </a:xfrm>
            <a:custGeom>
              <a:avLst/>
              <a:gdLst>
                <a:gd name="T0" fmla="*/ 64 w 128"/>
                <a:gd name="T1" fmla="*/ 0 h 123"/>
                <a:gd name="T2" fmla="*/ 85 w 128"/>
                <a:gd name="T3" fmla="*/ 3 h 123"/>
                <a:gd name="T4" fmla="*/ 102 w 128"/>
                <a:gd name="T5" fmla="*/ 12 h 123"/>
                <a:gd name="T6" fmla="*/ 116 w 128"/>
                <a:gd name="T7" fmla="*/ 25 h 123"/>
                <a:gd name="T8" fmla="*/ 124 w 128"/>
                <a:gd name="T9" fmla="*/ 43 h 123"/>
                <a:gd name="T10" fmla="*/ 128 w 128"/>
                <a:gd name="T11" fmla="*/ 62 h 123"/>
                <a:gd name="T12" fmla="*/ 124 w 128"/>
                <a:gd name="T13" fmla="*/ 81 h 123"/>
                <a:gd name="T14" fmla="*/ 116 w 128"/>
                <a:gd name="T15" fmla="*/ 98 h 123"/>
                <a:gd name="T16" fmla="*/ 101 w 128"/>
                <a:gd name="T17" fmla="*/ 111 h 123"/>
                <a:gd name="T18" fmla="*/ 84 w 128"/>
                <a:gd name="T19" fmla="*/ 120 h 123"/>
                <a:gd name="T20" fmla="*/ 64 w 128"/>
                <a:gd name="T21" fmla="*/ 123 h 123"/>
                <a:gd name="T22" fmla="*/ 45 w 128"/>
                <a:gd name="T23" fmla="*/ 120 h 123"/>
                <a:gd name="T24" fmla="*/ 26 w 128"/>
                <a:gd name="T25" fmla="*/ 111 h 123"/>
                <a:gd name="T26" fmla="*/ 13 w 128"/>
                <a:gd name="T27" fmla="*/ 98 h 123"/>
                <a:gd name="T28" fmla="*/ 3 w 128"/>
                <a:gd name="T29" fmla="*/ 81 h 123"/>
                <a:gd name="T30" fmla="*/ 0 w 128"/>
                <a:gd name="T31" fmla="*/ 62 h 123"/>
                <a:gd name="T32" fmla="*/ 3 w 128"/>
                <a:gd name="T33" fmla="*/ 43 h 123"/>
                <a:gd name="T34" fmla="*/ 12 w 128"/>
                <a:gd name="T35" fmla="*/ 25 h 123"/>
                <a:gd name="T36" fmla="*/ 26 w 128"/>
                <a:gd name="T37" fmla="*/ 12 h 123"/>
                <a:gd name="T38" fmla="*/ 44 w 128"/>
                <a:gd name="T39" fmla="*/ 3 h 123"/>
                <a:gd name="T40" fmla="*/ 64 w 128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8" h="123">
                  <a:moveTo>
                    <a:pt x="64" y="0"/>
                  </a:moveTo>
                  <a:lnTo>
                    <a:pt x="85" y="3"/>
                  </a:lnTo>
                  <a:lnTo>
                    <a:pt x="102" y="12"/>
                  </a:lnTo>
                  <a:lnTo>
                    <a:pt x="116" y="25"/>
                  </a:lnTo>
                  <a:lnTo>
                    <a:pt x="124" y="43"/>
                  </a:lnTo>
                  <a:lnTo>
                    <a:pt x="128" y="62"/>
                  </a:lnTo>
                  <a:lnTo>
                    <a:pt x="124" y="81"/>
                  </a:lnTo>
                  <a:lnTo>
                    <a:pt x="116" y="98"/>
                  </a:lnTo>
                  <a:lnTo>
                    <a:pt x="101" y="111"/>
                  </a:lnTo>
                  <a:lnTo>
                    <a:pt x="84" y="120"/>
                  </a:lnTo>
                  <a:lnTo>
                    <a:pt x="64" y="123"/>
                  </a:lnTo>
                  <a:lnTo>
                    <a:pt x="45" y="120"/>
                  </a:lnTo>
                  <a:lnTo>
                    <a:pt x="26" y="111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385" y="1026"/>
              <a:ext cx="508" cy="624"/>
            </a:xfrm>
            <a:custGeom>
              <a:avLst/>
              <a:gdLst>
                <a:gd name="T0" fmla="*/ 178 w 508"/>
                <a:gd name="T1" fmla="*/ 511 h 624"/>
                <a:gd name="T2" fmla="*/ 181 w 508"/>
                <a:gd name="T3" fmla="*/ 550 h 624"/>
                <a:gd name="T4" fmla="*/ 197 w 508"/>
                <a:gd name="T5" fmla="*/ 570 h 624"/>
                <a:gd name="T6" fmla="*/ 235 w 508"/>
                <a:gd name="T7" fmla="*/ 577 h 624"/>
                <a:gd name="T8" fmla="*/ 296 w 508"/>
                <a:gd name="T9" fmla="*/ 576 h 624"/>
                <a:gd name="T10" fmla="*/ 345 w 508"/>
                <a:gd name="T11" fmla="*/ 561 h 624"/>
                <a:gd name="T12" fmla="*/ 378 w 508"/>
                <a:gd name="T13" fmla="*/ 532 h 624"/>
                <a:gd name="T14" fmla="*/ 394 w 508"/>
                <a:gd name="T15" fmla="*/ 488 h 624"/>
                <a:gd name="T16" fmla="*/ 394 w 508"/>
                <a:gd name="T17" fmla="*/ 427 h 624"/>
                <a:gd name="T18" fmla="*/ 380 w 508"/>
                <a:gd name="T19" fmla="*/ 375 h 624"/>
                <a:gd name="T20" fmla="*/ 346 w 508"/>
                <a:gd name="T21" fmla="*/ 342 h 624"/>
                <a:gd name="T22" fmla="*/ 295 w 508"/>
                <a:gd name="T23" fmla="*/ 327 h 624"/>
                <a:gd name="T24" fmla="*/ 178 w 508"/>
                <a:gd name="T25" fmla="*/ 325 h 624"/>
                <a:gd name="T26" fmla="*/ 195 w 508"/>
                <a:gd name="T27" fmla="*/ 49 h 624"/>
                <a:gd name="T28" fmla="*/ 178 w 508"/>
                <a:gd name="T29" fmla="*/ 277 h 624"/>
                <a:gd name="T30" fmla="*/ 280 w 508"/>
                <a:gd name="T31" fmla="*/ 275 h 624"/>
                <a:gd name="T32" fmla="*/ 328 w 508"/>
                <a:gd name="T33" fmla="*/ 256 h 624"/>
                <a:gd name="T34" fmla="*/ 359 w 508"/>
                <a:gd name="T35" fmla="*/ 220 h 624"/>
                <a:gd name="T36" fmla="*/ 368 w 508"/>
                <a:gd name="T37" fmla="*/ 167 h 624"/>
                <a:gd name="T38" fmla="*/ 362 w 508"/>
                <a:gd name="T39" fmla="*/ 110 h 624"/>
                <a:gd name="T40" fmla="*/ 342 w 508"/>
                <a:gd name="T41" fmla="*/ 74 h 624"/>
                <a:gd name="T42" fmla="*/ 304 w 508"/>
                <a:gd name="T43" fmla="*/ 54 h 624"/>
                <a:gd name="T44" fmla="*/ 245 w 508"/>
                <a:gd name="T45" fmla="*/ 48 h 624"/>
                <a:gd name="T46" fmla="*/ 0 w 508"/>
                <a:gd name="T47" fmla="*/ 0 h 624"/>
                <a:gd name="T48" fmla="*/ 299 w 508"/>
                <a:gd name="T49" fmla="*/ 3 h 624"/>
                <a:gd name="T50" fmla="*/ 376 w 508"/>
                <a:gd name="T51" fmla="*/ 17 h 624"/>
                <a:gd name="T52" fmla="*/ 431 w 508"/>
                <a:gd name="T53" fmla="*/ 47 h 624"/>
                <a:gd name="T54" fmla="*/ 464 w 508"/>
                <a:gd name="T55" fmla="*/ 91 h 624"/>
                <a:gd name="T56" fmla="*/ 475 w 508"/>
                <a:gd name="T57" fmla="*/ 150 h 624"/>
                <a:gd name="T58" fmla="*/ 464 w 508"/>
                <a:gd name="T59" fmla="*/ 209 h 624"/>
                <a:gd name="T60" fmla="*/ 430 w 508"/>
                <a:gd name="T61" fmla="*/ 254 h 624"/>
                <a:gd name="T62" fmla="*/ 373 w 508"/>
                <a:gd name="T63" fmla="*/ 285 h 624"/>
                <a:gd name="T64" fmla="*/ 376 w 508"/>
                <a:gd name="T65" fmla="*/ 302 h 624"/>
                <a:gd name="T66" fmla="*/ 440 w 508"/>
                <a:gd name="T67" fmla="*/ 325 h 624"/>
                <a:gd name="T68" fmla="*/ 484 w 508"/>
                <a:gd name="T69" fmla="*/ 363 h 624"/>
                <a:gd name="T70" fmla="*/ 506 w 508"/>
                <a:gd name="T71" fmla="*/ 416 h 624"/>
                <a:gd name="T72" fmla="*/ 506 w 508"/>
                <a:gd name="T73" fmla="*/ 479 h 624"/>
                <a:gd name="T74" fmla="*/ 485 w 508"/>
                <a:gd name="T75" fmla="*/ 535 h 624"/>
                <a:gd name="T76" fmla="*/ 446 w 508"/>
                <a:gd name="T77" fmla="*/ 577 h 624"/>
                <a:gd name="T78" fmla="*/ 389 w 508"/>
                <a:gd name="T79" fmla="*/ 607 h 624"/>
                <a:gd name="T80" fmla="*/ 316 w 508"/>
                <a:gd name="T81" fmla="*/ 622 h 624"/>
                <a:gd name="T82" fmla="*/ 0 w 508"/>
                <a:gd name="T83" fmla="*/ 624 h 624"/>
                <a:gd name="T84" fmla="*/ 48 w 508"/>
                <a:gd name="T85" fmla="*/ 577 h 624"/>
                <a:gd name="T86" fmla="*/ 66 w 508"/>
                <a:gd name="T87" fmla="*/ 570 h 624"/>
                <a:gd name="T88" fmla="*/ 72 w 508"/>
                <a:gd name="T89" fmla="*/ 548 h 624"/>
                <a:gd name="T90" fmla="*/ 69 w 508"/>
                <a:gd name="T91" fmla="*/ 57 h 624"/>
                <a:gd name="T92" fmla="*/ 48 w 508"/>
                <a:gd name="T93" fmla="*/ 48 h 624"/>
                <a:gd name="T94" fmla="*/ 0 w 508"/>
                <a:gd name="T95" fmla="*/ 0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8" h="624">
                  <a:moveTo>
                    <a:pt x="178" y="325"/>
                  </a:moveTo>
                  <a:lnTo>
                    <a:pt x="178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6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4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7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80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8" y="325"/>
                  </a:lnTo>
                  <a:close/>
                  <a:moveTo>
                    <a:pt x="218" y="48"/>
                  </a:moveTo>
                  <a:lnTo>
                    <a:pt x="195" y="49"/>
                  </a:lnTo>
                  <a:lnTo>
                    <a:pt x="178" y="52"/>
                  </a:lnTo>
                  <a:lnTo>
                    <a:pt x="178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9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2" y="74"/>
                  </a:lnTo>
                  <a:lnTo>
                    <a:pt x="324" y="61"/>
                  </a:lnTo>
                  <a:lnTo>
                    <a:pt x="304" y="54"/>
                  </a:lnTo>
                  <a:lnTo>
                    <a:pt x="277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1" y="66"/>
                  </a:lnTo>
                  <a:lnTo>
                    <a:pt x="464" y="91"/>
                  </a:lnTo>
                  <a:lnTo>
                    <a:pt x="473" y="118"/>
                  </a:lnTo>
                  <a:lnTo>
                    <a:pt x="475" y="150"/>
                  </a:lnTo>
                  <a:lnTo>
                    <a:pt x="473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3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40" y="325"/>
                  </a:lnTo>
                  <a:lnTo>
                    <a:pt x="464" y="342"/>
                  </a:lnTo>
                  <a:lnTo>
                    <a:pt x="484" y="363"/>
                  </a:lnTo>
                  <a:lnTo>
                    <a:pt x="497" y="387"/>
                  </a:lnTo>
                  <a:lnTo>
                    <a:pt x="506" y="416"/>
                  </a:lnTo>
                  <a:lnTo>
                    <a:pt x="508" y="448"/>
                  </a:lnTo>
                  <a:lnTo>
                    <a:pt x="506" y="479"/>
                  </a:lnTo>
                  <a:lnTo>
                    <a:pt x="498" y="509"/>
                  </a:lnTo>
                  <a:lnTo>
                    <a:pt x="485" y="535"/>
                  </a:lnTo>
                  <a:lnTo>
                    <a:pt x="468" y="558"/>
                  </a:lnTo>
                  <a:lnTo>
                    <a:pt x="446" y="577"/>
                  </a:lnTo>
                  <a:lnTo>
                    <a:pt x="420" y="593"/>
                  </a:lnTo>
                  <a:lnTo>
                    <a:pt x="389" y="607"/>
                  </a:lnTo>
                  <a:lnTo>
                    <a:pt x="355" y="617"/>
                  </a:lnTo>
                  <a:lnTo>
                    <a:pt x="316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69"/>
                  </a:lnTo>
                  <a:lnTo>
                    <a:pt x="69" y="57"/>
                  </a:lnTo>
                  <a:lnTo>
                    <a:pt x="60" y="50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155" y="1176"/>
              <a:ext cx="347" cy="474"/>
            </a:xfrm>
            <a:custGeom>
              <a:avLst/>
              <a:gdLst>
                <a:gd name="T0" fmla="*/ 306 w 347"/>
                <a:gd name="T1" fmla="*/ 2 h 474"/>
                <a:gd name="T2" fmla="*/ 335 w 347"/>
                <a:gd name="T3" fmla="*/ 22 h 474"/>
                <a:gd name="T4" fmla="*/ 347 w 347"/>
                <a:gd name="T5" fmla="*/ 57 h 474"/>
                <a:gd name="T6" fmla="*/ 339 w 347"/>
                <a:gd name="T7" fmla="*/ 88 h 474"/>
                <a:gd name="T8" fmla="*/ 320 w 347"/>
                <a:gd name="T9" fmla="*/ 105 h 474"/>
                <a:gd name="T10" fmla="*/ 295 w 347"/>
                <a:gd name="T11" fmla="*/ 111 h 474"/>
                <a:gd name="T12" fmla="*/ 263 w 347"/>
                <a:gd name="T13" fmla="*/ 106 h 474"/>
                <a:gd name="T14" fmla="*/ 246 w 347"/>
                <a:gd name="T15" fmla="*/ 90 h 474"/>
                <a:gd name="T16" fmla="*/ 238 w 347"/>
                <a:gd name="T17" fmla="*/ 74 h 474"/>
                <a:gd name="T18" fmla="*/ 231 w 347"/>
                <a:gd name="T19" fmla="*/ 68 h 474"/>
                <a:gd name="T20" fmla="*/ 224 w 347"/>
                <a:gd name="T21" fmla="*/ 67 h 474"/>
                <a:gd name="T22" fmla="*/ 198 w 347"/>
                <a:gd name="T23" fmla="*/ 76 h 474"/>
                <a:gd name="T24" fmla="*/ 170 w 347"/>
                <a:gd name="T25" fmla="*/ 94 h 474"/>
                <a:gd name="T26" fmla="*/ 159 w 347"/>
                <a:gd name="T27" fmla="*/ 405 h 474"/>
                <a:gd name="T28" fmla="*/ 164 w 347"/>
                <a:gd name="T29" fmla="*/ 426 h 474"/>
                <a:gd name="T30" fmla="*/ 175 w 347"/>
                <a:gd name="T31" fmla="*/ 434 h 474"/>
                <a:gd name="T32" fmla="*/ 227 w 347"/>
                <a:gd name="T33" fmla="*/ 474 h 474"/>
                <a:gd name="T34" fmla="*/ 1 w 347"/>
                <a:gd name="T35" fmla="*/ 434 h 474"/>
                <a:gd name="T36" fmla="*/ 51 w 347"/>
                <a:gd name="T37" fmla="*/ 431 h 474"/>
                <a:gd name="T38" fmla="*/ 60 w 347"/>
                <a:gd name="T39" fmla="*/ 418 h 474"/>
                <a:gd name="T40" fmla="*/ 61 w 347"/>
                <a:gd name="T41" fmla="*/ 402 h 474"/>
                <a:gd name="T42" fmla="*/ 62 w 347"/>
                <a:gd name="T43" fmla="*/ 112 h 474"/>
                <a:gd name="T44" fmla="*/ 61 w 347"/>
                <a:gd name="T45" fmla="*/ 90 h 474"/>
                <a:gd name="T46" fmla="*/ 49 w 347"/>
                <a:gd name="T47" fmla="*/ 73 h 474"/>
                <a:gd name="T48" fmla="*/ 0 w 347"/>
                <a:gd name="T49" fmla="*/ 72 h 474"/>
                <a:gd name="T50" fmla="*/ 153 w 347"/>
                <a:gd name="T51" fmla="*/ 25 h 474"/>
                <a:gd name="T52" fmla="*/ 158 w 347"/>
                <a:gd name="T53" fmla="*/ 29 h 474"/>
                <a:gd name="T54" fmla="*/ 160 w 347"/>
                <a:gd name="T55" fmla="*/ 35 h 474"/>
                <a:gd name="T56" fmla="*/ 159 w 347"/>
                <a:gd name="T57" fmla="*/ 38 h 474"/>
                <a:gd name="T58" fmla="*/ 180 w 347"/>
                <a:gd name="T59" fmla="*/ 38 h 474"/>
                <a:gd name="T60" fmla="*/ 230 w 347"/>
                <a:gd name="T61" fmla="*/ 11 h 474"/>
                <a:gd name="T62" fmla="*/ 284 w 347"/>
                <a:gd name="T63" fmla="*/ 0 h 4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47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7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1" y="98"/>
                  </a:lnTo>
                  <a:lnTo>
                    <a:pt x="320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8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5" y="83"/>
                  </a:lnTo>
                  <a:lnTo>
                    <a:pt x="170" y="94"/>
                  </a:lnTo>
                  <a:lnTo>
                    <a:pt x="159" y="104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7" y="434"/>
                  </a:lnTo>
                  <a:lnTo>
                    <a:pt x="227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402"/>
                  </a:lnTo>
                  <a:lnTo>
                    <a:pt x="62" y="397"/>
                  </a:lnTo>
                  <a:lnTo>
                    <a:pt x="62" y="112"/>
                  </a:lnTo>
                  <a:lnTo>
                    <a:pt x="61" y="100"/>
                  </a:lnTo>
                  <a:lnTo>
                    <a:pt x="61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6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911" y="1201"/>
              <a:ext cx="226" cy="449"/>
            </a:xfrm>
            <a:custGeom>
              <a:avLst/>
              <a:gdLst>
                <a:gd name="T0" fmla="*/ 0 w 226"/>
                <a:gd name="T1" fmla="*/ 0 h 449"/>
                <a:gd name="T2" fmla="*/ 163 w 226"/>
                <a:gd name="T3" fmla="*/ 0 h 449"/>
                <a:gd name="T4" fmla="*/ 166 w 226"/>
                <a:gd name="T5" fmla="*/ 2 h 449"/>
                <a:gd name="T6" fmla="*/ 167 w 226"/>
                <a:gd name="T7" fmla="*/ 3 h 449"/>
                <a:gd name="T8" fmla="*/ 168 w 226"/>
                <a:gd name="T9" fmla="*/ 5 h 449"/>
                <a:gd name="T10" fmla="*/ 168 w 226"/>
                <a:gd name="T11" fmla="*/ 15 h 449"/>
                <a:gd name="T12" fmla="*/ 167 w 226"/>
                <a:gd name="T13" fmla="*/ 24 h 449"/>
                <a:gd name="T14" fmla="*/ 167 w 226"/>
                <a:gd name="T15" fmla="*/ 40 h 449"/>
                <a:gd name="T16" fmla="*/ 166 w 226"/>
                <a:gd name="T17" fmla="*/ 62 h 449"/>
                <a:gd name="T18" fmla="*/ 166 w 226"/>
                <a:gd name="T19" fmla="*/ 380 h 449"/>
                <a:gd name="T20" fmla="*/ 167 w 226"/>
                <a:gd name="T21" fmla="*/ 393 h 449"/>
                <a:gd name="T22" fmla="*/ 171 w 226"/>
                <a:gd name="T23" fmla="*/ 401 h 449"/>
                <a:gd name="T24" fmla="*/ 175 w 226"/>
                <a:gd name="T25" fmla="*/ 406 h 449"/>
                <a:gd name="T26" fmla="*/ 183 w 226"/>
                <a:gd name="T27" fmla="*/ 409 h 449"/>
                <a:gd name="T28" fmla="*/ 226 w 226"/>
                <a:gd name="T29" fmla="*/ 409 h 449"/>
                <a:gd name="T30" fmla="*/ 226 w 226"/>
                <a:gd name="T31" fmla="*/ 449 h 449"/>
                <a:gd name="T32" fmla="*/ 9 w 226"/>
                <a:gd name="T33" fmla="*/ 449 h 449"/>
                <a:gd name="T34" fmla="*/ 9 w 226"/>
                <a:gd name="T35" fmla="*/ 409 h 449"/>
                <a:gd name="T36" fmla="*/ 46 w 226"/>
                <a:gd name="T37" fmla="*/ 409 h 449"/>
                <a:gd name="T38" fmla="*/ 57 w 226"/>
                <a:gd name="T39" fmla="*/ 406 h 449"/>
                <a:gd name="T40" fmla="*/ 64 w 226"/>
                <a:gd name="T41" fmla="*/ 400 h 449"/>
                <a:gd name="T42" fmla="*/ 68 w 226"/>
                <a:gd name="T43" fmla="*/ 389 h 449"/>
                <a:gd name="T44" fmla="*/ 68 w 226"/>
                <a:gd name="T45" fmla="*/ 388 h 449"/>
                <a:gd name="T46" fmla="*/ 69 w 226"/>
                <a:gd name="T47" fmla="*/ 385 h 449"/>
                <a:gd name="T48" fmla="*/ 69 w 226"/>
                <a:gd name="T49" fmla="*/ 72 h 449"/>
                <a:gd name="T50" fmla="*/ 68 w 226"/>
                <a:gd name="T51" fmla="*/ 59 h 449"/>
                <a:gd name="T52" fmla="*/ 68 w 226"/>
                <a:gd name="T53" fmla="*/ 54 h 449"/>
                <a:gd name="T54" fmla="*/ 63 w 226"/>
                <a:gd name="T55" fmla="*/ 47 h 449"/>
                <a:gd name="T56" fmla="*/ 56 w 226"/>
                <a:gd name="T57" fmla="*/ 42 h 449"/>
                <a:gd name="T58" fmla="*/ 46 w 226"/>
                <a:gd name="T59" fmla="*/ 41 h 449"/>
                <a:gd name="T60" fmla="*/ 0 w 226"/>
                <a:gd name="T61" fmla="*/ 40 h 449"/>
                <a:gd name="T62" fmla="*/ 0 w 226"/>
                <a:gd name="T63" fmla="*/ 0 h 44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6" h="449">
                  <a:moveTo>
                    <a:pt x="0" y="0"/>
                  </a:moveTo>
                  <a:lnTo>
                    <a:pt x="163" y="0"/>
                  </a:lnTo>
                  <a:lnTo>
                    <a:pt x="166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6" y="62"/>
                  </a:lnTo>
                  <a:lnTo>
                    <a:pt x="166" y="380"/>
                  </a:lnTo>
                  <a:lnTo>
                    <a:pt x="167" y="393"/>
                  </a:lnTo>
                  <a:lnTo>
                    <a:pt x="171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6" y="409"/>
                  </a:lnTo>
                  <a:lnTo>
                    <a:pt x="226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8"/>
                  </a:lnTo>
                  <a:lnTo>
                    <a:pt x="69" y="385"/>
                  </a:lnTo>
                  <a:lnTo>
                    <a:pt x="69" y="72"/>
                  </a:lnTo>
                  <a:lnTo>
                    <a:pt x="68" y="59"/>
                  </a:lnTo>
                  <a:lnTo>
                    <a:pt x="68" y="54"/>
                  </a:lnTo>
                  <a:lnTo>
                    <a:pt x="63" y="47"/>
                  </a:lnTo>
                  <a:lnTo>
                    <a:pt x="56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2819" y="1026"/>
              <a:ext cx="507" cy="624"/>
            </a:xfrm>
            <a:custGeom>
              <a:avLst/>
              <a:gdLst>
                <a:gd name="T0" fmla="*/ 177 w 507"/>
                <a:gd name="T1" fmla="*/ 511 h 624"/>
                <a:gd name="T2" fmla="*/ 181 w 507"/>
                <a:gd name="T3" fmla="*/ 550 h 624"/>
                <a:gd name="T4" fmla="*/ 197 w 507"/>
                <a:gd name="T5" fmla="*/ 570 h 624"/>
                <a:gd name="T6" fmla="*/ 235 w 507"/>
                <a:gd name="T7" fmla="*/ 577 h 624"/>
                <a:gd name="T8" fmla="*/ 296 w 507"/>
                <a:gd name="T9" fmla="*/ 576 h 624"/>
                <a:gd name="T10" fmla="*/ 345 w 507"/>
                <a:gd name="T11" fmla="*/ 561 h 624"/>
                <a:gd name="T12" fmla="*/ 378 w 507"/>
                <a:gd name="T13" fmla="*/ 532 h 624"/>
                <a:gd name="T14" fmla="*/ 394 w 507"/>
                <a:gd name="T15" fmla="*/ 488 h 624"/>
                <a:gd name="T16" fmla="*/ 394 w 507"/>
                <a:gd name="T17" fmla="*/ 427 h 624"/>
                <a:gd name="T18" fmla="*/ 379 w 507"/>
                <a:gd name="T19" fmla="*/ 375 h 624"/>
                <a:gd name="T20" fmla="*/ 346 w 507"/>
                <a:gd name="T21" fmla="*/ 342 h 624"/>
                <a:gd name="T22" fmla="*/ 295 w 507"/>
                <a:gd name="T23" fmla="*/ 327 h 624"/>
                <a:gd name="T24" fmla="*/ 177 w 507"/>
                <a:gd name="T25" fmla="*/ 325 h 624"/>
                <a:gd name="T26" fmla="*/ 194 w 507"/>
                <a:gd name="T27" fmla="*/ 49 h 624"/>
                <a:gd name="T28" fmla="*/ 177 w 507"/>
                <a:gd name="T29" fmla="*/ 277 h 624"/>
                <a:gd name="T30" fmla="*/ 280 w 507"/>
                <a:gd name="T31" fmla="*/ 275 h 624"/>
                <a:gd name="T32" fmla="*/ 328 w 507"/>
                <a:gd name="T33" fmla="*/ 256 h 624"/>
                <a:gd name="T34" fmla="*/ 358 w 507"/>
                <a:gd name="T35" fmla="*/ 220 h 624"/>
                <a:gd name="T36" fmla="*/ 368 w 507"/>
                <a:gd name="T37" fmla="*/ 167 h 624"/>
                <a:gd name="T38" fmla="*/ 362 w 507"/>
                <a:gd name="T39" fmla="*/ 110 h 624"/>
                <a:gd name="T40" fmla="*/ 341 w 507"/>
                <a:gd name="T41" fmla="*/ 74 h 624"/>
                <a:gd name="T42" fmla="*/ 303 w 507"/>
                <a:gd name="T43" fmla="*/ 54 h 624"/>
                <a:gd name="T44" fmla="*/ 245 w 507"/>
                <a:gd name="T45" fmla="*/ 48 h 624"/>
                <a:gd name="T46" fmla="*/ 0 w 507"/>
                <a:gd name="T47" fmla="*/ 0 h 624"/>
                <a:gd name="T48" fmla="*/ 299 w 507"/>
                <a:gd name="T49" fmla="*/ 3 h 624"/>
                <a:gd name="T50" fmla="*/ 376 w 507"/>
                <a:gd name="T51" fmla="*/ 17 h 624"/>
                <a:gd name="T52" fmla="*/ 431 w 507"/>
                <a:gd name="T53" fmla="*/ 47 h 624"/>
                <a:gd name="T54" fmla="*/ 464 w 507"/>
                <a:gd name="T55" fmla="*/ 91 h 624"/>
                <a:gd name="T56" fmla="*/ 475 w 507"/>
                <a:gd name="T57" fmla="*/ 150 h 624"/>
                <a:gd name="T58" fmla="*/ 464 w 507"/>
                <a:gd name="T59" fmla="*/ 209 h 624"/>
                <a:gd name="T60" fmla="*/ 430 w 507"/>
                <a:gd name="T61" fmla="*/ 254 h 624"/>
                <a:gd name="T62" fmla="*/ 372 w 507"/>
                <a:gd name="T63" fmla="*/ 285 h 624"/>
                <a:gd name="T64" fmla="*/ 376 w 507"/>
                <a:gd name="T65" fmla="*/ 302 h 624"/>
                <a:gd name="T66" fmla="*/ 439 w 507"/>
                <a:gd name="T67" fmla="*/ 325 h 624"/>
                <a:gd name="T68" fmla="*/ 482 w 507"/>
                <a:gd name="T69" fmla="*/ 363 h 624"/>
                <a:gd name="T70" fmla="*/ 504 w 507"/>
                <a:gd name="T71" fmla="*/ 416 h 624"/>
                <a:gd name="T72" fmla="*/ 503 w 507"/>
                <a:gd name="T73" fmla="*/ 483 h 624"/>
                <a:gd name="T74" fmla="*/ 478 w 507"/>
                <a:gd name="T75" fmla="*/ 542 h 624"/>
                <a:gd name="T76" fmla="*/ 431 w 507"/>
                <a:gd name="T77" fmla="*/ 587 h 624"/>
                <a:gd name="T78" fmla="*/ 362 w 507"/>
                <a:gd name="T79" fmla="*/ 614 h 624"/>
                <a:gd name="T80" fmla="*/ 274 w 507"/>
                <a:gd name="T81" fmla="*/ 624 h 624"/>
                <a:gd name="T82" fmla="*/ 0 w 507"/>
                <a:gd name="T83" fmla="*/ 577 h 624"/>
                <a:gd name="T84" fmla="*/ 59 w 507"/>
                <a:gd name="T85" fmla="*/ 576 h 624"/>
                <a:gd name="T86" fmla="*/ 71 w 507"/>
                <a:gd name="T87" fmla="*/ 559 h 624"/>
                <a:gd name="T88" fmla="*/ 72 w 507"/>
                <a:gd name="T89" fmla="*/ 79 h 624"/>
                <a:gd name="T90" fmla="*/ 68 w 507"/>
                <a:gd name="T91" fmla="*/ 59 h 624"/>
                <a:gd name="T92" fmla="*/ 57 w 507"/>
                <a:gd name="T93" fmla="*/ 49 h 624"/>
                <a:gd name="T94" fmla="*/ 0 w 507"/>
                <a:gd name="T95" fmla="*/ 48 h 6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7" h="624">
                  <a:moveTo>
                    <a:pt x="177" y="325"/>
                  </a:moveTo>
                  <a:lnTo>
                    <a:pt x="177" y="511"/>
                  </a:lnTo>
                  <a:lnTo>
                    <a:pt x="179" y="533"/>
                  </a:lnTo>
                  <a:lnTo>
                    <a:pt x="181" y="550"/>
                  </a:lnTo>
                  <a:lnTo>
                    <a:pt x="187" y="563"/>
                  </a:lnTo>
                  <a:lnTo>
                    <a:pt x="197" y="570"/>
                  </a:lnTo>
                  <a:lnTo>
                    <a:pt x="213" y="575"/>
                  </a:lnTo>
                  <a:lnTo>
                    <a:pt x="235" y="577"/>
                  </a:lnTo>
                  <a:lnTo>
                    <a:pt x="265" y="577"/>
                  </a:lnTo>
                  <a:lnTo>
                    <a:pt x="296" y="576"/>
                  </a:lnTo>
                  <a:lnTo>
                    <a:pt x="323" y="570"/>
                  </a:lnTo>
                  <a:lnTo>
                    <a:pt x="345" y="561"/>
                  </a:lnTo>
                  <a:lnTo>
                    <a:pt x="365" y="548"/>
                  </a:lnTo>
                  <a:lnTo>
                    <a:pt x="378" y="532"/>
                  </a:lnTo>
                  <a:lnTo>
                    <a:pt x="388" y="511"/>
                  </a:lnTo>
                  <a:lnTo>
                    <a:pt x="394" y="488"/>
                  </a:lnTo>
                  <a:lnTo>
                    <a:pt x="396" y="460"/>
                  </a:lnTo>
                  <a:lnTo>
                    <a:pt x="394" y="427"/>
                  </a:lnTo>
                  <a:lnTo>
                    <a:pt x="389" y="398"/>
                  </a:lnTo>
                  <a:lnTo>
                    <a:pt x="379" y="375"/>
                  </a:lnTo>
                  <a:lnTo>
                    <a:pt x="365" y="357"/>
                  </a:lnTo>
                  <a:lnTo>
                    <a:pt x="346" y="342"/>
                  </a:lnTo>
                  <a:lnTo>
                    <a:pt x="323" y="332"/>
                  </a:lnTo>
                  <a:lnTo>
                    <a:pt x="295" y="327"/>
                  </a:lnTo>
                  <a:lnTo>
                    <a:pt x="262" y="325"/>
                  </a:lnTo>
                  <a:lnTo>
                    <a:pt x="177" y="325"/>
                  </a:lnTo>
                  <a:close/>
                  <a:moveTo>
                    <a:pt x="218" y="48"/>
                  </a:moveTo>
                  <a:lnTo>
                    <a:pt x="194" y="49"/>
                  </a:lnTo>
                  <a:lnTo>
                    <a:pt x="177" y="52"/>
                  </a:lnTo>
                  <a:lnTo>
                    <a:pt x="177" y="277"/>
                  </a:lnTo>
                  <a:lnTo>
                    <a:pt x="250" y="277"/>
                  </a:lnTo>
                  <a:lnTo>
                    <a:pt x="280" y="275"/>
                  </a:lnTo>
                  <a:lnTo>
                    <a:pt x="306" y="267"/>
                  </a:lnTo>
                  <a:lnTo>
                    <a:pt x="328" y="256"/>
                  </a:lnTo>
                  <a:lnTo>
                    <a:pt x="345" y="239"/>
                  </a:lnTo>
                  <a:lnTo>
                    <a:pt x="358" y="220"/>
                  </a:lnTo>
                  <a:lnTo>
                    <a:pt x="366" y="195"/>
                  </a:lnTo>
                  <a:lnTo>
                    <a:pt x="368" y="167"/>
                  </a:lnTo>
                  <a:lnTo>
                    <a:pt x="367" y="136"/>
                  </a:lnTo>
                  <a:lnTo>
                    <a:pt x="362" y="110"/>
                  </a:lnTo>
                  <a:lnTo>
                    <a:pt x="354" y="90"/>
                  </a:lnTo>
                  <a:lnTo>
                    <a:pt x="341" y="74"/>
                  </a:lnTo>
                  <a:lnTo>
                    <a:pt x="324" y="61"/>
                  </a:lnTo>
                  <a:lnTo>
                    <a:pt x="303" y="54"/>
                  </a:lnTo>
                  <a:lnTo>
                    <a:pt x="276" y="49"/>
                  </a:lnTo>
                  <a:lnTo>
                    <a:pt x="245" y="48"/>
                  </a:lnTo>
                  <a:lnTo>
                    <a:pt x="218" y="48"/>
                  </a:lnTo>
                  <a:close/>
                  <a:moveTo>
                    <a:pt x="0" y="0"/>
                  </a:moveTo>
                  <a:lnTo>
                    <a:pt x="252" y="0"/>
                  </a:lnTo>
                  <a:lnTo>
                    <a:pt x="299" y="3"/>
                  </a:lnTo>
                  <a:lnTo>
                    <a:pt x="340" y="8"/>
                  </a:lnTo>
                  <a:lnTo>
                    <a:pt x="376" y="17"/>
                  </a:lnTo>
                  <a:lnTo>
                    <a:pt x="406" y="30"/>
                  </a:lnTo>
                  <a:lnTo>
                    <a:pt x="431" y="47"/>
                  </a:lnTo>
                  <a:lnTo>
                    <a:pt x="450" y="66"/>
                  </a:lnTo>
                  <a:lnTo>
                    <a:pt x="464" y="91"/>
                  </a:lnTo>
                  <a:lnTo>
                    <a:pt x="472" y="118"/>
                  </a:lnTo>
                  <a:lnTo>
                    <a:pt x="475" y="150"/>
                  </a:lnTo>
                  <a:lnTo>
                    <a:pt x="472" y="182"/>
                  </a:lnTo>
                  <a:lnTo>
                    <a:pt x="464" y="209"/>
                  </a:lnTo>
                  <a:lnTo>
                    <a:pt x="449" y="233"/>
                  </a:lnTo>
                  <a:lnTo>
                    <a:pt x="430" y="254"/>
                  </a:lnTo>
                  <a:lnTo>
                    <a:pt x="404" y="271"/>
                  </a:lnTo>
                  <a:lnTo>
                    <a:pt x="372" y="285"/>
                  </a:lnTo>
                  <a:lnTo>
                    <a:pt x="335" y="294"/>
                  </a:lnTo>
                  <a:lnTo>
                    <a:pt x="376" y="302"/>
                  </a:lnTo>
                  <a:lnTo>
                    <a:pt x="410" y="311"/>
                  </a:lnTo>
                  <a:lnTo>
                    <a:pt x="439" y="325"/>
                  </a:lnTo>
                  <a:lnTo>
                    <a:pt x="464" y="342"/>
                  </a:lnTo>
                  <a:lnTo>
                    <a:pt x="482" y="363"/>
                  </a:lnTo>
                  <a:lnTo>
                    <a:pt x="496" y="387"/>
                  </a:lnTo>
                  <a:lnTo>
                    <a:pt x="504" y="416"/>
                  </a:lnTo>
                  <a:lnTo>
                    <a:pt x="507" y="448"/>
                  </a:lnTo>
                  <a:lnTo>
                    <a:pt x="503" y="483"/>
                  </a:lnTo>
                  <a:lnTo>
                    <a:pt x="494" y="514"/>
                  </a:lnTo>
                  <a:lnTo>
                    <a:pt x="478" y="542"/>
                  </a:lnTo>
                  <a:lnTo>
                    <a:pt x="458" y="566"/>
                  </a:lnTo>
                  <a:lnTo>
                    <a:pt x="431" y="587"/>
                  </a:lnTo>
                  <a:lnTo>
                    <a:pt x="399" y="603"/>
                  </a:lnTo>
                  <a:lnTo>
                    <a:pt x="362" y="614"/>
                  </a:lnTo>
                  <a:lnTo>
                    <a:pt x="321" y="622"/>
                  </a:lnTo>
                  <a:lnTo>
                    <a:pt x="274" y="624"/>
                  </a:lnTo>
                  <a:lnTo>
                    <a:pt x="0" y="624"/>
                  </a:lnTo>
                  <a:lnTo>
                    <a:pt x="0" y="577"/>
                  </a:lnTo>
                  <a:lnTo>
                    <a:pt x="48" y="577"/>
                  </a:lnTo>
                  <a:lnTo>
                    <a:pt x="59" y="576"/>
                  </a:lnTo>
                  <a:lnTo>
                    <a:pt x="66" y="570"/>
                  </a:lnTo>
                  <a:lnTo>
                    <a:pt x="71" y="559"/>
                  </a:lnTo>
                  <a:lnTo>
                    <a:pt x="72" y="548"/>
                  </a:lnTo>
                  <a:lnTo>
                    <a:pt x="72" y="79"/>
                  </a:lnTo>
                  <a:lnTo>
                    <a:pt x="71" y="69"/>
                  </a:lnTo>
                  <a:lnTo>
                    <a:pt x="68" y="59"/>
                  </a:lnTo>
                  <a:lnTo>
                    <a:pt x="63" y="53"/>
                  </a:lnTo>
                  <a:lnTo>
                    <a:pt x="57" y="49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589" y="1176"/>
              <a:ext cx="346" cy="474"/>
            </a:xfrm>
            <a:custGeom>
              <a:avLst/>
              <a:gdLst>
                <a:gd name="T0" fmla="*/ 284 w 346"/>
                <a:gd name="T1" fmla="*/ 0 h 474"/>
                <a:gd name="T2" fmla="*/ 306 w 346"/>
                <a:gd name="T3" fmla="*/ 2 h 474"/>
                <a:gd name="T4" fmla="*/ 323 w 346"/>
                <a:gd name="T5" fmla="*/ 10 h 474"/>
                <a:gd name="T6" fmla="*/ 335 w 346"/>
                <a:gd name="T7" fmla="*/ 22 h 474"/>
                <a:gd name="T8" fmla="*/ 344 w 346"/>
                <a:gd name="T9" fmla="*/ 38 h 474"/>
                <a:gd name="T10" fmla="*/ 346 w 346"/>
                <a:gd name="T11" fmla="*/ 57 h 474"/>
                <a:gd name="T12" fmla="*/ 344 w 346"/>
                <a:gd name="T13" fmla="*/ 74 h 474"/>
                <a:gd name="T14" fmla="*/ 339 w 346"/>
                <a:gd name="T15" fmla="*/ 88 h 474"/>
                <a:gd name="T16" fmla="*/ 330 w 346"/>
                <a:gd name="T17" fmla="*/ 98 h 474"/>
                <a:gd name="T18" fmla="*/ 319 w 346"/>
                <a:gd name="T19" fmla="*/ 105 h 474"/>
                <a:gd name="T20" fmla="*/ 307 w 346"/>
                <a:gd name="T21" fmla="*/ 110 h 474"/>
                <a:gd name="T22" fmla="*/ 295 w 346"/>
                <a:gd name="T23" fmla="*/ 111 h 474"/>
                <a:gd name="T24" fmla="*/ 277 w 346"/>
                <a:gd name="T25" fmla="*/ 110 h 474"/>
                <a:gd name="T26" fmla="*/ 263 w 346"/>
                <a:gd name="T27" fmla="*/ 106 h 474"/>
                <a:gd name="T28" fmla="*/ 253 w 346"/>
                <a:gd name="T29" fmla="*/ 99 h 474"/>
                <a:gd name="T30" fmla="*/ 246 w 346"/>
                <a:gd name="T31" fmla="*/ 90 h 474"/>
                <a:gd name="T32" fmla="*/ 240 w 346"/>
                <a:gd name="T33" fmla="*/ 79 h 474"/>
                <a:gd name="T34" fmla="*/ 237 w 346"/>
                <a:gd name="T35" fmla="*/ 74 h 474"/>
                <a:gd name="T36" fmla="*/ 235 w 346"/>
                <a:gd name="T37" fmla="*/ 71 h 474"/>
                <a:gd name="T38" fmla="*/ 231 w 346"/>
                <a:gd name="T39" fmla="*/ 68 h 474"/>
                <a:gd name="T40" fmla="*/ 228 w 346"/>
                <a:gd name="T41" fmla="*/ 67 h 474"/>
                <a:gd name="T42" fmla="*/ 224 w 346"/>
                <a:gd name="T43" fmla="*/ 67 h 474"/>
                <a:gd name="T44" fmla="*/ 213 w 346"/>
                <a:gd name="T45" fmla="*/ 70 h 474"/>
                <a:gd name="T46" fmla="*/ 198 w 346"/>
                <a:gd name="T47" fmla="*/ 76 h 474"/>
                <a:gd name="T48" fmla="*/ 183 w 346"/>
                <a:gd name="T49" fmla="*/ 83 h 474"/>
                <a:gd name="T50" fmla="*/ 170 w 346"/>
                <a:gd name="T51" fmla="*/ 94 h 474"/>
                <a:gd name="T52" fmla="*/ 158 w 346"/>
                <a:gd name="T53" fmla="*/ 104 h 474"/>
                <a:gd name="T54" fmla="*/ 158 w 346"/>
                <a:gd name="T55" fmla="*/ 400 h 474"/>
                <a:gd name="T56" fmla="*/ 159 w 346"/>
                <a:gd name="T57" fmla="*/ 405 h 474"/>
                <a:gd name="T58" fmla="*/ 160 w 346"/>
                <a:gd name="T59" fmla="*/ 418 h 474"/>
                <a:gd name="T60" fmla="*/ 164 w 346"/>
                <a:gd name="T61" fmla="*/ 426 h 474"/>
                <a:gd name="T62" fmla="*/ 169 w 346"/>
                <a:gd name="T63" fmla="*/ 431 h 474"/>
                <a:gd name="T64" fmla="*/ 175 w 346"/>
                <a:gd name="T65" fmla="*/ 434 h 474"/>
                <a:gd name="T66" fmla="*/ 226 w 346"/>
                <a:gd name="T67" fmla="*/ 434 h 474"/>
                <a:gd name="T68" fmla="*/ 226 w 346"/>
                <a:gd name="T69" fmla="*/ 474 h 474"/>
                <a:gd name="T70" fmla="*/ 1 w 346"/>
                <a:gd name="T71" fmla="*/ 474 h 474"/>
                <a:gd name="T72" fmla="*/ 1 w 346"/>
                <a:gd name="T73" fmla="*/ 434 h 474"/>
                <a:gd name="T74" fmla="*/ 45 w 346"/>
                <a:gd name="T75" fmla="*/ 434 h 474"/>
                <a:gd name="T76" fmla="*/ 51 w 346"/>
                <a:gd name="T77" fmla="*/ 431 h 474"/>
                <a:gd name="T78" fmla="*/ 56 w 346"/>
                <a:gd name="T79" fmla="*/ 426 h 474"/>
                <a:gd name="T80" fmla="*/ 60 w 346"/>
                <a:gd name="T81" fmla="*/ 418 h 474"/>
                <a:gd name="T82" fmla="*/ 61 w 346"/>
                <a:gd name="T83" fmla="*/ 404 h 474"/>
                <a:gd name="T84" fmla="*/ 61 w 346"/>
                <a:gd name="T85" fmla="*/ 92 h 474"/>
                <a:gd name="T86" fmla="*/ 60 w 346"/>
                <a:gd name="T87" fmla="*/ 90 h 474"/>
                <a:gd name="T88" fmla="*/ 56 w 346"/>
                <a:gd name="T89" fmla="*/ 79 h 474"/>
                <a:gd name="T90" fmla="*/ 49 w 346"/>
                <a:gd name="T91" fmla="*/ 73 h 474"/>
                <a:gd name="T92" fmla="*/ 38 w 346"/>
                <a:gd name="T93" fmla="*/ 72 h 474"/>
                <a:gd name="T94" fmla="*/ 0 w 346"/>
                <a:gd name="T95" fmla="*/ 72 h 474"/>
                <a:gd name="T96" fmla="*/ 0 w 346"/>
                <a:gd name="T97" fmla="*/ 25 h 474"/>
                <a:gd name="T98" fmla="*/ 153 w 346"/>
                <a:gd name="T99" fmla="*/ 25 h 474"/>
                <a:gd name="T100" fmla="*/ 155 w 346"/>
                <a:gd name="T101" fmla="*/ 27 h 474"/>
                <a:gd name="T102" fmla="*/ 158 w 346"/>
                <a:gd name="T103" fmla="*/ 29 h 474"/>
                <a:gd name="T104" fmla="*/ 159 w 346"/>
                <a:gd name="T105" fmla="*/ 32 h 474"/>
                <a:gd name="T106" fmla="*/ 160 w 346"/>
                <a:gd name="T107" fmla="*/ 35 h 474"/>
                <a:gd name="T108" fmla="*/ 160 w 346"/>
                <a:gd name="T109" fmla="*/ 36 h 474"/>
                <a:gd name="T110" fmla="*/ 159 w 346"/>
                <a:gd name="T111" fmla="*/ 38 h 474"/>
                <a:gd name="T112" fmla="*/ 159 w 346"/>
                <a:gd name="T113" fmla="*/ 54 h 474"/>
                <a:gd name="T114" fmla="*/ 180 w 346"/>
                <a:gd name="T115" fmla="*/ 38 h 474"/>
                <a:gd name="T116" fmla="*/ 204 w 346"/>
                <a:gd name="T117" fmla="*/ 23 h 474"/>
                <a:gd name="T118" fmla="*/ 230 w 346"/>
                <a:gd name="T119" fmla="*/ 11 h 474"/>
                <a:gd name="T120" fmla="*/ 257 w 346"/>
                <a:gd name="T121" fmla="*/ 2 h 474"/>
                <a:gd name="T122" fmla="*/ 284 w 346"/>
                <a:gd name="T123" fmla="*/ 0 h 4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6" h="474">
                  <a:moveTo>
                    <a:pt x="284" y="0"/>
                  </a:moveTo>
                  <a:lnTo>
                    <a:pt x="306" y="2"/>
                  </a:lnTo>
                  <a:lnTo>
                    <a:pt x="323" y="10"/>
                  </a:lnTo>
                  <a:lnTo>
                    <a:pt x="335" y="22"/>
                  </a:lnTo>
                  <a:lnTo>
                    <a:pt x="344" y="38"/>
                  </a:lnTo>
                  <a:lnTo>
                    <a:pt x="346" y="57"/>
                  </a:lnTo>
                  <a:lnTo>
                    <a:pt x="344" y="74"/>
                  </a:lnTo>
                  <a:lnTo>
                    <a:pt x="339" y="88"/>
                  </a:lnTo>
                  <a:lnTo>
                    <a:pt x="330" y="98"/>
                  </a:lnTo>
                  <a:lnTo>
                    <a:pt x="319" y="105"/>
                  </a:lnTo>
                  <a:lnTo>
                    <a:pt x="307" y="110"/>
                  </a:lnTo>
                  <a:lnTo>
                    <a:pt x="295" y="111"/>
                  </a:lnTo>
                  <a:lnTo>
                    <a:pt x="277" y="110"/>
                  </a:lnTo>
                  <a:lnTo>
                    <a:pt x="263" y="106"/>
                  </a:lnTo>
                  <a:lnTo>
                    <a:pt x="253" y="99"/>
                  </a:lnTo>
                  <a:lnTo>
                    <a:pt x="246" y="90"/>
                  </a:lnTo>
                  <a:lnTo>
                    <a:pt x="240" y="79"/>
                  </a:lnTo>
                  <a:lnTo>
                    <a:pt x="237" y="74"/>
                  </a:lnTo>
                  <a:lnTo>
                    <a:pt x="235" y="71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4" y="67"/>
                  </a:lnTo>
                  <a:lnTo>
                    <a:pt x="213" y="70"/>
                  </a:lnTo>
                  <a:lnTo>
                    <a:pt x="198" y="76"/>
                  </a:lnTo>
                  <a:lnTo>
                    <a:pt x="183" y="83"/>
                  </a:lnTo>
                  <a:lnTo>
                    <a:pt x="170" y="94"/>
                  </a:lnTo>
                  <a:lnTo>
                    <a:pt x="158" y="104"/>
                  </a:lnTo>
                  <a:lnTo>
                    <a:pt x="158" y="400"/>
                  </a:lnTo>
                  <a:lnTo>
                    <a:pt x="159" y="405"/>
                  </a:lnTo>
                  <a:lnTo>
                    <a:pt x="160" y="418"/>
                  </a:lnTo>
                  <a:lnTo>
                    <a:pt x="164" y="426"/>
                  </a:lnTo>
                  <a:lnTo>
                    <a:pt x="169" y="431"/>
                  </a:lnTo>
                  <a:lnTo>
                    <a:pt x="175" y="434"/>
                  </a:lnTo>
                  <a:lnTo>
                    <a:pt x="226" y="434"/>
                  </a:lnTo>
                  <a:lnTo>
                    <a:pt x="226" y="474"/>
                  </a:lnTo>
                  <a:lnTo>
                    <a:pt x="1" y="474"/>
                  </a:lnTo>
                  <a:lnTo>
                    <a:pt x="1" y="434"/>
                  </a:lnTo>
                  <a:lnTo>
                    <a:pt x="45" y="434"/>
                  </a:lnTo>
                  <a:lnTo>
                    <a:pt x="51" y="431"/>
                  </a:lnTo>
                  <a:lnTo>
                    <a:pt x="56" y="426"/>
                  </a:lnTo>
                  <a:lnTo>
                    <a:pt x="60" y="418"/>
                  </a:lnTo>
                  <a:lnTo>
                    <a:pt x="61" y="404"/>
                  </a:lnTo>
                  <a:lnTo>
                    <a:pt x="61" y="92"/>
                  </a:lnTo>
                  <a:lnTo>
                    <a:pt x="60" y="90"/>
                  </a:lnTo>
                  <a:lnTo>
                    <a:pt x="56" y="79"/>
                  </a:lnTo>
                  <a:lnTo>
                    <a:pt x="49" y="73"/>
                  </a:lnTo>
                  <a:lnTo>
                    <a:pt x="38" y="72"/>
                  </a:lnTo>
                  <a:lnTo>
                    <a:pt x="0" y="72"/>
                  </a:lnTo>
                  <a:lnTo>
                    <a:pt x="0" y="25"/>
                  </a:lnTo>
                  <a:lnTo>
                    <a:pt x="153" y="25"/>
                  </a:lnTo>
                  <a:lnTo>
                    <a:pt x="155" y="27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0" y="35"/>
                  </a:lnTo>
                  <a:lnTo>
                    <a:pt x="160" y="36"/>
                  </a:lnTo>
                  <a:lnTo>
                    <a:pt x="159" y="38"/>
                  </a:lnTo>
                  <a:lnTo>
                    <a:pt x="159" y="54"/>
                  </a:lnTo>
                  <a:lnTo>
                    <a:pt x="180" y="38"/>
                  </a:lnTo>
                  <a:lnTo>
                    <a:pt x="204" y="23"/>
                  </a:lnTo>
                  <a:lnTo>
                    <a:pt x="230" y="11"/>
                  </a:lnTo>
                  <a:lnTo>
                    <a:pt x="257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3345" y="1201"/>
              <a:ext cx="225" cy="449"/>
            </a:xfrm>
            <a:custGeom>
              <a:avLst/>
              <a:gdLst>
                <a:gd name="T0" fmla="*/ 0 w 225"/>
                <a:gd name="T1" fmla="*/ 0 h 449"/>
                <a:gd name="T2" fmla="*/ 162 w 225"/>
                <a:gd name="T3" fmla="*/ 0 h 449"/>
                <a:gd name="T4" fmla="*/ 164 w 225"/>
                <a:gd name="T5" fmla="*/ 2 h 449"/>
                <a:gd name="T6" fmla="*/ 165 w 225"/>
                <a:gd name="T7" fmla="*/ 2 h 449"/>
                <a:gd name="T8" fmla="*/ 167 w 225"/>
                <a:gd name="T9" fmla="*/ 3 h 449"/>
                <a:gd name="T10" fmla="*/ 168 w 225"/>
                <a:gd name="T11" fmla="*/ 5 h 449"/>
                <a:gd name="T12" fmla="*/ 168 w 225"/>
                <a:gd name="T13" fmla="*/ 15 h 449"/>
                <a:gd name="T14" fmla="*/ 167 w 225"/>
                <a:gd name="T15" fmla="*/ 24 h 449"/>
                <a:gd name="T16" fmla="*/ 167 w 225"/>
                <a:gd name="T17" fmla="*/ 40 h 449"/>
                <a:gd name="T18" fmla="*/ 165 w 225"/>
                <a:gd name="T19" fmla="*/ 62 h 449"/>
                <a:gd name="T20" fmla="*/ 165 w 225"/>
                <a:gd name="T21" fmla="*/ 380 h 449"/>
                <a:gd name="T22" fmla="*/ 167 w 225"/>
                <a:gd name="T23" fmla="*/ 393 h 449"/>
                <a:gd name="T24" fmla="*/ 170 w 225"/>
                <a:gd name="T25" fmla="*/ 401 h 449"/>
                <a:gd name="T26" fmla="*/ 175 w 225"/>
                <a:gd name="T27" fmla="*/ 406 h 449"/>
                <a:gd name="T28" fmla="*/ 183 w 225"/>
                <a:gd name="T29" fmla="*/ 409 h 449"/>
                <a:gd name="T30" fmla="*/ 225 w 225"/>
                <a:gd name="T31" fmla="*/ 409 h 449"/>
                <a:gd name="T32" fmla="*/ 225 w 225"/>
                <a:gd name="T33" fmla="*/ 449 h 449"/>
                <a:gd name="T34" fmla="*/ 9 w 225"/>
                <a:gd name="T35" fmla="*/ 449 h 449"/>
                <a:gd name="T36" fmla="*/ 9 w 225"/>
                <a:gd name="T37" fmla="*/ 409 h 449"/>
                <a:gd name="T38" fmla="*/ 46 w 225"/>
                <a:gd name="T39" fmla="*/ 409 h 449"/>
                <a:gd name="T40" fmla="*/ 57 w 225"/>
                <a:gd name="T41" fmla="*/ 406 h 449"/>
                <a:gd name="T42" fmla="*/ 64 w 225"/>
                <a:gd name="T43" fmla="*/ 400 h 449"/>
                <a:gd name="T44" fmla="*/ 68 w 225"/>
                <a:gd name="T45" fmla="*/ 389 h 449"/>
                <a:gd name="T46" fmla="*/ 68 w 225"/>
                <a:gd name="T47" fmla="*/ 385 h 449"/>
                <a:gd name="T48" fmla="*/ 69 w 225"/>
                <a:gd name="T49" fmla="*/ 384 h 449"/>
                <a:gd name="T50" fmla="*/ 69 w 225"/>
                <a:gd name="T51" fmla="*/ 70 h 449"/>
                <a:gd name="T52" fmla="*/ 68 w 225"/>
                <a:gd name="T53" fmla="*/ 59 h 449"/>
                <a:gd name="T54" fmla="*/ 68 w 225"/>
                <a:gd name="T55" fmla="*/ 56 h 449"/>
                <a:gd name="T56" fmla="*/ 66 w 225"/>
                <a:gd name="T57" fmla="*/ 54 h 449"/>
                <a:gd name="T58" fmla="*/ 63 w 225"/>
                <a:gd name="T59" fmla="*/ 47 h 449"/>
                <a:gd name="T60" fmla="*/ 55 w 225"/>
                <a:gd name="T61" fmla="*/ 42 h 449"/>
                <a:gd name="T62" fmla="*/ 46 w 225"/>
                <a:gd name="T63" fmla="*/ 41 h 449"/>
                <a:gd name="T64" fmla="*/ 0 w 225"/>
                <a:gd name="T65" fmla="*/ 40 h 449"/>
                <a:gd name="T66" fmla="*/ 0 w 225"/>
                <a:gd name="T67" fmla="*/ 0 h 4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25" h="449">
                  <a:moveTo>
                    <a:pt x="0" y="0"/>
                  </a:moveTo>
                  <a:lnTo>
                    <a:pt x="162" y="0"/>
                  </a:lnTo>
                  <a:lnTo>
                    <a:pt x="164" y="2"/>
                  </a:lnTo>
                  <a:lnTo>
                    <a:pt x="165" y="2"/>
                  </a:lnTo>
                  <a:lnTo>
                    <a:pt x="167" y="3"/>
                  </a:lnTo>
                  <a:lnTo>
                    <a:pt x="168" y="5"/>
                  </a:lnTo>
                  <a:lnTo>
                    <a:pt x="168" y="15"/>
                  </a:lnTo>
                  <a:lnTo>
                    <a:pt x="167" y="24"/>
                  </a:lnTo>
                  <a:lnTo>
                    <a:pt x="167" y="40"/>
                  </a:lnTo>
                  <a:lnTo>
                    <a:pt x="165" y="62"/>
                  </a:lnTo>
                  <a:lnTo>
                    <a:pt x="165" y="380"/>
                  </a:lnTo>
                  <a:lnTo>
                    <a:pt x="167" y="393"/>
                  </a:lnTo>
                  <a:lnTo>
                    <a:pt x="170" y="401"/>
                  </a:lnTo>
                  <a:lnTo>
                    <a:pt x="175" y="406"/>
                  </a:lnTo>
                  <a:lnTo>
                    <a:pt x="183" y="409"/>
                  </a:lnTo>
                  <a:lnTo>
                    <a:pt x="225" y="409"/>
                  </a:lnTo>
                  <a:lnTo>
                    <a:pt x="225" y="449"/>
                  </a:lnTo>
                  <a:lnTo>
                    <a:pt x="9" y="449"/>
                  </a:lnTo>
                  <a:lnTo>
                    <a:pt x="9" y="409"/>
                  </a:lnTo>
                  <a:lnTo>
                    <a:pt x="46" y="409"/>
                  </a:lnTo>
                  <a:lnTo>
                    <a:pt x="57" y="406"/>
                  </a:lnTo>
                  <a:lnTo>
                    <a:pt x="64" y="400"/>
                  </a:lnTo>
                  <a:lnTo>
                    <a:pt x="68" y="389"/>
                  </a:lnTo>
                  <a:lnTo>
                    <a:pt x="68" y="385"/>
                  </a:lnTo>
                  <a:lnTo>
                    <a:pt x="69" y="384"/>
                  </a:lnTo>
                  <a:lnTo>
                    <a:pt x="69" y="70"/>
                  </a:lnTo>
                  <a:lnTo>
                    <a:pt x="68" y="59"/>
                  </a:lnTo>
                  <a:lnTo>
                    <a:pt x="68" y="56"/>
                  </a:lnTo>
                  <a:lnTo>
                    <a:pt x="66" y="54"/>
                  </a:lnTo>
                  <a:lnTo>
                    <a:pt x="63" y="47"/>
                  </a:lnTo>
                  <a:lnTo>
                    <a:pt x="55" y="42"/>
                  </a:lnTo>
                  <a:lnTo>
                    <a:pt x="46" y="41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1499" y="962"/>
              <a:ext cx="489" cy="699"/>
            </a:xfrm>
            <a:custGeom>
              <a:avLst/>
              <a:gdLst>
                <a:gd name="T0" fmla="*/ 217 w 489"/>
                <a:gd name="T1" fmla="*/ 268 h 699"/>
                <a:gd name="T2" fmla="*/ 165 w 489"/>
                <a:gd name="T3" fmla="*/ 286 h 699"/>
                <a:gd name="T4" fmla="*/ 130 w 489"/>
                <a:gd name="T5" fmla="*/ 323 h 699"/>
                <a:gd name="T6" fmla="*/ 109 w 489"/>
                <a:gd name="T7" fmla="*/ 380 h 699"/>
                <a:gd name="T8" fmla="*/ 102 w 489"/>
                <a:gd name="T9" fmla="*/ 458 h 699"/>
                <a:gd name="T10" fmla="*/ 109 w 489"/>
                <a:gd name="T11" fmla="*/ 535 h 699"/>
                <a:gd name="T12" fmla="*/ 134 w 489"/>
                <a:gd name="T13" fmla="*/ 589 h 699"/>
                <a:gd name="T14" fmla="*/ 174 w 489"/>
                <a:gd name="T15" fmla="*/ 619 h 699"/>
                <a:gd name="T16" fmla="*/ 231 w 489"/>
                <a:gd name="T17" fmla="*/ 630 h 699"/>
                <a:gd name="T18" fmla="*/ 279 w 489"/>
                <a:gd name="T19" fmla="*/ 624 h 699"/>
                <a:gd name="T20" fmla="*/ 312 w 489"/>
                <a:gd name="T21" fmla="*/ 612 h 699"/>
                <a:gd name="T22" fmla="*/ 329 w 489"/>
                <a:gd name="T23" fmla="*/ 605 h 699"/>
                <a:gd name="T24" fmla="*/ 332 w 489"/>
                <a:gd name="T25" fmla="*/ 297 h 699"/>
                <a:gd name="T26" fmla="*/ 294 w 489"/>
                <a:gd name="T27" fmla="*/ 273 h 699"/>
                <a:gd name="T28" fmla="*/ 249 w 489"/>
                <a:gd name="T29" fmla="*/ 265 h 699"/>
                <a:gd name="T30" fmla="*/ 425 w 489"/>
                <a:gd name="T31" fmla="*/ 0 h 699"/>
                <a:gd name="T32" fmla="*/ 432 w 489"/>
                <a:gd name="T33" fmla="*/ 7 h 699"/>
                <a:gd name="T34" fmla="*/ 431 w 489"/>
                <a:gd name="T35" fmla="*/ 14 h 699"/>
                <a:gd name="T36" fmla="*/ 430 w 489"/>
                <a:gd name="T37" fmla="*/ 30 h 699"/>
                <a:gd name="T38" fmla="*/ 429 w 489"/>
                <a:gd name="T39" fmla="*/ 79 h 699"/>
                <a:gd name="T40" fmla="*/ 430 w 489"/>
                <a:gd name="T41" fmla="*/ 608 h 699"/>
                <a:gd name="T42" fmla="*/ 435 w 489"/>
                <a:gd name="T43" fmla="*/ 632 h 699"/>
                <a:gd name="T44" fmla="*/ 446 w 489"/>
                <a:gd name="T45" fmla="*/ 639 h 699"/>
                <a:gd name="T46" fmla="*/ 474 w 489"/>
                <a:gd name="T47" fmla="*/ 640 h 699"/>
                <a:gd name="T48" fmla="*/ 489 w 489"/>
                <a:gd name="T49" fmla="*/ 687 h 699"/>
                <a:gd name="T50" fmla="*/ 337 w 489"/>
                <a:gd name="T51" fmla="*/ 678 h 699"/>
                <a:gd name="T52" fmla="*/ 313 w 489"/>
                <a:gd name="T53" fmla="*/ 662 h 699"/>
                <a:gd name="T54" fmla="*/ 253 w 489"/>
                <a:gd name="T55" fmla="*/ 688 h 699"/>
                <a:gd name="T56" fmla="*/ 182 w 489"/>
                <a:gd name="T57" fmla="*/ 699 h 699"/>
                <a:gd name="T58" fmla="*/ 140 w 489"/>
                <a:gd name="T59" fmla="*/ 694 h 699"/>
                <a:gd name="T60" fmla="*/ 98 w 489"/>
                <a:gd name="T61" fmla="*/ 676 h 699"/>
                <a:gd name="T62" fmla="*/ 60 w 489"/>
                <a:gd name="T63" fmla="*/ 646 h 699"/>
                <a:gd name="T64" fmla="*/ 28 w 489"/>
                <a:gd name="T65" fmla="*/ 601 h 699"/>
                <a:gd name="T66" fmla="*/ 7 w 489"/>
                <a:gd name="T67" fmla="*/ 540 h 699"/>
                <a:gd name="T68" fmla="*/ 0 w 489"/>
                <a:gd name="T69" fmla="*/ 461 h 699"/>
                <a:gd name="T70" fmla="*/ 9 w 489"/>
                <a:gd name="T71" fmla="*/ 385 h 699"/>
                <a:gd name="T72" fmla="*/ 33 w 489"/>
                <a:gd name="T73" fmla="*/ 325 h 699"/>
                <a:gd name="T74" fmla="*/ 70 w 489"/>
                <a:gd name="T75" fmla="*/ 280 h 699"/>
                <a:gd name="T76" fmla="*/ 116 w 489"/>
                <a:gd name="T77" fmla="*/ 247 h 699"/>
                <a:gd name="T78" fmla="*/ 170 w 489"/>
                <a:gd name="T79" fmla="*/ 226 h 699"/>
                <a:gd name="T80" fmla="*/ 227 w 489"/>
                <a:gd name="T81" fmla="*/ 216 h 699"/>
                <a:gd name="T82" fmla="*/ 282 w 489"/>
                <a:gd name="T83" fmla="*/ 216 h 699"/>
                <a:gd name="T84" fmla="*/ 334 w 489"/>
                <a:gd name="T85" fmla="*/ 224 h 699"/>
                <a:gd name="T86" fmla="*/ 332 w 489"/>
                <a:gd name="T87" fmla="*/ 67 h 699"/>
                <a:gd name="T88" fmla="*/ 324 w 489"/>
                <a:gd name="T89" fmla="*/ 52 h 699"/>
                <a:gd name="T90" fmla="*/ 316 w 489"/>
                <a:gd name="T91" fmla="*/ 48 h 699"/>
                <a:gd name="T92" fmla="*/ 261 w 489"/>
                <a:gd name="T93" fmla="*/ 0 h 6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89" h="699">
                  <a:moveTo>
                    <a:pt x="249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8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2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20" y="564"/>
                  </a:lnTo>
                  <a:lnTo>
                    <a:pt x="134" y="589"/>
                  </a:lnTo>
                  <a:lnTo>
                    <a:pt x="152" y="607"/>
                  </a:lnTo>
                  <a:lnTo>
                    <a:pt x="174" y="619"/>
                  </a:lnTo>
                  <a:lnTo>
                    <a:pt x="201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5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9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2" y="7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9" y="79"/>
                  </a:lnTo>
                  <a:lnTo>
                    <a:pt x="429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5" y="632"/>
                  </a:lnTo>
                  <a:lnTo>
                    <a:pt x="440" y="637"/>
                  </a:lnTo>
                  <a:lnTo>
                    <a:pt x="446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9" y="640"/>
                  </a:lnTo>
                  <a:lnTo>
                    <a:pt x="489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2" y="698"/>
                  </a:lnTo>
                  <a:lnTo>
                    <a:pt x="140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3" y="503"/>
                  </a:lnTo>
                  <a:lnTo>
                    <a:pt x="0" y="461"/>
                  </a:lnTo>
                  <a:lnTo>
                    <a:pt x="3" y="422"/>
                  </a:lnTo>
                  <a:lnTo>
                    <a:pt x="9" y="385"/>
                  </a:lnTo>
                  <a:lnTo>
                    <a:pt x="20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7" y="216"/>
                  </a:lnTo>
                  <a:lnTo>
                    <a:pt x="255" y="215"/>
                  </a:lnTo>
                  <a:lnTo>
                    <a:pt x="282" y="216"/>
                  </a:lnTo>
                  <a:lnTo>
                    <a:pt x="304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9" y="57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3933" y="962"/>
              <a:ext cx="488" cy="699"/>
            </a:xfrm>
            <a:custGeom>
              <a:avLst/>
              <a:gdLst>
                <a:gd name="T0" fmla="*/ 217 w 488"/>
                <a:gd name="T1" fmla="*/ 268 h 699"/>
                <a:gd name="T2" fmla="*/ 165 w 488"/>
                <a:gd name="T3" fmla="*/ 286 h 699"/>
                <a:gd name="T4" fmla="*/ 130 w 488"/>
                <a:gd name="T5" fmla="*/ 323 h 699"/>
                <a:gd name="T6" fmla="*/ 109 w 488"/>
                <a:gd name="T7" fmla="*/ 380 h 699"/>
                <a:gd name="T8" fmla="*/ 101 w 488"/>
                <a:gd name="T9" fmla="*/ 458 h 699"/>
                <a:gd name="T10" fmla="*/ 109 w 488"/>
                <a:gd name="T11" fmla="*/ 535 h 699"/>
                <a:gd name="T12" fmla="*/ 133 w 488"/>
                <a:gd name="T13" fmla="*/ 589 h 699"/>
                <a:gd name="T14" fmla="*/ 174 w 488"/>
                <a:gd name="T15" fmla="*/ 619 h 699"/>
                <a:gd name="T16" fmla="*/ 231 w 488"/>
                <a:gd name="T17" fmla="*/ 630 h 699"/>
                <a:gd name="T18" fmla="*/ 279 w 488"/>
                <a:gd name="T19" fmla="*/ 624 h 699"/>
                <a:gd name="T20" fmla="*/ 312 w 488"/>
                <a:gd name="T21" fmla="*/ 612 h 699"/>
                <a:gd name="T22" fmla="*/ 329 w 488"/>
                <a:gd name="T23" fmla="*/ 605 h 699"/>
                <a:gd name="T24" fmla="*/ 332 w 488"/>
                <a:gd name="T25" fmla="*/ 297 h 699"/>
                <a:gd name="T26" fmla="*/ 294 w 488"/>
                <a:gd name="T27" fmla="*/ 273 h 699"/>
                <a:gd name="T28" fmla="*/ 248 w 488"/>
                <a:gd name="T29" fmla="*/ 265 h 699"/>
                <a:gd name="T30" fmla="*/ 425 w 488"/>
                <a:gd name="T31" fmla="*/ 0 h 699"/>
                <a:gd name="T32" fmla="*/ 430 w 488"/>
                <a:gd name="T33" fmla="*/ 4 h 699"/>
                <a:gd name="T34" fmla="*/ 432 w 488"/>
                <a:gd name="T35" fmla="*/ 10 h 699"/>
                <a:gd name="T36" fmla="*/ 431 w 488"/>
                <a:gd name="T37" fmla="*/ 14 h 699"/>
                <a:gd name="T38" fmla="*/ 430 w 488"/>
                <a:gd name="T39" fmla="*/ 30 h 699"/>
                <a:gd name="T40" fmla="*/ 428 w 488"/>
                <a:gd name="T41" fmla="*/ 79 h 699"/>
                <a:gd name="T42" fmla="*/ 430 w 488"/>
                <a:gd name="T43" fmla="*/ 608 h 699"/>
                <a:gd name="T44" fmla="*/ 434 w 488"/>
                <a:gd name="T45" fmla="*/ 632 h 699"/>
                <a:gd name="T46" fmla="*/ 445 w 488"/>
                <a:gd name="T47" fmla="*/ 639 h 699"/>
                <a:gd name="T48" fmla="*/ 474 w 488"/>
                <a:gd name="T49" fmla="*/ 640 h 699"/>
                <a:gd name="T50" fmla="*/ 488 w 488"/>
                <a:gd name="T51" fmla="*/ 687 h 699"/>
                <a:gd name="T52" fmla="*/ 337 w 488"/>
                <a:gd name="T53" fmla="*/ 678 h 699"/>
                <a:gd name="T54" fmla="*/ 313 w 488"/>
                <a:gd name="T55" fmla="*/ 662 h 699"/>
                <a:gd name="T56" fmla="*/ 253 w 488"/>
                <a:gd name="T57" fmla="*/ 688 h 699"/>
                <a:gd name="T58" fmla="*/ 182 w 488"/>
                <a:gd name="T59" fmla="*/ 699 h 699"/>
                <a:gd name="T60" fmla="*/ 139 w 488"/>
                <a:gd name="T61" fmla="*/ 694 h 699"/>
                <a:gd name="T62" fmla="*/ 98 w 488"/>
                <a:gd name="T63" fmla="*/ 676 h 699"/>
                <a:gd name="T64" fmla="*/ 60 w 488"/>
                <a:gd name="T65" fmla="*/ 646 h 699"/>
                <a:gd name="T66" fmla="*/ 28 w 488"/>
                <a:gd name="T67" fmla="*/ 601 h 699"/>
                <a:gd name="T68" fmla="*/ 7 w 488"/>
                <a:gd name="T69" fmla="*/ 540 h 699"/>
                <a:gd name="T70" fmla="*/ 0 w 488"/>
                <a:gd name="T71" fmla="*/ 461 h 699"/>
                <a:gd name="T72" fmla="*/ 8 w 488"/>
                <a:gd name="T73" fmla="*/ 385 h 699"/>
                <a:gd name="T74" fmla="*/ 33 w 488"/>
                <a:gd name="T75" fmla="*/ 325 h 699"/>
                <a:gd name="T76" fmla="*/ 70 w 488"/>
                <a:gd name="T77" fmla="*/ 280 h 699"/>
                <a:gd name="T78" fmla="*/ 116 w 488"/>
                <a:gd name="T79" fmla="*/ 247 h 699"/>
                <a:gd name="T80" fmla="*/ 170 w 488"/>
                <a:gd name="T81" fmla="*/ 226 h 699"/>
                <a:gd name="T82" fmla="*/ 226 w 488"/>
                <a:gd name="T83" fmla="*/ 216 h 699"/>
                <a:gd name="T84" fmla="*/ 281 w 488"/>
                <a:gd name="T85" fmla="*/ 216 h 699"/>
                <a:gd name="T86" fmla="*/ 334 w 488"/>
                <a:gd name="T87" fmla="*/ 224 h 699"/>
                <a:gd name="T88" fmla="*/ 332 w 488"/>
                <a:gd name="T89" fmla="*/ 67 h 699"/>
                <a:gd name="T90" fmla="*/ 328 w 488"/>
                <a:gd name="T91" fmla="*/ 56 h 699"/>
                <a:gd name="T92" fmla="*/ 321 w 488"/>
                <a:gd name="T93" fmla="*/ 49 h 699"/>
                <a:gd name="T94" fmla="*/ 261 w 488"/>
                <a:gd name="T95" fmla="*/ 48 h 6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88" h="699">
                  <a:moveTo>
                    <a:pt x="248" y="265"/>
                  </a:moveTo>
                  <a:lnTo>
                    <a:pt x="217" y="268"/>
                  </a:lnTo>
                  <a:lnTo>
                    <a:pt x="190" y="274"/>
                  </a:lnTo>
                  <a:lnTo>
                    <a:pt x="165" y="286"/>
                  </a:lnTo>
                  <a:lnTo>
                    <a:pt x="146" y="302"/>
                  </a:lnTo>
                  <a:lnTo>
                    <a:pt x="130" y="323"/>
                  </a:lnTo>
                  <a:lnTo>
                    <a:pt x="117" y="350"/>
                  </a:lnTo>
                  <a:lnTo>
                    <a:pt x="109" y="380"/>
                  </a:lnTo>
                  <a:lnTo>
                    <a:pt x="103" y="416"/>
                  </a:lnTo>
                  <a:lnTo>
                    <a:pt x="101" y="458"/>
                  </a:lnTo>
                  <a:lnTo>
                    <a:pt x="104" y="499"/>
                  </a:lnTo>
                  <a:lnTo>
                    <a:pt x="109" y="535"/>
                  </a:lnTo>
                  <a:lnTo>
                    <a:pt x="119" y="564"/>
                  </a:lnTo>
                  <a:lnTo>
                    <a:pt x="133" y="589"/>
                  </a:lnTo>
                  <a:lnTo>
                    <a:pt x="150" y="607"/>
                  </a:lnTo>
                  <a:lnTo>
                    <a:pt x="174" y="619"/>
                  </a:lnTo>
                  <a:lnTo>
                    <a:pt x="199" y="628"/>
                  </a:lnTo>
                  <a:lnTo>
                    <a:pt x="231" y="630"/>
                  </a:lnTo>
                  <a:lnTo>
                    <a:pt x="257" y="629"/>
                  </a:lnTo>
                  <a:lnTo>
                    <a:pt x="279" y="624"/>
                  </a:lnTo>
                  <a:lnTo>
                    <a:pt x="296" y="618"/>
                  </a:lnTo>
                  <a:lnTo>
                    <a:pt x="312" y="612"/>
                  </a:lnTo>
                  <a:lnTo>
                    <a:pt x="326" y="606"/>
                  </a:lnTo>
                  <a:lnTo>
                    <a:pt x="329" y="605"/>
                  </a:lnTo>
                  <a:lnTo>
                    <a:pt x="332" y="602"/>
                  </a:lnTo>
                  <a:lnTo>
                    <a:pt x="332" y="297"/>
                  </a:lnTo>
                  <a:lnTo>
                    <a:pt x="313" y="282"/>
                  </a:lnTo>
                  <a:lnTo>
                    <a:pt x="294" y="273"/>
                  </a:lnTo>
                  <a:lnTo>
                    <a:pt x="272" y="268"/>
                  </a:lnTo>
                  <a:lnTo>
                    <a:pt x="248" y="265"/>
                  </a:lnTo>
                  <a:close/>
                  <a:moveTo>
                    <a:pt x="261" y="0"/>
                  </a:moveTo>
                  <a:lnTo>
                    <a:pt x="425" y="0"/>
                  </a:lnTo>
                  <a:lnTo>
                    <a:pt x="427" y="2"/>
                  </a:lnTo>
                  <a:lnTo>
                    <a:pt x="430" y="4"/>
                  </a:lnTo>
                  <a:lnTo>
                    <a:pt x="431" y="7"/>
                  </a:lnTo>
                  <a:lnTo>
                    <a:pt x="432" y="10"/>
                  </a:lnTo>
                  <a:lnTo>
                    <a:pt x="432" y="13"/>
                  </a:lnTo>
                  <a:lnTo>
                    <a:pt x="431" y="14"/>
                  </a:lnTo>
                  <a:lnTo>
                    <a:pt x="431" y="18"/>
                  </a:lnTo>
                  <a:lnTo>
                    <a:pt x="430" y="30"/>
                  </a:lnTo>
                  <a:lnTo>
                    <a:pt x="430" y="51"/>
                  </a:lnTo>
                  <a:lnTo>
                    <a:pt x="428" y="79"/>
                  </a:lnTo>
                  <a:lnTo>
                    <a:pt x="428" y="589"/>
                  </a:lnTo>
                  <a:lnTo>
                    <a:pt x="430" y="608"/>
                  </a:lnTo>
                  <a:lnTo>
                    <a:pt x="431" y="623"/>
                  </a:lnTo>
                  <a:lnTo>
                    <a:pt x="434" y="632"/>
                  </a:lnTo>
                  <a:lnTo>
                    <a:pt x="439" y="637"/>
                  </a:lnTo>
                  <a:lnTo>
                    <a:pt x="445" y="639"/>
                  </a:lnTo>
                  <a:lnTo>
                    <a:pt x="464" y="639"/>
                  </a:lnTo>
                  <a:lnTo>
                    <a:pt x="474" y="640"/>
                  </a:lnTo>
                  <a:lnTo>
                    <a:pt x="488" y="640"/>
                  </a:lnTo>
                  <a:lnTo>
                    <a:pt x="488" y="687"/>
                  </a:lnTo>
                  <a:lnTo>
                    <a:pt x="340" y="687"/>
                  </a:lnTo>
                  <a:lnTo>
                    <a:pt x="337" y="678"/>
                  </a:lnTo>
                  <a:lnTo>
                    <a:pt x="337" y="648"/>
                  </a:lnTo>
                  <a:lnTo>
                    <a:pt x="313" y="662"/>
                  </a:lnTo>
                  <a:lnTo>
                    <a:pt x="285" y="677"/>
                  </a:lnTo>
                  <a:lnTo>
                    <a:pt x="253" y="688"/>
                  </a:lnTo>
                  <a:lnTo>
                    <a:pt x="219" y="697"/>
                  </a:lnTo>
                  <a:lnTo>
                    <a:pt x="182" y="699"/>
                  </a:lnTo>
                  <a:lnTo>
                    <a:pt x="161" y="698"/>
                  </a:lnTo>
                  <a:lnTo>
                    <a:pt x="139" y="694"/>
                  </a:lnTo>
                  <a:lnTo>
                    <a:pt x="119" y="687"/>
                  </a:lnTo>
                  <a:lnTo>
                    <a:pt x="98" y="676"/>
                  </a:lnTo>
                  <a:lnTo>
                    <a:pt x="78" y="662"/>
                  </a:lnTo>
                  <a:lnTo>
                    <a:pt x="60" y="646"/>
                  </a:lnTo>
                  <a:lnTo>
                    <a:pt x="43" y="625"/>
                  </a:lnTo>
                  <a:lnTo>
                    <a:pt x="28" y="601"/>
                  </a:lnTo>
                  <a:lnTo>
                    <a:pt x="17" y="573"/>
                  </a:lnTo>
                  <a:lnTo>
                    <a:pt x="7" y="540"/>
                  </a:lnTo>
                  <a:lnTo>
                    <a:pt x="2" y="503"/>
                  </a:lnTo>
                  <a:lnTo>
                    <a:pt x="0" y="461"/>
                  </a:lnTo>
                  <a:lnTo>
                    <a:pt x="2" y="422"/>
                  </a:lnTo>
                  <a:lnTo>
                    <a:pt x="8" y="385"/>
                  </a:lnTo>
                  <a:lnTo>
                    <a:pt x="19" y="353"/>
                  </a:lnTo>
                  <a:lnTo>
                    <a:pt x="33" y="325"/>
                  </a:lnTo>
                  <a:lnTo>
                    <a:pt x="50" y="301"/>
                  </a:lnTo>
                  <a:lnTo>
                    <a:pt x="70" y="280"/>
                  </a:lnTo>
                  <a:lnTo>
                    <a:pt x="92" y="262"/>
                  </a:lnTo>
                  <a:lnTo>
                    <a:pt x="116" y="247"/>
                  </a:lnTo>
                  <a:lnTo>
                    <a:pt x="142" y="235"/>
                  </a:lnTo>
                  <a:lnTo>
                    <a:pt x="170" y="226"/>
                  </a:lnTo>
                  <a:lnTo>
                    <a:pt x="197" y="220"/>
                  </a:lnTo>
                  <a:lnTo>
                    <a:pt x="226" y="216"/>
                  </a:lnTo>
                  <a:lnTo>
                    <a:pt x="254" y="215"/>
                  </a:lnTo>
                  <a:lnTo>
                    <a:pt x="281" y="216"/>
                  </a:lnTo>
                  <a:lnTo>
                    <a:pt x="303" y="217"/>
                  </a:lnTo>
                  <a:lnTo>
                    <a:pt x="334" y="224"/>
                  </a:lnTo>
                  <a:lnTo>
                    <a:pt x="334" y="80"/>
                  </a:lnTo>
                  <a:lnTo>
                    <a:pt x="332" y="6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4" y="52"/>
                  </a:lnTo>
                  <a:lnTo>
                    <a:pt x="321" y="49"/>
                  </a:lnTo>
                  <a:lnTo>
                    <a:pt x="316" y="48"/>
                  </a:lnTo>
                  <a:lnTo>
                    <a:pt x="261" y="4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13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E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endParaRPr lang="en-GB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106" y="949"/>
              <a:ext cx="568" cy="712"/>
            </a:xfrm>
            <a:custGeom>
              <a:avLst/>
              <a:gdLst>
                <a:gd name="T0" fmla="*/ 200 w 570"/>
                <a:gd name="T1" fmla="*/ 324 h 710"/>
                <a:gd name="T2" fmla="*/ 174 w 570"/>
                <a:gd name="T3" fmla="*/ 335 h 710"/>
                <a:gd name="T4" fmla="*/ 115 w 570"/>
                <a:gd name="T5" fmla="*/ 370 h 710"/>
                <a:gd name="T6" fmla="*/ 70 w 570"/>
                <a:gd name="T7" fmla="*/ 429 h 710"/>
                <a:gd name="T8" fmla="*/ 57 w 570"/>
                <a:gd name="T9" fmla="*/ 517 h 710"/>
                <a:gd name="T10" fmla="*/ 90 w 570"/>
                <a:gd name="T11" fmla="*/ 597 h 710"/>
                <a:gd name="T12" fmla="*/ 156 w 570"/>
                <a:gd name="T13" fmla="*/ 647 h 710"/>
                <a:gd name="T14" fmla="*/ 244 w 570"/>
                <a:gd name="T15" fmla="*/ 657 h 710"/>
                <a:gd name="T16" fmla="*/ 342 w 570"/>
                <a:gd name="T17" fmla="*/ 619 h 710"/>
                <a:gd name="T18" fmla="*/ 344 w 570"/>
                <a:gd name="T19" fmla="*/ 501 h 710"/>
                <a:gd name="T20" fmla="*/ 266 w 570"/>
                <a:gd name="T21" fmla="*/ 401 h 710"/>
                <a:gd name="T22" fmla="*/ 205 w 570"/>
                <a:gd name="T23" fmla="*/ 322 h 710"/>
                <a:gd name="T24" fmla="*/ 223 w 570"/>
                <a:gd name="T25" fmla="*/ 61 h 710"/>
                <a:gd name="T26" fmla="*/ 180 w 570"/>
                <a:gd name="T27" fmla="*/ 98 h 710"/>
                <a:gd name="T28" fmla="*/ 166 w 570"/>
                <a:gd name="T29" fmla="*/ 153 h 710"/>
                <a:gd name="T30" fmla="*/ 194 w 570"/>
                <a:gd name="T31" fmla="*/ 214 h 710"/>
                <a:gd name="T32" fmla="*/ 248 w 570"/>
                <a:gd name="T33" fmla="*/ 245 h 710"/>
                <a:gd name="T34" fmla="*/ 325 w 570"/>
                <a:gd name="T35" fmla="*/ 190 h 710"/>
                <a:gd name="T36" fmla="*/ 349 w 570"/>
                <a:gd name="T37" fmla="*/ 134 h 710"/>
                <a:gd name="T38" fmla="*/ 327 w 570"/>
                <a:gd name="T39" fmla="*/ 80 h 710"/>
                <a:gd name="T40" fmla="*/ 271 w 570"/>
                <a:gd name="T41" fmla="*/ 55 h 710"/>
                <a:gd name="T42" fmla="*/ 279 w 570"/>
                <a:gd name="T43" fmla="*/ 0 h 710"/>
                <a:gd name="T44" fmla="*/ 360 w 570"/>
                <a:gd name="T45" fmla="*/ 31 h 710"/>
                <a:gd name="T46" fmla="*/ 402 w 570"/>
                <a:gd name="T47" fmla="*/ 99 h 710"/>
                <a:gd name="T48" fmla="*/ 393 w 570"/>
                <a:gd name="T49" fmla="*/ 180 h 710"/>
                <a:gd name="T50" fmla="*/ 347 w 570"/>
                <a:gd name="T51" fmla="*/ 243 h 710"/>
                <a:gd name="T52" fmla="*/ 282 w 570"/>
                <a:gd name="T53" fmla="*/ 287 h 710"/>
                <a:gd name="T54" fmla="*/ 311 w 570"/>
                <a:gd name="T55" fmla="*/ 366 h 710"/>
                <a:gd name="T56" fmla="*/ 432 w 570"/>
                <a:gd name="T57" fmla="*/ 518 h 710"/>
                <a:gd name="T58" fmla="*/ 454 w 570"/>
                <a:gd name="T59" fmla="*/ 435 h 710"/>
                <a:gd name="T60" fmla="*/ 457 w 570"/>
                <a:gd name="T61" fmla="*/ 362 h 710"/>
                <a:gd name="T62" fmla="*/ 465 w 570"/>
                <a:gd name="T63" fmla="*/ 349 h 710"/>
                <a:gd name="T64" fmla="*/ 511 w 570"/>
                <a:gd name="T65" fmla="*/ 404 h 710"/>
                <a:gd name="T66" fmla="*/ 501 w 570"/>
                <a:gd name="T67" fmla="*/ 490 h 710"/>
                <a:gd name="T68" fmla="*/ 488 w 570"/>
                <a:gd name="T69" fmla="*/ 585 h 710"/>
                <a:gd name="T70" fmla="*/ 538 w 570"/>
                <a:gd name="T71" fmla="*/ 637 h 710"/>
                <a:gd name="T72" fmla="*/ 570 w 570"/>
                <a:gd name="T73" fmla="*/ 643 h 710"/>
                <a:gd name="T74" fmla="*/ 538 w 570"/>
                <a:gd name="T75" fmla="*/ 697 h 710"/>
                <a:gd name="T76" fmla="*/ 495 w 570"/>
                <a:gd name="T77" fmla="*/ 675 h 710"/>
                <a:gd name="T78" fmla="*/ 432 w 570"/>
                <a:gd name="T79" fmla="*/ 608 h 710"/>
                <a:gd name="T80" fmla="*/ 331 w 570"/>
                <a:gd name="T81" fmla="*/ 684 h 710"/>
                <a:gd name="T82" fmla="*/ 212 w 570"/>
                <a:gd name="T83" fmla="*/ 710 h 710"/>
                <a:gd name="T84" fmla="*/ 139 w 570"/>
                <a:gd name="T85" fmla="*/ 697 h 710"/>
                <a:gd name="T86" fmla="*/ 58 w 570"/>
                <a:gd name="T87" fmla="*/ 646 h 710"/>
                <a:gd name="T88" fmla="*/ 6 w 570"/>
                <a:gd name="T89" fmla="*/ 556 h 710"/>
                <a:gd name="T90" fmla="*/ 5 w 570"/>
                <a:gd name="T91" fmla="*/ 452 h 710"/>
                <a:gd name="T92" fmla="*/ 49 w 570"/>
                <a:gd name="T93" fmla="*/ 363 h 710"/>
                <a:gd name="T94" fmla="*/ 124 w 570"/>
                <a:gd name="T95" fmla="*/ 300 h 710"/>
                <a:gd name="T96" fmla="*/ 168 w 570"/>
                <a:gd name="T97" fmla="*/ 273 h 710"/>
                <a:gd name="T98" fmla="*/ 124 w 570"/>
                <a:gd name="T99" fmla="*/ 211 h 710"/>
                <a:gd name="T100" fmla="*/ 110 w 570"/>
                <a:gd name="T101" fmla="*/ 137 h 710"/>
                <a:gd name="T102" fmla="*/ 139 w 570"/>
                <a:gd name="T103" fmla="*/ 65 h 710"/>
                <a:gd name="T104" fmla="*/ 200 w 570"/>
                <a:gd name="T105" fmla="*/ 13 h 71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0" h="710">
                  <a:moveTo>
                    <a:pt x="205" y="322"/>
                  </a:moveTo>
                  <a:lnTo>
                    <a:pt x="202" y="324"/>
                  </a:lnTo>
                  <a:lnTo>
                    <a:pt x="200" y="324"/>
                  </a:lnTo>
                  <a:lnTo>
                    <a:pt x="199" y="325"/>
                  </a:lnTo>
                  <a:lnTo>
                    <a:pt x="194" y="326"/>
                  </a:lnTo>
                  <a:lnTo>
                    <a:pt x="174" y="335"/>
                  </a:lnTo>
                  <a:lnTo>
                    <a:pt x="155" y="344"/>
                  </a:lnTo>
                  <a:lnTo>
                    <a:pt x="135" y="357"/>
                  </a:lnTo>
                  <a:lnTo>
                    <a:pt x="115" y="370"/>
                  </a:lnTo>
                  <a:lnTo>
                    <a:pt x="98" y="387"/>
                  </a:lnTo>
                  <a:lnTo>
                    <a:pt x="82" y="407"/>
                  </a:lnTo>
                  <a:lnTo>
                    <a:pt x="70" y="429"/>
                  </a:lnTo>
                  <a:lnTo>
                    <a:pt x="61" y="456"/>
                  </a:lnTo>
                  <a:lnTo>
                    <a:pt x="57" y="485"/>
                  </a:lnTo>
                  <a:lnTo>
                    <a:pt x="57" y="517"/>
                  </a:lnTo>
                  <a:lnTo>
                    <a:pt x="63" y="547"/>
                  </a:lnTo>
                  <a:lnTo>
                    <a:pt x="74" y="574"/>
                  </a:lnTo>
                  <a:lnTo>
                    <a:pt x="90" y="597"/>
                  </a:lnTo>
                  <a:lnTo>
                    <a:pt x="109" y="618"/>
                  </a:lnTo>
                  <a:lnTo>
                    <a:pt x="131" y="634"/>
                  </a:lnTo>
                  <a:lnTo>
                    <a:pt x="156" y="647"/>
                  </a:lnTo>
                  <a:lnTo>
                    <a:pt x="181" y="654"/>
                  </a:lnTo>
                  <a:lnTo>
                    <a:pt x="208" y="658"/>
                  </a:lnTo>
                  <a:lnTo>
                    <a:pt x="244" y="657"/>
                  </a:lnTo>
                  <a:lnTo>
                    <a:pt x="278" y="650"/>
                  </a:lnTo>
                  <a:lnTo>
                    <a:pt x="311" y="637"/>
                  </a:lnTo>
                  <a:lnTo>
                    <a:pt x="342" y="619"/>
                  </a:lnTo>
                  <a:lnTo>
                    <a:pt x="370" y="596"/>
                  </a:lnTo>
                  <a:lnTo>
                    <a:pt x="398" y="567"/>
                  </a:lnTo>
                  <a:lnTo>
                    <a:pt x="344" y="501"/>
                  </a:lnTo>
                  <a:lnTo>
                    <a:pt x="317" y="467"/>
                  </a:lnTo>
                  <a:lnTo>
                    <a:pt x="290" y="434"/>
                  </a:lnTo>
                  <a:lnTo>
                    <a:pt x="266" y="401"/>
                  </a:lnTo>
                  <a:lnTo>
                    <a:pt x="243" y="371"/>
                  </a:lnTo>
                  <a:lnTo>
                    <a:pt x="222" y="344"/>
                  </a:lnTo>
                  <a:lnTo>
                    <a:pt x="205" y="322"/>
                  </a:lnTo>
                  <a:close/>
                  <a:moveTo>
                    <a:pt x="262" y="55"/>
                  </a:moveTo>
                  <a:lnTo>
                    <a:pt x="241" y="56"/>
                  </a:lnTo>
                  <a:lnTo>
                    <a:pt x="223" y="61"/>
                  </a:lnTo>
                  <a:lnTo>
                    <a:pt x="207" y="70"/>
                  </a:lnTo>
                  <a:lnTo>
                    <a:pt x="192" y="82"/>
                  </a:lnTo>
                  <a:lnTo>
                    <a:pt x="180" y="98"/>
                  </a:lnTo>
                  <a:lnTo>
                    <a:pt x="172" y="115"/>
                  </a:lnTo>
                  <a:lnTo>
                    <a:pt x="166" y="135"/>
                  </a:lnTo>
                  <a:lnTo>
                    <a:pt x="166" y="153"/>
                  </a:lnTo>
                  <a:lnTo>
                    <a:pt x="170" y="174"/>
                  </a:lnTo>
                  <a:lnTo>
                    <a:pt x="180" y="195"/>
                  </a:lnTo>
                  <a:lnTo>
                    <a:pt x="194" y="214"/>
                  </a:lnTo>
                  <a:lnTo>
                    <a:pt x="211" y="235"/>
                  </a:lnTo>
                  <a:lnTo>
                    <a:pt x="226" y="255"/>
                  </a:lnTo>
                  <a:lnTo>
                    <a:pt x="248" y="245"/>
                  </a:lnTo>
                  <a:lnTo>
                    <a:pt x="289" y="221"/>
                  </a:lnTo>
                  <a:lnTo>
                    <a:pt x="309" y="206"/>
                  </a:lnTo>
                  <a:lnTo>
                    <a:pt x="325" y="190"/>
                  </a:lnTo>
                  <a:lnTo>
                    <a:pt x="338" y="173"/>
                  </a:lnTo>
                  <a:lnTo>
                    <a:pt x="347" y="154"/>
                  </a:lnTo>
                  <a:lnTo>
                    <a:pt x="349" y="134"/>
                  </a:lnTo>
                  <a:lnTo>
                    <a:pt x="347" y="113"/>
                  </a:lnTo>
                  <a:lnTo>
                    <a:pt x="339" y="94"/>
                  </a:lnTo>
                  <a:lnTo>
                    <a:pt x="327" y="80"/>
                  </a:lnTo>
                  <a:lnTo>
                    <a:pt x="312" y="67"/>
                  </a:lnTo>
                  <a:lnTo>
                    <a:pt x="293" y="59"/>
                  </a:lnTo>
                  <a:lnTo>
                    <a:pt x="271" y="55"/>
                  </a:lnTo>
                  <a:lnTo>
                    <a:pt x="262" y="55"/>
                  </a:lnTo>
                  <a:close/>
                  <a:moveTo>
                    <a:pt x="251" y="0"/>
                  </a:moveTo>
                  <a:lnTo>
                    <a:pt x="279" y="0"/>
                  </a:lnTo>
                  <a:lnTo>
                    <a:pt x="310" y="5"/>
                  </a:lnTo>
                  <a:lnTo>
                    <a:pt x="337" y="16"/>
                  </a:lnTo>
                  <a:lnTo>
                    <a:pt x="360" y="31"/>
                  </a:lnTo>
                  <a:lnTo>
                    <a:pt x="379" y="50"/>
                  </a:lnTo>
                  <a:lnTo>
                    <a:pt x="392" y="74"/>
                  </a:lnTo>
                  <a:lnTo>
                    <a:pt x="402" y="99"/>
                  </a:lnTo>
                  <a:lnTo>
                    <a:pt x="404" y="129"/>
                  </a:lnTo>
                  <a:lnTo>
                    <a:pt x="402" y="156"/>
                  </a:lnTo>
                  <a:lnTo>
                    <a:pt x="393" y="180"/>
                  </a:lnTo>
                  <a:lnTo>
                    <a:pt x="381" y="203"/>
                  </a:lnTo>
                  <a:lnTo>
                    <a:pt x="365" y="223"/>
                  </a:lnTo>
                  <a:lnTo>
                    <a:pt x="347" y="243"/>
                  </a:lnTo>
                  <a:lnTo>
                    <a:pt x="326" y="259"/>
                  </a:lnTo>
                  <a:lnTo>
                    <a:pt x="304" y="275"/>
                  </a:lnTo>
                  <a:lnTo>
                    <a:pt x="282" y="287"/>
                  </a:lnTo>
                  <a:lnTo>
                    <a:pt x="259" y="299"/>
                  </a:lnTo>
                  <a:lnTo>
                    <a:pt x="283" y="331"/>
                  </a:lnTo>
                  <a:lnTo>
                    <a:pt x="311" y="366"/>
                  </a:lnTo>
                  <a:lnTo>
                    <a:pt x="341" y="403"/>
                  </a:lnTo>
                  <a:lnTo>
                    <a:pt x="402" y="482"/>
                  </a:lnTo>
                  <a:lnTo>
                    <a:pt x="432" y="518"/>
                  </a:lnTo>
                  <a:lnTo>
                    <a:pt x="443" y="491"/>
                  </a:lnTo>
                  <a:lnTo>
                    <a:pt x="451" y="463"/>
                  </a:lnTo>
                  <a:lnTo>
                    <a:pt x="454" y="435"/>
                  </a:lnTo>
                  <a:lnTo>
                    <a:pt x="456" y="404"/>
                  </a:lnTo>
                  <a:lnTo>
                    <a:pt x="457" y="379"/>
                  </a:lnTo>
                  <a:lnTo>
                    <a:pt x="457" y="362"/>
                  </a:lnTo>
                  <a:lnTo>
                    <a:pt x="459" y="354"/>
                  </a:lnTo>
                  <a:lnTo>
                    <a:pt x="462" y="352"/>
                  </a:lnTo>
                  <a:lnTo>
                    <a:pt x="465" y="349"/>
                  </a:lnTo>
                  <a:lnTo>
                    <a:pt x="570" y="349"/>
                  </a:lnTo>
                  <a:lnTo>
                    <a:pt x="570" y="404"/>
                  </a:lnTo>
                  <a:lnTo>
                    <a:pt x="511" y="404"/>
                  </a:lnTo>
                  <a:lnTo>
                    <a:pt x="510" y="429"/>
                  </a:lnTo>
                  <a:lnTo>
                    <a:pt x="507" y="458"/>
                  </a:lnTo>
                  <a:lnTo>
                    <a:pt x="501" y="490"/>
                  </a:lnTo>
                  <a:lnTo>
                    <a:pt x="489" y="526"/>
                  </a:lnTo>
                  <a:lnTo>
                    <a:pt x="469" y="561"/>
                  </a:lnTo>
                  <a:lnTo>
                    <a:pt x="488" y="585"/>
                  </a:lnTo>
                  <a:lnTo>
                    <a:pt x="505" y="603"/>
                  </a:lnTo>
                  <a:lnTo>
                    <a:pt x="519" y="619"/>
                  </a:lnTo>
                  <a:lnTo>
                    <a:pt x="538" y="637"/>
                  </a:lnTo>
                  <a:lnTo>
                    <a:pt x="546" y="641"/>
                  </a:lnTo>
                  <a:lnTo>
                    <a:pt x="556" y="642"/>
                  </a:lnTo>
                  <a:lnTo>
                    <a:pt x="570" y="643"/>
                  </a:lnTo>
                  <a:lnTo>
                    <a:pt x="570" y="699"/>
                  </a:lnTo>
                  <a:lnTo>
                    <a:pt x="554" y="699"/>
                  </a:lnTo>
                  <a:lnTo>
                    <a:pt x="538" y="697"/>
                  </a:lnTo>
                  <a:lnTo>
                    <a:pt x="521" y="692"/>
                  </a:lnTo>
                  <a:lnTo>
                    <a:pt x="503" y="683"/>
                  </a:lnTo>
                  <a:lnTo>
                    <a:pt x="495" y="675"/>
                  </a:lnTo>
                  <a:lnTo>
                    <a:pt x="468" y="648"/>
                  </a:lnTo>
                  <a:lnTo>
                    <a:pt x="451" y="630"/>
                  </a:lnTo>
                  <a:lnTo>
                    <a:pt x="432" y="608"/>
                  </a:lnTo>
                  <a:lnTo>
                    <a:pt x="401" y="638"/>
                  </a:lnTo>
                  <a:lnTo>
                    <a:pt x="366" y="664"/>
                  </a:lnTo>
                  <a:lnTo>
                    <a:pt x="331" y="684"/>
                  </a:lnTo>
                  <a:lnTo>
                    <a:pt x="293" y="699"/>
                  </a:lnTo>
                  <a:lnTo>
                    <a:pt x="254" y="707"/>
                  </a:lnTo>
                  <a:lnTo>
                    <a:pt x="212" y="710"/>
                  </a:lnTo>
                  <a:lnTo>
                    <a:pt x="201" y="710"/>
                  </a:lnTo>
                  <a:lnTo>
                    <a:pt x="169" y="706"/>
                  </a:lnTo>
                  <a:lnTo>
                    <a:pt x="139" y="697"/>
                  </a:lnTo>
                  <a:lnTo>
                    <a:pt x="109" y="684"/>
                  </a:lnTo>
                  <a:lnTo>
                    <a:pt x="82" y="667"/>
                  </a:lnTo>
                  <a:lnTo>
                    <a:pt x="58" y="646"/>
                  </a:lnTo>
                  <a:lnTo>
                    <a:pt x="36" y="619"/>
                  </a:lnTo>
                  <a:lnTo>
                    <a:pt x="19" y="588"/>
                  </a:lnTo>
                  <a:lnTo>
                    <a:pt x="6" y="556"/>
                  </a:lnTo>
                  <a:lnTo>
                    <a:pt x="0" y="521"/>
                  </a:lnTo>
                  <a:lnTo>
                    <a:pt x="0" y="485"/>
                  </a:lnTo>
                  <a:lnTo>
                    <a:pt x="5" y="452"/>
                  </a:lnTo>
                  <a:lnTo>
                    <a:pt x="15" y="420"/>
                  </a:lnTo>
                  <a:lnTo>
                    <a:pt x="30" y="391"/>
                  </a:lnTo>
                  <a:lnTo>
                    <a:pt x="49" y="363"/>
                  </a:lnTo>
                  <a:lnTo>
                    <a:pt x="73" y="338"/>
                  </a:lnTo>
                  <a:lnTo>
                    <a:pt x="98" y="317"/>
                  </a:lnTo>
                  <a:lnTo>
                    <a:pt x="124" y="300"/>
                  </a:lnTo>
                  <a:lnTo>
                    <a:pt x="148" y="288"/>
                  </a:lnTo>
                  <a:lnTo>
                    <a:pt x="170" y="278"/>
                  </a:lnTo>
                  <a:lnTo>
                    <a:pt x="168" y="273"/>
                  </a:lnTo>
                  <a:lnTo>
                    <a:pt x="166" y="272"/>
                  </a:lnTo>
                  <a:lnTo>
                    <a:pt x="136" y="233"/>
                  </a:lnTo>
                  <a:lnTo>
                    <a:pt x="124" y="211"/>
                  </a:lnTo>
                  <a:lnTo>
                    <a:pt x="115" y="189"/>
                  </a:lnTo>
                  <a:lnTo>
                    <a:pt x="110" y="163"/>
                  </a:lnTo>
                  <a:lnTo>
                    <a:pt x="110" y="137"/>
                  </a:lnTo>
                  <a:lnTo>
                    <a:pt x="115" y="113"/>
                  </a:lnTo>
                  <a:lnTo>
                    <a:pt x="125" y="88"/>
                  </a:lnTo>
                  <a:lnTo>
                    <a:pt x="139" y="65"/>
                  </a:lnTo>
                  <a:lnTo>
                    <a:pt x="156" y="45"/>
                  </a:lnTo>
                  <a:lnTo>
                    <a:pt x="177" y="27"/>
                  </a:lnTo>
                  <a:lnTo>
                    <a:pt x="200" y="13"/>
                  </a:lnTo>
                  <a:lnTo>
                    <a:pt x="224" y="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4FED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eorgia" pitchFamily="18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en-GB">
                <a:cs typeface="Arial" pitchFamily="34" charset="0"/>
              </a:endParaRPr>
            </a:p>
          </p:txBody>
        </p: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00" y="6480000"/>
            <a:ext cx="57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11" y="6300000"/>
            <a:ext cx="108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algn="l"/>
            <a:r>
              <a:rPr lang="en-GB" smtClean="0"/>
              <a:t>Slide </a:t>
            </a:r>
            <a:fld id="{0B662254-9070-473A-9788-81A989BEC7EF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6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3" r:id="rId2"/>
    <p:sldLayoutId id="2147483756" r:id="rId3"/>
    <p:sldLayoutId id="214748375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180975" indent="0" algn="l" defTabSz="914400" rtl="0" eaLnBrk="1" latinLnBrk="0" hangingPunct="1">
        <a:spcBef>
          <a:spcPts val="0"/>
        </a:spcBef>
        <a:spcAft>
          <a:spcPts val="400"/>
        </a:spcAft>
        <a:buFontTx/>
        <a:buNone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Georgia" panose="02040502050405020303" pitchFamily="18" charset="0"/>
        <a:buChar char="-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6pPr>
      <a:lvl7pPr marL="361950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Tx/>
        <a:buNone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7pPr>
      <a:lvl8pPr marL="180975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rabicPeriod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8pPr>
      <a:lvl9pPr marL="361950" indent="-18097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 err="1" smtClean="0"/>
              <a:t>Softwarelieferketten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endParaRPr lang="en-GB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311754"/>
              </p:ext>
            </p:extLst>
          </p:nvPr>
        </p:nvGraphicFramePr>
        <p:xfrm>
          <a:off x="3090896" y="2160389"/>
          <a:ext cx="2952328" cy="36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Wiederholung</a:t>
            </a:r>
            <a:r>
              <a:rPr lang="en-US" dirty="0" smtClean="0"/>
              <a:t> der Compliance-</a:t>
            </a:r>
            <a:r>
              <a:rPr lang="en-US" dirty="0" err="1" smtClean="0"/>
              <a:t>Bemühungen</a:t>
            </a:r>
            <a:endParaRPr lang="en-US" dirty="0"/>
          </a:p>
        </p:txBody>
      </p:sp>
      <p:graphicFrame>
        <p:nvGraphicFramePr>
          <p:cNvPr id="11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989684"/>
              </p:ext>
            </p:extLst>
          </p:nvPr>
        </p:nvGraphicFramePr>
        <p:xfrm>
          <a:off x="138568" y="2160389"/>
          <a:ext cx="2952328" cy="36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528583"/>
              </p:ext>
            </p:extLst>
          </p:nvPr>
        </p:nvGraphicFramePr>
        <p:xfrm>
          <a:off x="6115232" y="2160389"/>
          <a:ext cx="2952328" cy="36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" name="Rectangle 3"/>
          <p:cNvSpPr/>
          <p:nvPr/>
        </p:nvSpPr>
        <p:spPr>
          <a:xfrm>
            <a:off x="66560" y="2060848"/>
            <a:ext cx="3024336" cy="3528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0896" y="2060848"/>
            <a:ext cx="2952328" cy="35283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3224" y="2060848"/>
            <a:ext cx="3024336" cy="35283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4981" y="1772816"/>
            <a:ext cx="1803827" cy="261610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de-DE" sz="1800" dirty="0"/>
              <a:t>Unternehmen A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666960" y="1772816"/>
            <a:ext cx="1824538" cy="3693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de-DE" dirty="0"/>
              <a:t>Unternehmen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5541" y="173971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+mj-cs"/>
              </a:rPr>
              <a:t>Unternehmen</a:t>
            </a:r>
            <a:r>
              <a:rPr lang="de-DE" sz="1600" b="1" dirty="0" smtClean="0">
                <a:latin typeface="Georgia" panose="02040502050405020303" pitchFamily="18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+mj-cs"/>
              </a:rPr>
              <a:t>C</a:t>
            </a:r>
            <a:endParaRPr lang="en-US" dirty="0">
              <a:solidFill>
                <a:schemeClr val="accent1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740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OpenChain-fähige</a:t>
            </a:r>
            <a:r>
              <a:rPr lang="en-GB" dirty="0" smtClean="0"/>
              <a:t> </a:t>
            </a:r>
            <a:r>
              <a:rPr lang="en-GB" dirty="0" err="1" smtClean="0"/>
              <a:t>Lieferkette</a:t>
            </a:r>
            <a:endParaRPr lang="en-GB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154088"/>
              </p:ext>
            </p:extLst>
          </p:nvPr>
        </p:nvGraphicFramePr>
        <p:xfrm>
          <a:off x="468313" y="1584325"/>
          <a:ext cx="8207375" cy="450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Zielvorstellung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04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 smtClean="0"/>
              <a:t>Das </a:t>
            </a:r>
            <a:r>
              <a:rPr lang="en-GB" dirty="0" err="1" smtClean="0"/>
              <a:t>OpenChain</a:t>
            </a:r>
            <a:r>
              <a:rPr lang="en-GB" dirty="0" smtClean="0"/>
              <a:t>-Projekt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7544" y="1412776"/>
            <a:ext cx="8208000" cy="4525963"/>
          </a:xfrm>
        </p:spPr>
        <p:txBody>
          <a:bodyPr/>
          <a:lstStyle/>
          <a:p>
            <a:pPr marL="0" lvl="3" indent="0">
              <a:buNone/>
            </a:pPr>
            <a:r>
              <a:rPr lang="en-GB" dirty="0" smtClean="0"/>
              <a:t> </a:t>
            </a:r>
          </a:p>
          <a:p>
            <a:pPr lvl="3"/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18749189"/>
              </p:ext>
            </p:extLst>
          </p:nvPr>
        </p:nvGraphicFramePr>
        <p:xfrm>
          <a:off x="395536" y="1397000"/>
          <a:ext cx="842493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23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 err="1" smtClean="0"/>
              <a:t>Werden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Teil</a:t>
            </a:r>
            <a:r>
              <a:rPr lang="en-GB" dirty="0" smtClean="0"/>
              <a:t> von </a:t>
            </a:r>
            <a:r>
              <a:rPr lang="en-GB" dirty="0" err="1" smtClean="0"/>
              <a:t>OpenChain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033029"/>
              </p:ext>
            </p:extLst>
          </p:nvPr>
        </p:nvGraphicFramePr>
        <p:xfrm>
          <a:off x="827584" y="1268760"/>
          <a:ext cx="7560840" cy="504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511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UMBER" val="True"/>
  <p:tag name="SLIDEFOOTER" val="© Copyright text 2018"/>
  <p:tag name="TWOBIRDSOFFICES" val="False"/>
  <p:tag name="DISCLAIMERLANGUAGE" val="German"/>
  <p:tag name="ACCOLADESINCLUDED" val="False"/>
  <p:tag name="ACCOLADENUMBER" val=" 0"/>
  <p:tag name="BACKGROUNDCOLOUR" val="Blue"/>
  <p:tag name="CONNECTIONCOLOUR" val="Cyan"/>
  <p:tag name="TWOBIRDSLOGO" val="Standard"/>
  <p:tag name="PRESENTATIONVALID" val="True"/>
</p:tagLst>
</file>

<file path=ppt/theme/theme1.xml><?xml version="1.0" encoding="utf-8"?>
<a:theme xmlns:a="http://schemas.openxmlformats.org/drawingml/2006/main" name="Text Slides (Small)">
  <a:themeElements>
    <a:clrScheme name="TwoBirdsCyanBlue">
      <a:dk1>
        <a:srgbClr val="343D41"/>
      </a:dk1>
      <a:lt1>
        <a:srgbClr val="FFFFFF"/>
      </a:lt1>
      <a:dk2>
        <a:srgbClr val="313679"/>
      </a:dk2>
      <a:lt2>
        <a:srgbClr val="999EA0"/>
      </a:lt2>
      <a:accent1>
        <a:srgbClr val="1EA5F0"/>
      </a:accent1>
      <a:accent2>
        <a:srgbClr val="313679"/>
      </a:accent2>
      <a:accent3>
        <a:srgbClr val="4A7C91"/>
      </a:accent3>
      <a:accent4>
        <a:srgbClr val="4E6293"/>
      </a:accent4>
      <a:accent5>
        <a:srgbClr val="343D41"/>
      </a:accent5>
      <a:accent6>
        <a:srgbClr val="B5B596"/>
      </a:accent6>
      <a:hlink>
        <a:srgbClr val="1EA5F0"/>
      </a:hlink>
      <a:folHlink>
        <a:srgbClr val="1EA5F0"/>
      </a:folHlink>
    </a:clrScheme>
    <a:fontScheme name="TwoBirds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b="1" dirty="0" smtClean="0">
            <a:latin typeface="Georgia" panose="02040502050405020303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xt Slides (Large)">
  <a:themeElements>
    <a:clrScheme name="TwoBirdsCyanBlue">
      <a:dk1>
        <a:srgbClr val="343D41"/>
      </a:dk1>
      <a:lt1>
        <a:srgbClr val="FFFFFF"/>
      </a:lt1>
      <a:dk2>
        <a:srgbClr val="313679"/>
      </a:dk2>
      <a:lt2>
        <a:srgbClr val="999EA0"/>
      </a:lt2>
      <a:accent1>
        <a:srgbClr val="1EA5F0"/>
      </a:accent1>
      <a:accent2>
        <a:srgbClr val="313679"/>
      </a:accent2>
      <a:accent3>
        <a:srgbClr val="4A7C91"/>
      </a:accent3>
      <a:accent4>
        <a:srgbClr val="4E6293"/>
      </a:accent4>
      <a:accent5>
        <a:srgbClr val="343D41"/>
      </a:accent5>
      <a:accent6>
        <a:srgbClr val="B5B596"/>
      </a:accent6>
      <a:hlink>
        <a:srgbClr val="1EA5F0"/>
      </a:hlink>
      <a:folHlink>
        <a:srgbClr val="1EA5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ofile layouts">
  <a:themeElements>
    <a:clrScheme name="TwoBirdsCyanBlue">
      <a:dk1>
        <a:srgbClr val="343D41"/>
      </a:dk1>
      <a:lt1>
        <a:srgbClr val="FFFFFF"/>
      </a:lt1>
      <a:dk2>
        <a:srgbClr val="313679"/>
      </a:dk2>
      <a:lt2>
        <a:srgbClr val="999EA0"/>
      </a:lt2>
      <a:accent1>
        <a:srgbClr val="1EA5F0"/>
      </a:accent1>
      <a:accent2>
        <a:srgbClr val="313679"/>
      </a:accent2>
      <a:accent3>
        <a:srgbClr val="4A7C91"/>
      </a:accent3>
      <a:accent4>
        <a:srgbClr val="4E6293"/>
      </a:accent4>
      <a:accent5>
        <a:srgbClr val="343D41"/>
      </a:accent5>
      <a:accent6>
        <a:srgbClr val="B5B596"/>
      </a:accent6>
      <a:hlink>
        <a:srgbClr val="1EA5F0"/>
      </a:hlink>
      <a:folHlink>
        <a:srgbClr val="1EA5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Quotes">
  <a:themeElements>
    <a:clrScheme name="TwoBirdsCyanBlue">
      <a:dk1>
        <a:srgbClr val="343D41"/>
      </a:dk1>
      <a:lt1>
        <a:srgbClr val="FFFFFF"/>
      </a:lt1>
      <a:dk2>
        <a:srgbClr val="313679"/>
      </a:dk2>
      <a:lt2>
        <a:srgbClr val="999EA0"/>
      </a:lt2>
      <a:accent1>
        <a:srgbClr val="1EA5F0"/>
      </a:accent1>
      <a:accent2>
        <a:srgbClr val="313679"/>
      </a:accent2>
      <a:accent3>
        <a:srgbClr val="4A7C91"/>
      </a:accent3>
      <a:accent4>
        <a:srgbClr val="4E6293"/>
      </a:accent4>
      <a:accent5>
        <a:srgbClr val="343D41"/>
      </a:accent5>
      <a:accent6>
        <a:srgbClr val="B5B596"/>
      </a:accent6>
      <a:hlink>
        <a:srgbClr val="1EA5F0"/>
      </a:hlink>
      <a:folHlink>
        <a:srgbClr val="1EA5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ivider">
  <a:themeElements>
    <a:clrScheme name="TwoBirdsCyanBlue">
      <a:dk1>
        <a:srgbClr val="343D41"/>
      </a:dk1>
      <a:lt1>
        <a:srgbClr val="FFFFFF"/>
      </a:lt1>
      <a:dk2>
        <a:srgbClr val="313679"/>
      </a:dk2>
      <a:lt2>
        <a:srgbClr val="999EA0"/>
      </a:lt2>
      <a:accent1>
        <a:srgbClr val="1EA5F0"/>
      </a:accent1>
      <a:accent2>
        <a:srgbClr val="313679"/>
      </a:accent2>
      <a:accent3>
        <a:srgbClr val="4A7C91"/>
      </a:accent3>
      <a:accent4>
        <a:srgbClr val="4E6293"/>
      </a:accent4>
      <a:accent5>
        <a:srgbClr val="343D41"/>
      </a:accent5>
      <a:accent6>
        <a:srgbClr val="B5B596"/>
      </a:accent6>
      <a:hlink>
        <a:srgbClr val="1EA5F0"/>
      </a:hlink>
      <a:folHlink>
        <a:srgbClr val="1EA5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redentials">
  <a:themeElements>
    <a:clrScheme name="TwoBirdsCyanBlue">
      <a:dk1>
        <a:srgbClr val="343D41"/>
      </a:dk1>
      <a:lt1>
        <a:srgbClr val="FFFFFF"/>
      </a:lt1>
      <a:dk2>
        <a:srgbClr val="313679"/>
      </a:dk2>
      <a:lt2>
        <a:srgbClr val="999EA0"/>
      </a:lt2>
      <a:accent1>
        <a:srgbClr val="1EA5F0"/>
      </a:accent1>
      <a:accent2>
        <a:srgbClr val="313679"/>
      </a:accent2>
      <a:accent3>
        <a:srgbClr val="4A7C91"/>
      </a:accent3>
      <a:accent4>
        <a:srgbClr val="4E6293"/>
      </a:accent4>
      <a:accent5>
        <a:srgbClr val="343D41"/>
      </a:accent5>
      <a:accent6>
        <a:srgbClr val="B5B596"/>
      </a:accent6>
      <a:hlink>
        <a:srgbClr val="1EA5F0"/>
      </a:hlink>
      <a:folHlink>
        <a:srgbClr val="1EA5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Macintosh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Text Slides (Small)</vt:lpstr>
      <vt:lpstr>Text Slides (Large)</vt:lpstr>
      <vt:lpstr>Profile layouts</vt:lpstr>
      <vt:lpstr>Quotes</vt:lpstr>
      <vt:lpstr>Divider</vt:lpstr>
      <vt:lpstr>Credentials</vt:lpstr>
      <vt:lpstr>Softwarelieferketten heute</vt:lpstr>
      <vt:lpstr>Die OpenChain-fähige Lieferkette</vt:lpstr>
      <vt:lpstr>Das OpenChain-Projekt</vt:lpstr>
      <vt:lpstr>Werden Sie Teil von OpenChain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Softwarelieferketten heute</dc:title>
  <cp:lastModifiedBy>Shane Coughlan</cp:lastModifiedBy>
  <cp:revision>2</cp:revision>
  <dcterms:modified xsi:type="dcterms:W3CDTF">2018-04-19T08:42:05Z</dcterms:modified>
</cp:coreProperties>
</file>