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92"/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8"/>
    <p:restoredTop sz="68793" autoAdjust="0"/>
  </p:normalViewPr>
  <p:slideViewPr>
    <p:cSldViewPr snapToGrid="0">
      <p:cViewPr varScale="1">
        <p:scale>
          <a:sx n="66" d="100"/>
          <a:sy n="66" d="100"/>
        </p:scale>
        <p:origin x="7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89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6047232" y="1466850"/>
            <a:ext cx="2807970" cy="1962150"/>
          </a:xfrm>
          <a:prstGeom prst="roundRect">
            <a:avLst/>
          </a:prstGeom>
          <a:noFill/>
          <a:ln w="127000">
            <a:solidFill>
              <a:srgbClr val="00B4C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055038" y="2564225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31302" y="2486206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outbound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09191" y="1731223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3317884" y="331599"/>
            <a:ext cx="8340330" cy="59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defines the key requirements for a quality open source compliance program.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It is a simple, effective standard for organizations of all sizes in all markets. It is openly developed and freely available to all.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 is supported by extensive reference material, free online self-certification and a vibrant community.</a:t>
            </a:r>
          </a:p>
          <a:p>
            <a:pPr algn="l">
              <a:buClr>
                <a:srgbClr val="00B4C2"/>
              </a:buClr>
              <a:buSzPts val="900"/>
              <a:buFont typeface="Calibri"/>
              <a:buNone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Learn more: </a:t>
            </a:r>
            <a:r>
              <a:rPr lang="en-US" sz="24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F5BE4-A392-DE4F-B81C-99B3A026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2" y="2146168"/>
            <a:ext cx="1881370" cy="1881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2FB5C-4639-BB4C-85BF-A379C76F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6" y="4415246"/>
            <a:ext cx="1991643" cy="1881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oogle Shape;16;p2">
            <a:extLst>
              <a:ext uri="{FF2B5EF4-FFF2-40B4-BE49-F238E27FC236}">
                <a16:creationId xmlns:a16="http://schemas.microsoft.com/office/drawing/2014/main" id="{D3FAB523-3139-ED49-AC4C-16DF08F1A8D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916" y="380994"/>
            <a:ext cx="2483382" cy="13774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角丸四角形 8"/>
          <p:cNvSpPr/>
          <p:nvPr/>
        </p:nvSpPr>
        <p:spPr>
          <a:xfrm>
            <a:off x="2957795" y="1621536"/>
            <a:ext cx="2164899" cy="121920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779740" y="1621536"/>
            <a:ext cx="2164899" cy="1219200"/>
          </a:xfrm>
          <a:prstGeom prst="roundRect">
            <a:avLst/>
          </a:prstGeom>
          <a:noFill/>
          <a:ln w="127000">
            <a:solidFill>
              <a:srgbClr val="00889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244220" y="1466850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0074402" y="1466850"/>
            <a:ext cx="1583812" cy="29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07080" y="1405890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upstream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74402" y="1405890"/>
            <a:ext cx="159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downstream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277865" y="2083719"/>
            <a:ext cx="614195" cy="345572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9010373" y="2083719"/>
            <a:ext cx="614195" cy="345572"/>
          </a:xfrm>
          <a:prstGeom prst="rightArrow">
            <a:avLst>
              <a:gd name="adj1" fmla="val 50000"/>
              <a:gd name="adj2" fmla="val 83262"/>
            </a:avLst>
          </a:prstGeom>
          <a:solidFill>
            <a:srgbClr val="00B4C2"/>
          </a:solidFill>
          <a:ln>
            <a:solidFill>
              <a:srgbClr val="008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3384" y="1661734"/>
            <a:ext cx="136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8892"/>
                </a:solidFill>
                <a:latin typeface="Calibri" panose="020F0502020204030204" pitchFamily="34" charset="0"/>
              </a:rPr>
              <a:t>inbound</a:t>
            </a:r>
            <a:endParaRPr kumimoji="1" lang="ja-JP" altLang="en-US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14695" y="1766072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Training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14695" y="2238011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Policy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14695" y="2709949"/>
            <a:ext cx="136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8892"/>
                </a:solidFill>
                <a:latin typeface="Calibri" panose="020F0502020204030204" pitchFamily="34" charset="0"/>
              </a:rPr>
              <a:t>Process</a:t>
            </a:r>
            <a:endParaRPr kumimoji="1" lang="ja-JP" altLang="en-US" sz="24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Coughlan Shane</cp:lastModifiedBy>
  <cp:revision>13</cp:revision>
  <dcterms:created xsi:type="dcterms:W3CDTF">2019-03-08T07:08:56Z</dcterms:created>
  <dcterms:modified xsi:type="dcterms:W3CDTF">2019-04-02T10:08:15Z</dcterms:modified>
</cp:coreProperties>
</file>