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"/>
  </p:notesMasterIdLst>
  <p:sldIdLst>
    <p:sldId id="256" r:id="rId2"/>
    <p:sldId id="259" r:id="rId3"/>
    <p:sldId id="266" r:id="rId4"/>
  </p:sldIdLst>
  <p:sldSz cx="12192000" cy="6858000"/>
  <p:notesSz cx="6881813" cy="9296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94862"/>
  </p:normalViewPr>
  <p:slideViewPr>
    <p:cSldViewPr snapToGrid="0" snapToObjects="1">
      <p:cViewPr varScale="1">
        <p:scale>
          <a:sx n="117" d="100"/>
          <a:sy n="117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72C345-2F1C-DD46-9457-1079926AA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447800" y="533507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</a:pPr>
            <a:r>
              <a:rPr lang="en-CA" dirty="0"/>
              <a:t>OpenChain Korea Meeting #9 – March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en-CA" dirty="0"/>
              <a:t>2021</a:t>
            </a:r>
            <a:endParaRPr sz="2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A1B189-8579-5241-9B93-5101046D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8783" y="793036"/>
            <a:ext cx="4542034" cy="45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4;p3">
            <a:extLst>
              <a:ext uri="{FF2B5EF4-FFF2-40B4-BE49-F238E27FC236}">
                <a16:creationId xmlns:a16="http://schemas.microsoft.com/office/drawing/2014/main" id="{510F27D8-D976-FF47-9F26-1AB9E7E470C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438" y="255202"/>
            <a:ext cx="1738292" cy="96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Agenda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D5812-5EB5-7543-8B67-2F04FA80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86" y="1311326"/>
            <a:ext cx="7817427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Welcoming Newcomers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71C1F63-B1C9-1247-8994-0EBC129E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0561" y="1573696"/>
            <a:ext cx="4210878" cy="42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7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14</Words>
  <Application>Microsoft Macintosh PowerPoint</Application>
  <PresentationFormat>와이드스크린</PresentationFormat>
  <Paragraphs>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프레젠테이션</vt:lpstr>
      <vt:lpstr>Agenda</vt:lpstr>
      <vt:lpstr>Welcoming Newcomers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48</cp:revision>
  <dcterms:modified xsi:type="dcterms:W3CDTF">2021-03-12T14:16:34Z</dcterms:modified>
</cp:coreProperties>
</file>