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69" r:id="rId2"/>
    <p:sldId id="268" r:id="rId3"/>
    <p:sldId id="276" r:id="rId4"/>
    <p:sldId id="277" r:id="rId5"/>
    <p:sldId id="267" r:id="rId6"/>
    <p:sldId id="271" r:id="rId7"/>
    <p:sldId id="272" r:id="rId8"/>
  </p:sldIdLst>
  <p:sldSz cx="12192000" cy="6858000"/>
  <p:notesSz cx="6881813" cy="9296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94862"/>
  </p:normalViewPr>
  <p:slideViewPr>
    <p:cSldViewPr snapToGrid="0" snapToObjects="1">
      <p:cViewPr varScale="1">
        <p:scale>
          <a:sx n="117" d="100"/>
          <a:sy n="117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50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12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26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84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9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05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72C345-2F1C-DD46-9457-1079926AA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KWG/Specification-Translation-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nline-Self-Certification-Web-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OpenChain-Project/conformance-questionnai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KWG/wiki/Blog-%EC%9E%91%EC%84%B1%ED%95%98%EA%B8%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plan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D246-4EEC-FC4B-947E-ADB3A5E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2021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분기 </a:t>
            </a:r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E765C-316C-4F43-9123-588DB77A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SK</a:t>
            </a:r>
            <a:r>
              <a:rPr kumimoji="1" lang="ko-KR" altLang="en-US" dirty="0"/>
              <a:t>텔레콤 </a:t>
            </a:r>
            <a:r>
              <a:rPr kumimoji="1" lang="ko-KR" altLang="en-US" dirty="0" err="1"/>
              <a:t>장학성</a:t>
            </a:r>
            <a:endParaRPr kumimoji="1" lang="ko-Kore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B932F6-9FAD-9A48-A5CE-EB75A2C4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0287" y="1516137"/>
            <a:ext cx="7779026" cy="21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Korea Work Group </a:t>
            </a:r>
            <a:r>
              <a:rPr lang="ko-KR" altLang="en-US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스티커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Full Color 5</a:t>
            </a:r>
            <a:r>
              <a:rPr lang="ko-KR" altLang="en-US" sz="2000" dirty="0"/>
              <a:t>종 스티커 발행</a:t>
            </a:r>
            <a:endParaRPr lang="en-US" altLang="ko-KR" sz="2000" dirty="0"/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ko-KR" altLang="en-US" sz="2000" dirty="0"/>
              <a:t>신청한 모든 멤버에게 우편 발송</a:t>
            </a:r>
            <a:endParaRPr lang="en-US" altLang="ko-KR" sz="2000" dirty="0"/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Linux Foundation </a:t>
            </a:r>
            <a:r>
              <a:rPr lang="ko-KR" altLang="en-US" sz="2000" dirty="0"/>
              <a:t>지원</a:t>
            </a:r>
            <a:endParaRPr lang="en-US" altLang="ko-KR" sz="2000" dirty="0"/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Designed by </a:t>
            </a:r>
            <a:r>
              <a:rPr lang="en-US" altLang="ko-KR" sz="2000" dirty="0" err="1"/>
              <a:t>Soim</a:t>
            </a:r>
            <a:r>
              <a:rPr lang="en-US" altLang="ko-KR" sz="2000" dirty="0"/>
              <a:t> </a:t>
            </a:r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endParaRPr lang="en-US" altLang="ko-KR" sz="2000" dirty="0"/>
          </a:p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4D1E74-507C-4C4E-B816-F92273A0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71" y="1684053"/>
            <a:ext cx="6425554" cy="36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3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ISO/IEC 5230 </a:t>
            </a:r>
            <a:r>
              <a:rPr lang="ko-KR" altLang="en-US" sz="3200" dirty="0"/>
              <a:t>적합성 인증 선언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B9F030-3E6C-B942-9C0F-9B61CC72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8" y="1494206"/>
            <a:ext cx="4292600" cy="425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92B24-FD84-9245-AE66-7794BEF0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0706"/>
            <a:ext cx="4610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</a:t>
            </a:r>
            <a:r>
              <a:rPr lang="ko-KR" altLang="en-US" sz="3200" dirty="0"/>
              <a:t>규격 </a:t>
            </a:r>
            <a:r>
              <a:rPr lang="en-US" altLang="ko-KR" sz="3200" dirty="0"/>
              <a:t>2.1</a:t>
            </a:r>
            <a:r>
              <a:rPr lang="ko-KR" altLang="en-US" sz="3200" dirty="0"/>
              <a:t> 한국어 번역 완료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400" dirty="0"/>
              <a:t>OpenChain </a:t>
            </a:r>
            <a:r>
              <a:rPr lang="ko-KR" altLang="en-US" sz="2400" dirty="0"/>
              <a:t>규격 </a:t>
            </a:r>
            <a:r>
              <a:rPr lang="en-US" altLang="ko-KR" sz="2400" dirty="0"/>
              <a:t>2.1</a:t>
            </a:r>
            <a:r>
              <a:rPr lang="ko-KR" altLang="en-US" sz="2400" dirty="0"/>
              <a:t> 한국어 번역 완료</a:t>
            </a:r>
            <a:endParaRPr lang="en-US" altLang="ko-KR" sz="24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400" dirty="0">
                <a:hlinkClick r:id="rId3"/>
              </a:rPr>
              <a:t>https://github.com/OpenChain-KWG/Specification-Translation-KR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endParaRPr lang="en-US" altLang="ko-KR" sz="24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400" dirty="0"/>
              <a:t>Special Thanks to Contributors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/>
              <a:t>LG</a:t>
            </a:r>
            <a:r>
              <a:rPr lang="ko-KR" altLang="en-US" sz="2000" dirty="0"/>
              <a:t>전자 김경애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2000" dirty="0"/>
              <a:t>LG</a:t>
            </a:r>
            <a:r>
              <a:rPr lang="ko-KR" altLang="en-US" sz="2000" dirty="0"/>
              <a:t>전자 홍종호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7ED6F-D5D4-0E4D-82C7-B2258C03E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54" y="1414732"/>
            <a:ext cx="3492500" cy="452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65CE366-82E8-CF43-95DB-616D32F0B6CD}"/>
              </a:ext>
            </a:extLst>
          </p:cNvPr>
          <p:cNvSpPr/>
          <p:nvPr/>
        </p:nvSpPr>
        <p:spPr>
          <a:xfrm>
            <a:off x="6243291" y="5954400"/>
            <a:ext cx="4635225" cy="25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15000"/>
              </a:lnSpc>
            </a:pPr>
            <a:r>
              <a:rPr lang="en-US" altLang="ko-KR" sz="1000" dirty="0">
                <a:hlinkClick r:id="rId3"/>
              </a:rPr>
              <a:t>https://github.com/OpenChain-KWG/Specification-Translation-KR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6602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OpenChain </a:t>
            </a:r>
            <a:r>
              <a:rPr lang="ko-KR" altLang="en-US" sz="3200" dirty="0"/>
              <a:t>자체 인증 웹사이트 한국어 번역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 dirty="0"/>
              <a:t>OpenChain </a:t>
            </a:r>
            <a:r>
              <a:rPr lang="ko-KR" altLang="en-US" sz="2400" dirty="0"/>
              <a:t>규격 </a:t>
            </a:r>
            <a:r>
              <a:rPr lang="en-US" altLang="ko-KR" sz="2400" dirty="0"/>
              <a:t>2.1</a:t>
            </a:r>
            <a:r>
              <a:rPr lang="ko-KR" altLang="en-US" sz="2400" dirty="0"/>
              <a:t>에 맞게 </a:t>
            </a:r>
            <a:r>
              <a:rPr lang="ko-KR" altLang="en-US" sz="2400" dirty="0" err="1"/>
              <a:t>자체인증</a:t>
            </a:r>
            <a:r>
              <a:rPr lang="ko-KR" altLang="en-US" sz="2400" dirty="0"/>
              <a:t> 질문지 개선</a:t>
            </a:r>
            <a:endParaRPr lang="en-US" altLang="ko-KR" sz="24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hlinkClick r:id="rId3"/>
              </a:rPr>
              <a:t>https://github.com/OpenChain-Project/Online-Self-Certification-Web-App</a:t>
            </a:r>
            <a:endParaRPr lang="en-US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sz="2000" dirty="0">
                <a:hlinkClick r:id="rId4"/>
              </a:rPr>
              <a:t>https://github.com/OpenChain-Project/conformance-questionnaire</a:t>
            </a:r>
            <a:r>
              <a:rPr lang="ko-KR" altLang="en-US" sz="2000" dirty="0"/>
              <a:t> </a:t>
            </a:r>
            <a:endParaRPr lang="en-US" sz="200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sz="14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0CE551-816D-D045-8963-F34A5E77E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143" y="2673412"/>
            <a:ext cx="5235713" cy="40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Korea Work Group </a:t>
            </a:r>
            <a:r>
              <a:rPr lang="ko-KR" altLang="en-US" sz="3200" dirty="0"/>
              <a:t>블로그 공간 개설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ko-KR" altLang="en-US" sz="2000" dirty="0"/>
              <a:t>작성 방법 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https://github.com/OpenChain-Project/OpenChain-KWG/wiki/Blog-%EC%9E%91%EC%84%B1%ED%95%98%EA%B8%B0</a:t>
            </a:r>
            <a:r>
              <a:rPr lang="ko-KR" altLang="en-US" sz="1600" dirty="0"/>
              <a:t> </a:t>
            </a:r>
            <a:endParaRPr lang="en-US" sz="160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sz="14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6F9E7-C909-F643-B891-7062D7B7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570645"/>
            <a:ext cx="6705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Planning Group </a:t>
            </a:r>
            <a:r>
              <a:rPr lang="ko-KR" altLang="en-US" sz="32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활동</a:t>
            </a:r>
            <a:endParaRPr sz="32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altLang="ko-KR" sz="2000" dirty="0"/>
              <a:t>Planning Group</a:t>
            </a:r>
            <a:r>
              <a:rPr lang="ko-KR" altLang="en-US" sz="2000" dirty="0"/>
              <a:t>은 </a:t>
            </a:r>
            <a:r>
              <a:rPr lang="en-US" altLang="ko-KR" sz="2000" dirty="0"/>
              <a:t>OpenChain KWG</a:t>
            </a:r>
            <a:r>
              <a:rPr lang="ko-KR" altLang="en-US" sz="2000" dirty="0"/>
              <a:t>의 운영진으로써 다음과 같은 역할을 수행합니다</a:t>
            </a:r>
            <a:r>
              <a:rPr lang="en-US" altLang="ko-KR" sz="2000" dirty="0"/>
              <a:t>.</a:t>
            </a:r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>
                <a:hlinkClick r:id="rId3"/>
              </a:rPr>
              <a:t>https://openchain-project.github.io/OpenChain-KWG/subgroup/planning/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-US" altLang="ko-KR" sz="1600" dirty="0"/>
              <a:t>OpenChain KWG </a:t>
            </a:r>
            <a:r>
              <a:rPr lang="ko-KR" altLang="en-US" sz="1600" dirty="0"/>
              <a:t>거버넌스 체계 구축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정기 모임 일정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Agenda </a:t>
            </a:r>
            <a:r>
              <a:rPr lang="ko-KR" altLang="en-US" sz="1600" dirty="0"/>
              <a:t>수립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주요 의사 결정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회의록 작성</a:t>
            </a:r>
            <a:endParaRPr lang="en-US" altLang="ko-KR" sz="16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/>
              <a:t>티셔츠</a:t>
            </a:r>
            <a:r>
              <a:rPr lang="en-US" altLang="ko-KR" sz="1600" dirty="0"/>
              <a:t>,</a:t>
            </a:r>
            <a:r>
              <a:rPr lang="ko-KR" altLang="en-US" sz="1600" dirty="0"/>
              <a:t> 스티커 등 </a:t>
            </a:r>
            <a:r>
              <a:rPr lang="ko-KR" altLang="en-US" sz="1600" dirty="0" err="1"/>
              <a:t>굿즈</a:t>
            </a:r>
            <a:r>
              <a:rPr lang="ko-KR" altLang="en-US" sz="1600" dirty="0"/>
              <a:t> 제작</a:t>
            </a:r>
            <a:endParaRPr lang="en-US" altLang="ko-KR" sz="16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2FBC3E-036F-0A4B-ACE9-98B07159D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61" y="2568274"/>
            <a:ext cx="5969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208</Words>
  <Application>Microsoft Macintosh PowerPoint</Application>
  <PresentationFormat>와이드스크린</PresentationFormat>
  <Paragraphs>38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2021년 1분기 Update</vt:lpstr>
      <vt:lpstr>Korea Work Group 스티커</vt:lpstr>
      <vt:lpstr>ISO/IEC 5230 적합성 인증 선언</vt:lpstr>
      <vt:lpstr>OpenChain 규격 2.1 한국어 번역 완료</vt:lpstr>
      <vt:lpstr>OpenChain 자체 인증 웹사이트 한국어 번역</vt:lpstr>
      <vt:lpstr>Korea Work Group 블로그 공간 개설</vt:lpstr>
      <vt:lpstr>Planning Group 활동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49</cp:revision>
  <dcterms:modified xsi:type="dcterms:W3CDTF">2021-03-12T14:17:27Z</dcterms:modified>
</cp:coreProperties>
</file>