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100" d="100"/>
          <a:sy n="100" d="100"/>
        </p:scale>
        <p:origin x="3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E479-1C99-CC44-A574-95AC7E588CC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68FD-1853-0D41-BBDB-CADA628F8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E479-1C99-CC44-A574-95AC7E588CC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68FD-1853-0D41-BBDB-CADA628F8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1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E479-1C99-CC44-A574-95AC7E588CC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68FD-1853-0D41-BBDB-CADA628F8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0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E479-1C99-CC44-A574-95AC7E588CC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68FD-1853-0D41-BBDB-CADA628F8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3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E479-1C99-CC44-A574-95AC7E588CC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68FD-1853-0D41-BBDB-CADA628F8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E479-1C99-CC44-A574-95AC7E588CC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68FD-1853-0D41-BBDB-CADA628F8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80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E479-1C99-CC44-A574-95AC7E588CC6}" type="datetimeFigureOut">
              <a:rPr lang="en-US" smtClean="0"/>
              <a:t>5/8/18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68FD-1853-0D41-BBDB-CADA628F8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52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E479-1C99-CC44-A574-95AC7E588CC6}" type="datetimeFigureOut">
              <a:rPr lang="en-US" smtClean="0"/>
              <a:t>5/8/18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68FD-1853-0D41-BBDB-CADA628F8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1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E479-1C99-CC44-A574-95AC7E588CC6}" type="datetimeFigureOut">
              <a:rPr lang="en-US" smtClean="0"/>
              <a:t>5/8/18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68FD-1853-0D41-BBDB-CADA628F8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5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E479-1C99-CC44-A574-95AC7E588CC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68FD-1853-0D41-BBDB-CADA628F8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E479-1C99-CC44-A574-95AC7E588CC6}" type="datetimeFigureOut">
              <a:rPr lang="en-US" smtClean="0"/>
              <a:t>5/8/18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068FD-1853-0D41-BBDB-CADA628F8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E479-1C99-CC44-A574-95AC7E588CC6}" type="datetimeFigureOut">
              <a:rPr lang="en-US" smtClean="0"/>
              <a:t>5/8/18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068FD-1853-0D41-BBDB-CADA628F8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6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khush@cmu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OpenChirp</a:t>
            </a:r>
            <a:r>
              <a:rPr lang="en-US" dirty="0" smtClean="0"/>
              <a:t> Security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Khushboo</a:t>
            </a:r>
            <a:r>
              <a:rPr lang="en-US" dirty="0" smtClean="0"/>
              <a:t> Bhatia</a:t>
            </a:r>
          </a:p>
          <a:p>
            <a:r>
              <a:rPr lang="en-US" dirty="0" smtClean="0">
                <a:hlinkClick r:id="rId2"/>
              </a:rPr>
              <a:t>khush@cmu.edu</a:t>
            </a:r>
            <a:endParaRPr lang="en-US" dirty="0" smtClean="0"/>
          </a:p>
          <a:p>
            <a:r>
              <a:rPr lang="en-US" dirty="0" smtClean="0"/>
              <a:t>June 15,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3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Users vs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Humans.</a:t>
            </a:r>
          </a:p>
          <a:p>
            <a:pPr lvl="1"/>
            <a:r>
              <a:rPr lang="en-US" dirty="0" smtClean="0"/>
              <a:t>Bring your own identity.</a:t>
            </a:r>
          </a:p>
          <a:p>
            <a:pPr lvl="1"/>
            <a:r>
              <a:rPr lang="en-US" dirty="0" smtClean="0"/>
              <a:t>Authenticated by independent identity providers(currently Google).</a:t>
            </a:r>
          </a:p>
          <a:p>
            <a:pPr lvl="1"/>
            <a:r>
              <a:rPr lang="en-US" dirty="0" smtClean="0"/>
              <a:t>Identified by unique email address.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Thing</a:t>
            </a:r>
          </a:p>
          <a:p>
            <a:pPr lvl="1"/>
            <a:r>
              <a:rPr lang="en-US" dirty="0" smtClean="0"/>
              <a:t>Can be a device, a service, a gateway etc.</a:t>
            </a:r>
          </a:p>
          <a:p>
            <a:pPr lvl="1"/>
            <a:r>
              <a:rPr lang="en-US" dirty="0" smtClean="0"/>
              <a:t>Basic </a:t>
            </a:r>
            <a:r>
              <a:rPr lang="en-US" dirty="0" err="1" smtClean="0"/>
              <a:t>auth</a:t>
            </a:r>
            <a:r>
              <a:rPr lang="en-US" dirty="0" smtClean="0"/>
              <a:t> using ID/Token for REST and MQTT.</a:t>
            </a:r>
          </a:p>
          <a:p>
            <a:pPr lvl="1"/>
            <a:r>
              <a:rPr lang="en-US" dirty="0" smtClean="0"/>
              <a:t>Token generated by </a:t>
            </a:r>
            <a:r>
              <a:rPr lang="en-US" dirty="0" err="1" smtClean="0"/>
              <a:t>openchirp</a:t>
            </a:r>
            <a:r>
              <a:rPr lang="en-US" dirty="0" smtClean="0"/>
              <a:t> core infrastructure.</a:t>
            </a:r>
          </a:p>
          <a:p>
            <a:pPr lvl="1"/>
            <a:r>
              <a:rPr lang="en-US" dirty="0" smtClean="0"/>
              <a:t>Only one token per device/service/gateway etc.</a:t>
            </a:r>
          </a:p>
        </p:txBody>
      </p:sp>
    </p:spTree>
    <p:extLst>
      <p:ext uri="{BB962C8B-B14F-4D97-AF65-F5344CB8AC3E}">
        <p14:creationId xmlns:p14="http://schemas.microsoft.com/office/powerpoint/2010/main" val="10947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_id</a:t>
            </a:r>
          </a:p>
          <a:p>
            <a:r>
              <a:rPr lang="en-US" b="1" dirty="0" smtClean="0"/>
              <a:t>email</a:t>
            </a:r>
            <a:r>
              <a:rPr lang="en-US" dirty="0" smtClean="0"/>
              <a:t> // Unique Identifier</a:t>
            </a:r>
          </a:p>
          <a:p>
            <a:r>
              <a:rPr lang="en-US" b="1" dirty="0"/>
              <a:t>n</a:t>
            </a:r>
            <a:r>
              <a:rPr lang="en-US" b="1" dirty="0" smtClean="0"/>
              <a:t>ame</a:t>
            </a:r>
            <a:r>
              <a:rPr lang="en-US" dirty="0" smtClean="0"/>
              <a:t> </a:t>
            </a:r>
          </a:p>
          <a:p>
            <a:r>
              <a:rPr lang="en-US" b="1" dirty="0" err="1" smtClean="0"/>
              <a:t>google_id</a:t>
            </a:r>
            <a:endParaRPr lang="en-US" b="1" dirty="0" smtClean="0"/>
          </a:p>
          <a:p>
            <a:r>
              <a:rPr lang="en-US" b="1" dirty="0"/>
              <a:t>g</a:t>
            </a:r>
            <a:r>
              <a:rPr lang="en-US" b="1" dirty="0" smtClean="0"/>
              <a:t>roups</a:t>
            </a:r>
            <a:r>
              <a:rPr lang="en-US" dirty="0" smtClean="0"/>
              <a:t> : </a:t>
            </a:r>
            <a:r>
              <a:rPr lang="en-US" dirty="0" smtClean="0"/>
              <a:t>[groups memberships]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Token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_id</a:t>
            </a:r>
          </a:p>
          <a:p>
            <a:r>
              <a:rPr lang="en-US" b="1" dirty="0" err="1" smtClean="0"/>
              <a:t>thing_id</a:t>
            </a:r>
            <a:r>
              <a:rPr lang="en-US" b="1" dirty="0" smtClean="0"/>
              <a:t> </a:t>
            </a:r>
            <a:r>
              <a:rPr lang="en-US" dirty="0" smtClean="0"/>
              <a:t> // Username</a:t>
            </a:r>
            <a:endParaRPr lang="en-US" dirty="0"/>
          </a:p>
          <a:p>
            <a:r>
              <a:rPr lang="en-US" b="1" dirty="0"/>
              <a:t>t</a:t>
            </a:r>
            <a:r>
              <a:rPr lang="en-US" b="1" dirty="0" smtClean="0"/>
              <a:t>oken</a:t>
            </a:r>
            <a:r>
              <a:rPr lang="en-US" dirty="0" smtClean="0"/>
              <a:t>  // Password</a:t>
            </a:r>
          </a:p>
          <a:p>
            <a:r>
              <a:rPr lang="en-US" b="1" dirty="0" err="1" smtClean="0"/>
              <a:t>thing_type</a:t>
            </a:r>
            <a:r>
              <a:rPr lang="en-US" dirty="0" smtClean="0"/>
              <a:t>  // device | </a:t>
            </a:r>
            <a:r>
              <a:rPr lang="en-US" dirty="0" smtClean="0"/>
              <a:t>service | user </a:t>
            </a:r>
            <a:endParaRPr lang="en-US" dirty="0" smtClean="0"/>
          </a:p>
          <a:p>
            <a:r>
              <a:rPr lang="en-US" b="1" dirty="0" smtClean="0"/>
              <a:t>owner </a:t>
            </a:r>
            <a:r>
              <a:rPr lang="en-US" dirty="0" smtClean="0"/>
              <a:t>//  references the User Schema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Schema</a:t>
            </a:r>
          </a:p>
          <a:p>
            <a:pPr lvl="1"/>
            <a:r>
              <a:rPr lang="en-US" b="1" dirty="0"/>
              <a:t>n</a:t>
            </a:r>
            <a:r>
              <a:rPr lang="en-US" b="1" dirty="0" smtClean="0"/>
              <a:t>ame</a:t>
            </a:r>
          </a:p>
          <a:p>
            <a:pPr lvl="1"/>
            <a:r>
              <a:rPr lang="en-US" b="1" dirty="0" smtClean="0"/>
              <a:t>owner </a:t>
            </a:r>
            <a:r>
              <a:rPr lang="en-US" dirty="0" smtClean="0"/>
              <a:t>//  references the User Schema</a:t>
            </a:r>
          </a:p>
          <a:p>
            <a:r>
              <a:rPr lang="en-US" dirty="0" smtClean="0"/>
              <a:t>Owner of group can add/remove members.</a:t>
            </a:r>
          </a:p>
          <a:p>
            <a:r>
              <a:rPr lang="en-US" dirty="0" smtClean="0"/>
              <a:t>Each member has read/write access to the group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Users with write access can add other users to group.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57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 Token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 on device/service to generate token. ( Example: /device/:id/token)</a:t>
            </a:r>
          </a:p>
          <a:p>
            <a:r>
              <a:rPr lang="en-US" dirty="0" smtClean="0"/>
              <a:t>Regenerating token over-writes previous token.</a:t>
            </a:r>
          </a:p>
          <a:p>
            <a:r>
              <a:rPr lang="en-US" dirty="0" smtClean="0"/>
              <a:t>Delete token API.</a:t>
            </a:r>
          </a:p>
          <a:p>
            <a:r>
              <a:rPr lang="en-US" dirty="0" smtClean="0"/>
              <a:t>Deleting device or service deletes the respective token.</a:t>
            </a:r>
          </a:p>
          <a:p>
            <a:r>
              <a:rPr lang="en-US" dirty="0" smtClean="0"/>
              <a:t>GET on device/service does NOT return the token.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RWX permissions on devices for users and groups.</a:t>
            </a:r>
          </a:p>
          <a:p>
            <a:r>
              <a:rPr lang="en-US" dirty="0" smtClean="0"/>
              <a:t>Users in ”admin” group have access to everything.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30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17990</TotalTime>
  <Words>214</Words>
  <Application>Microsoft Macintosh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OpenChirp Security Architecture</vt:lpstr>
      <vt:lpstr>Users vs Things</vt:lpstr>
      <vt:lpstr>User Schema</vt:lpstr>
      <vt:lpstr>Thing Token Schema</vt:lpstr>
      <vt:lpstr>Groups</vt:lpstr>
      <vt:lpstr>Thing Token API</vt:lpstr>
      <vt:lpstr>Brainstorming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OpenChirp Security Architecture</dc:title>
  <dc:creator>khushbob</dc:creator>
  <cp:lastModifiedBy>khushbob</cp:lastModifiedBy>
  <cp:revision>24</cp:revision>
  <dcterms:created xsi:type="dcterms:W3CDTF">2017-06-15T03:56:13Z</dcterms:created>
  <dcterms:modified xsi:type="dcterms:W3CDTF">2018-05-08T18:28:29Z</dcterms:modified>
</cp:coreProperties>
</file>