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54" autoAdjust="0"/>
  </p:normalViewPr>
  <p:slideViewPr>
    <p:cSldViewPr snapToGrid="0">
      <p:cViewPr varScale="1">
        <p:scale>
          <a:sx n="105" d="100"/>
          <a:sy n="105" d="100"/>
        </p:scale>
        <p:origin x="60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C28432-F7D1-4977-8C45-5F8A9BCEF8D4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F699A9-7F3B-4898-BFE7-21166F0B49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059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F699A9-7F3B-4898-BFE7-21166F0B49E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529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81BA-40C1-4F01-A521-530101DCB745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455D-B86A-4F0F-84EC-4ED355A2CD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45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81BA-40C1-4F01-A521-530101DCB745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455D-B86A-4F0F-84EC-4ED355A2CD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806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81BA-40C1-4F01-A521-530101DCB745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455D-B86A-4F0F-84EC-4ED355A2CD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24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81BA-40C1-4F01-A521-530101DCB745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455D-B86A-4F0F-84EC-4ED355A2CD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634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81BA-40C1-4F01-A521-530101DCB745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455D-B86A-4F0F-84EC-4ED355A2CD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155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81BA-40C1-4F01-A521-530101DCB745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455D-B86A-4F0F-84EC-4ED355A2CD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00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81BA-40C1-4F01-A521-530101DCB745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455D-B86A-4F0F-84EC-4ED355A2CD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97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81BA-40C1-4F01-A521-530101DCB745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455D-B86A-4F0F-84EC-4ED355A2CD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584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81BA-40C1-4F01-A521-530101DCB745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455D-B86A-4F0F-84EC-4ED355A2CD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182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81BA-40C1-4F01-A521-530101DCB745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455D-B86A-4F0F-84EC-4ED355A2CD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724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81BA-40C1-4F01-A521-530101DCB745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455D-B86A-4F0F-84EC-4ED355A2CD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730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181BA-40C1-4F01-A521-530101DCB745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6455D-B86A-4F0F-84EC-4ED355A2CD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268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890552" y="2112422"/>
            <a:ext cx="10425147" cy="778003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altLang="zh-CN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libperf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6496334"/>
            <a:ext cx="12191999" cy="361666"/>
          </a:xfrm>
        </p:spPr>
        <p:txBody>
          <a:bodyPr>
            <a:normAutofit/>
          </a:bodyPr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框架分析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.md –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– perf-prof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2501" y="3116536"/>
            <a:ext cx="12139499" cy="21875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021805" y="2395509"/>
            <a:ext cx="1618795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200" dirty="0" smtClean="0">
                <a:latin typeface="Consolas" panose="020B0609020204030204" pitchFamily="49" charset="0"/>
              </a:rPr>
              <a:t>perf_event_open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595024" y="2280757"/>
            <a:ext cx="2631271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ioctl(</a:t>
            </a:r>
            <a:r>
              <a:rPr lang="en-US" altLang="zh-CN" sz="1050" dirty="0">
                <a:latin typeface="Consolas" panose="020B0609020204030204" pitchFamily="49" charset="0"/>
              </a:rPr>
              <a:t>PERF_EVENT_IOC_SET_FILTER</a:t>
            </a:r>
            <a:r>
              <a:rPr lang="en-US" altLang="zh-CN" sz="12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ioctl(</a:t>
            </a:r>
            <a:r>
              <a:rPr lang="en-US" altLang="zh-CN" sz="1050" dirty="0">
                <a:latin typeface="Consolas" panose="020B0609020204030204" pitchFamily="49" charset="0"/>
              </a:rPr>
              <a:t>PERF_EVENT_IOC_SET_BPF</a:t>
            </a:r>
            <a:r>
              <a:rPr lang="en-US" altLang="zh-CN" sz="1200" dirty="0">
                <a:latin typeface="Consolas" panose="020B0609020204030204" pitchFamily="49" charset="0"/>
              </a:rPr>
              <a:t>)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308070" y="2379990"/>
            <a:ext cx="1507824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r</a:t>
            </a:r>
            <a:r>
              <a:rPr lang="en-US" altLang="zh-CN" sz="1200" dirty="0" smtClean="0">
                <a:latin typeface="Consolas" panose="020B0609020204030204" pitchFamily="49" charset="0"/>
              </a:rPr>
              <a:t>ead     mmap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90552" y="271051"/>
            <a:ext cx="10425147" cy="184028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erf-prof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21805" y="1701038"/>
            <a:ext cx="1618795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perf_evlist__open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820193" y="5547881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Consolas" panose="020B0609020204030204" pitchFamily="49" charset="0"/>
              </a:rPr>
              <a:t>ringbuffer</a:t>
            </a:r>
            <a:endParaRPr lang="en-US" altLang="zh-CN" sz="1400" dirty="0" smtClean="0">
              <a:latin typeface="Consolas" panose="020B0609020204030204" pitchFamily="49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265316" y="5263487"/>
            <a:ext cx="554877" cy="2628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5153063" y="5547882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counter</a:t>
            </a:r>
            <a:endParaRPr lang="en-US" altLang="zh-CN" sz="1200" dirty="0" smtClean="0">
              <a:latin typeface="Consolas" panose="020B0609020204030204" pitchFamily="49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299931" y="4270591"/>
            <a:ext cx="994341" cy="66427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pmu</a:t>
            </a: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ftrace</a:t>
            </a:r>
            <a:endParaRPr lang="zh-CN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299931" y="3774850"/>
            <a:ext cx="994341" cy="2628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ebpf</a:t>
            </a:r>
            <a:endParaRPr lang="zh-CN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529325" y="3769962"/>
            <a:ext cx="256301" cy="2563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/>
          <p:cNvCxnSpPr>
            <a:stCxn id="28" idx="6"/>
            <a:endCxn id="26" idx="1"/>
          </p:cNvCxnSpPr>
          <p:nvPr/>
        </p:nvCxnSpPr>
        <p:spPr>
          <a:xfrm>
            <a:off x="1785626" y="3898113"/>
            <a:ext cx="1514305" cy="815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6" idx="2"/>
            <a:endCxn id="25" idx="0"/>
          </p:cNvCxnSpPr>
          <p:nvPr/>
        </p:nvCxnSpPr>
        <p:spPr>
          <a:xfrm>
            <a:off x="3797102" y="4037683"/>
            <a:ext cx="0" cy="23290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7001083" y="3613052"/>
            <a:ext cx="1407530" cy="1569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sz="1000" dirty="0"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chemeClr val="tx1"/>
                </a:solidFill>
                <a:latin typeface="Consolas" panose="020B0609020204030204" pitchFamily="49" charset="0"/>
              </a:rPr>
              <a:t>PERF_SAMPLE</a:t>
            </a:r>
            <a:r>
              <a:rPr lang="en-US" altLang="zh-CN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_*</a:t>
            </a:r>
          </a:p>
          <a:p>
            <a:r>
              <a:rPr lang="en-US" altLang="zh-CN" sz="1000" dirty="0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pu</a:t>
            </a:r>
          </a:p>
          <a:p>
            <a:r>
              <a:rPr lang="en-US" altLang="zh-CN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ip</a:t>
            </a:r>
          </a:p>
          <a:p>
            <a:r>
              <a:rPr lang="en-US" altLang="zh-CN" sz="1000" dirty="0">
                <a:solidFill>
                  <a:schemeClr val="tx1"/>
                </a:solidFill>
                <a:latin typeface="Consolas" panose="020B0609020204030204" pitchFamily="49" charset="0"/>
              </a:rPr>
              <a:t>p</a:t>
            </a:r>
            <a:r>
              <a:rPr lang="en-US" altLang="zh-CN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id/tid</a:t>
            </a:r>
          </a:p>
          <a:p>
            <a:r>
              <a:rPr lang="en-US" altLang="zh-CN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time</a:t>
            </a:r>
          </a:p>
          <a:p>
            <a:r>
              <a:rPr lang="en-US" altLang="zh-CN" sz="1000" dirty="0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allchain</a:t>
            </a:r>
          </a:p>
          <a:p>
            <a:r>
              <a:rPr lang="en-US" altLang="zh-CN" sz="1000" dirty="0">
                <a:solidFill>
                  <a:schemeClr val="tx1"/>
                </a:solidFill>
                <a:latin typeface="Consolas" panose="020B0609020204030204" pitchFamily="49" charset="0"/>
              </a:rPr>
              <a:t>r</a:t>
            </a:r>
            <a:r>
              <a:rPr lang="en-US" altLang="zh-CN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aw(tracepoint)</a:t>
            </a:r>
          </a:p>
          <a:p>
            <a:r>
              <a:rPr lang="en-US" altLang="zh-CN" sz="1000" dirty="0">
                <a:solidFill>
                  <a:schemeClr val="tx1"/>
                </a:solidFill>
                <a:latin typeface="Consolas" panose="020B0609020204030204" pitchFamily="49" charset="0"/>
              </a:rPr>
              <a:t>r</a:t>
            </a:r>
            <a:r>
              <a:rPr lang="en-US" altLang="zh-CN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egs</a:t>
            </a:r>
          </a:p>
          <a:p>
            <a:pPr algn="ctr"/>
            <a:r>
              <a:rPr lang="en-US" altLang="zh-CN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…</a:t>
            </a:r>
            <a:endParaRPr lang="en-US" altLang="zh-CN" sz="10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endParaRPr lang="zh-CN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0" name="直接连接符 79"/>
          <p:cNvCxnSpPr/>
          <p:nvPr/>
        </p:nvCxnSpPr>
        <p:spPr>
          <a:xfrm flipV="1">
            <a:off x="6586002" y="3611647"/>
            <a:ext cx="415078" cy="409869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>
            <a:off x="6586002" y="4226573"/>
            <a:ext cx="415078" cy="955923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组合 89"/>
          <p:cNvGrpSpPr/>
          <p:nvPr/>
        </p:nvGrpSpPr>
        <p:grpSpPr>
          <a:xfrm>
            <a:off x="5971670" y="3320462"/>
            <a:ext cx="606890" cy="2205858"/>
            <a:chOff x="5395396" y="3320462"/>
            <a:chExt cx="606890" cy="2205858"/>
          </a:xfrm>
        </p:grpSpPr>
        <p:grpSp>
          <p:nvGrpSpPr>
            <p:cNvPr id="89" name="组合 88"/>
            <p:cNvGrpSpPr/>
            <p:nvPr/>
          </p:nvGrpSpPr>
          <p:grpSpPr>
            <a:xfrm>
              <a:off x="5401776" y="3320462"/>
              <a:ext cx="600510" cy="2205858"/>
              <a:chOff x="5395387" y="3320462"/>
              <a:chExt cx="600510" cy="2205858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5395396" y="3365425"/>
                <a:ext cx="600501" cy="21608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7" name="直接连接符 16"/>
              <p:cNvCxnSpPr/>
              <p:nvPr/>
            </p:nvCxnSpPr>
            <p:spPr>
              <a:xfrm>
                <a:off x="5395394" y="3673522"/>
                <a:ext cx="60050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5395393" y="3843781"/>
                <a:ext cx="60050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文本框 19"/>
              <p:cNvSpPr txBox="1"/>
              <p:nvPr/>
            </p:nvSpPr>
            <p:spPr>
              <a:xfrm>
                <a:off x="5395393" y="3320462"/>
                <a:ext cx="60050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 smtClean="0">
                    <a:latin typeface="Consolas" panose="020B0609020204030204" pitchFamily="49" charset="0"/>
                  </a:rPr>
                  <a:t>event</a:t>
                </a:r>
                <a:endParaRPr lang="zh-CN" altLang="en-US" sz="1000" dirty="0">
                  <a:latin typeface="Consolas" panose="020B0609020204030204" pitchFamily="49" charset="0"/>
                </a:endParaRPr>
              </a:p>
            </p:txBody>
          </p:sp>
          <p:cxnSp>
            <p:nvCxnSpPr>
              <p:cNvPr id="87" name="直接连接符 86"/>
              <p:cNvCxnSpPr/>
              <p:nvPr/>
            </p:nvCxnSpPr>
            <p:spPr>
              <a:xfrm>
                <a:off x="5395392" y="4025119"/>
                <a:ext cx="60050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/>
              <p:cNvCxnSpPr/>
              <p:nvPr/>
            </p:nvCxnSpPr>
            <p:spPr>
              <a:xfrm>
                <a:off x="5395387" y="4220018"/>
                <a:ext cx="60050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直接连接符 15"/>
            <p:cNvCxnSpPr/>
            <p:nvPr/>
          </p:nvCxnSpPr>
          <p:spPr>
            <a:xfrm>
              <a:off x="5395396" y="3521122"/>
              <a:ext cx="60050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文本框 98"/>
          <p:cNvSpPr txBox="1"/>
          <p:nvPr/>
        </p:nvSpPr>
        <p:spPr>
          <a:xfrm>
            <a:off x="2640600" y="1718819"/>
            <a:ext cx="2252916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perf_</a:t>
            </a:r>
            <a:r>
              <a:rPr lang="en-US" altLang="zh-CN" sz="1200" dirty="0" err="1">
                <a:latin typeface="Consolas" panose="020B0609020204030204" pitchFamily="49" charset="0"/>
              </a:rPr>
              <a:t>evsel</a:t>
            </a:r>
            <a:r>
              <a:rPr lang="en-US" altLang="zh-CN" sz="1200" dirty="0">
                <a:latin typeface="Consolas" panose="020B0609020204030204" pitchFamily="49" charset="0"/>
              </a:rPr>
              <a:t>__apply_filter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132435" y="1715074"/>
            <a:ext cx="2057298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perf_evlist__mmap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7419671" y="1697243"/>
            <a:ext cx="2395859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1200" dirty="0" smtClean="0">
                <a:latin typeface="Consolas" panose="020B0609020204030204" pitchFamily="49" charset="0"/>
              </a:rPr>
              <a:t>循环读取采样事件</a:t>
            </a:r>
            <a:r>
              <a:rPr lang="en-US" altLang="zh-CN" sz="1200" dirty="0" smtClean="0">
                <a:latin typeface="Consolas" panose="020B0609020204030204" pitchFamily="49" charset="0"/>
              </a:rPr>
              <a:t>/</a:t>
            </a:r>
            <a:r>
              <a:rPr lang="en-US" altLang="zh-CN" sz="1400" dirty="0" smtClean="0">
                <a:latin typeface="Consolas" panose="020B0609020204030204" pitchFamily="49" charset="0"/>
              </a:rPr>
              <a:t>counter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104" name="肘形连接符 103"/>
          <p:cNvCxnSpPr>
            <a:stCxn id="20" idx="3"/>
            <a:endCxn id="102" idx="2"/>
          </p:cNvCxnSpPr>
          <p:nvPr/>
        </p:nvCxnSpPr>
        <p:spPr>
          <a:xfrm flipV="1">
            <a:off x="6578557" y="2005020"/>
            <a:ext cx="2039044" cy="143855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圆角矩形 105"/>
          <p:cNvSpPr/>
          <p:nvPr/>
        </p:nvSpPr>
        <p:spPr>
          <a:xfrm>
            <a:off x="1041866" y="952895"/>
            <a:ext cx="9624653" cy="58246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profiler</a:t>
            </a:r>
            <a:endParaRPr lang="zh-CN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1365239" y="1258357"/>
            <a:ext cx="584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Consolas" panose="020B0609020204030204" pitchFamily="49" charset="0"/>
              </a:rPr>
              <a:t>init</a:t>
            </a:r>
          </a:p>
        </p:txBody>
      </p:sp>
      <p:sp>
        <p:nvSpPr>
          <p:cNvPr id="110" name="文本框 109"/>
          <p:cNvSpPr txBox="1"/>
          <p:nvPr/>
        </p:nvSpPr>
        <p:spPr>
          <a:xfrm>
            <a:off x="2640600" y="1258357"/>
            <a:ext cx="810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Consolas" panose="020B0609020204030204" pitchFamily="49" charset="0"/>
              </a:rPr>
              <a:t>filter</a:t>
            </a:r>
          </a:p>
        </p:txBody>
      </p:sp>
      <p:sp>
        <p:nvSpPr>
          <p:cNvPr id="111" name="文本框 110"/>
          <p:cNvSpPr txBox="1"/>
          <p:nvPr/>
        </p:nvSpPr>
        <p:spPr>
          <a:xfrm>
            <a:off x="7246720" y="1259762"/>
            <a:ext cx="810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Consolas" panose="020B0609020204030204" pitchFamily="49" charset="0"/>
              </a:rPr>
              <a:t>sample</a:t>
            </a:r>
          </a:p>
        </p:txBody>
      </p:sp>
      <p:sp>
        <p:nvSpPr>
          <p:cNvPr id="112" name="文本框 111"/>
          <p:cNvSpPr txBox="1"/>
          <p:nvPr/>
        </p:nvSpPr>
        <p:spPr>
          <a:xfrm>
            <a:off x="8617601" y="1263141"/>
            <a:ext cx="810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Consolas" panose="020B0609020204030204" pitchFamily="49" charset="0"/>
              </a:rPr>
              <a:t>read</a:t>
            </a:r>
          </a:p>
        </p:txBody>
      </p:sp>
      <p:sp>
        <p:nvSpPr>
          <p:cNvPr id="113" name="文本框 112"/>
          <p:cNvSpPr txBox="1"/>
          <p:nvPr/>
        </p:nvSpPr>
        <p:spPr>
          <a:xfrm>
            <a:off x="5701261" y="1248878"/>
            <a:ext cx="363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114" name="圆角矩形 113"/>
          <p:cNvSpPr/>
          <p:nvPr/>
        </p:nvSpPr>
        <p:spPr>
          <a:xfrm>
            <a:off x="1041867" y="499515"/>
            <a:ext cx="743760" cy="41618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trace</a:t>
            </a:r>
            <a:endParaRPr lang="zh-CN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圆角矩形 114"/>
          <p:cNvSpPr/>
          <p:nvPr/>
        </p:nvSpPr>
        <p:spPr>
          <a:xfrm>
            <a:off x="1865753" y="499515"/>
            <a:ext cx="1214119" cy="41618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ask-state</a:t>
            </a:r>
            <a:endParaRPr lang="zh-CN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圆角矩形 115"/>
          <p:cNvSpPr/>
          <p:nvPr/>
        </p:nvSpPr>
        <p:spPr>
          <a:xfrm>
            <a:off x="3159998" y="499515"/>
            <a:ext cx="1059589" cy="41618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kvm</a:t>
            </a: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</a:rPr>
              <a:t>-exit</a:t>
            </a:r>
            <a:endParaRPr lang="zh-CN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圆角矩形 116"/>
          <p:cNvSpPr/>
          <p:nvPr/>
        </p:nvSpPr>
        <p:spPr>
          <a:xfrm>
            <a:off x="4294272" y="499515"/>
            <a:ext cx="932023" cy="41618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mpdelay</a:t>
            </a:r>
            <a:endParaRPr lang="zh-CN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圆角矩形 117"/>
          <p:cNvSpPr/>
          <p:nvPr/>
        </p:nvSpPr>
        <p:spPr>
          <a:xfrm>
            <a:off x="5300980" y="499515"/>
            <a:ext cx="1397488" cy="41618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</a:rPr>
              <a:t>m</a:t>
            </a:r>
            <a:r>
              <a:rPr lang="en-US" altLang="zh-CN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ulti-trace</a:t>
            </a:r>
            <a:endParaRPr lang="zh-CN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9897498" y="1237837"/>
            <a:ext cx="363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120" name="圆角矩形 119"/>
          <p:cNvSpPr/>
          <p:nvPr/>
        </p:nvSpPr>
        <p:spPr>
          <a:xfrm>
            <a:off x="6770163" y="499515"/>
            <a:ext cx="1126074" cy="41618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kmemleak</a:t>
            </a:r>
            <a:endParaRPr lang="zh-CN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圆角矩形 120"/>
          <p:cNvSpPr/>
          <p:nvPr/>
        </p:nvSpPr>
        <p:spPr>
          <a:xfrm>
            <a:off x="7967932" y="499515"/>
            <a:ext cx="537905" cy="41618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top</a:t>
            </a:r>
            <a:endParaRPr lang="zh-CN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2" name="圆角矩形 121"/>
          <p:cNvSpPr/>
          <p:nvPr/>
        </p:nvSpPr>
        <p:spPr>
          <a:xfrm>
            <a:off x="8597442" y="499515"/>
            <a:ext cx="675157" cy="41618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stat</a:t>
            </a:r>
            <a:endParaRPr lang="zh-CN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圆角矩形 122"/>
          <p:cNvSpPr/>
          <p:nvPr/>
        </p:nvSpPr>
        <p:spPr>
          <a:xfrm>
            <a:off x="9378129" y="499515"/>
            <a:ext cx="675157" cy="41618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…</a:t>
            </a:r>
            <a:endParaRPr lang="zh-CN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28" name="组合 127"/>
          <p:cNvGrpSpPr/>
          <p:nvPr/>
        </p:nvGrpSpPr>
        <p:grpSpPr>
          <a:xfrm>
            <a:off x="4284747" y="3896102"/>
            <a:ext cx="1720950" cy="1367385"/>
            <a:chOff x="4284747" y="3896102"/>
            <a:chExt cx="1720950" cy="1367385"/>
          </a:xfrm>
        </p:grpSpPr>
        <p:grpSp>
          <p:nvGrpSpPr>
            <p:cNvPr id="94" name="组合 93"/>
            <p:cNvGrpSpPr/>
            <p:nvPr/>
          </p:nvGrpSpPr>
          <p:grpSpPr>
            <a:xfrm>
              <a:off x="4284747" y="4125423"/>
              <a:ext cx="1693294" cy="1138064"/>
              <a:chOff x="3708473" y="4125423"/>
              <a:chExt cx="1693294" cy="1138064"/>
            </a:xfrm>
          </p:grpSpPr>
          <p:cxnSp>
            <p:nvCxnSpPr>
              <p:cNvPr id="48" name="肘形连接符 47"/>
              <p:cNvCxnSpPr>
                <a:stCxn id="25" idx="3"/>
                <a:endCxn id="23" idx="0"/>
              </p:cNvCxnSpPr>
              <p:nvPr/>
            </p:nvCxnSpPr>
            <p:spPr>
              <a:xfrm>
                <a:off x="3708473" y="4602730"/>
                <a:ext cx="1248483" cy="660757"/>
              </a:xfrm>
              <a:prstGeom prst="bentConnector2">
                <a:avLst/>
              </a:prstGeom>
              <a:ln w="95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肘形连接符 50"/>
              <p:cNvCxnSpPr>
                <a:stCxn id="25" idx="3"/>
              </p:cNvCxnSpPr>
              <p:nvPr/>
            </p:nvCxnSpPr>
            <p:spPr>
              <a:xfrm flipV="1">
                <a:off x="3717998" y="4125423"/>
                <a:ext cx="1683769" cy="477307"/>
              </a:xfrm>
              <a:prstGeom prst="bentConnector3">
                <a:avLst>
                  <a:gd name="adj1" fmla="val 73618"/>
                </a:avLst>
              </a:prstGeom>
              <a:ln w="952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文本框 61"/>
              <p:cNvSpPr txBox="1"/>
              <p:nvPr/>
            </p:nvSpPr>
            <p:spPr>
              <a:xfrm>
                <a:off x="4712339" y="4841377"/>
                <a:ext cx="336952" cy="26161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>
                    <a:latin typeface="Consolas" panose="020B0609020204030204" pitchFamily="49" charset="0"/>
                  </a:rPr>
                  <a:t>+1</a:t>
                </a:r>
                <a:endParaRPr lang="en-US" altLang="zh-CN" sz="1600" dirty="0" smtClean="0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63" name="文本框 62"/>
            <p:cNvSpPr txBox="1"/>
            <p:nvPr/>
          </p:nvSpPr>
          <p:spPr>
            <a:xfrm>
              <a:off x="5308070" y="3896102"/>
              <a:ext cx="697627" cy="2462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1000" dirty="0" smtClean="0">
                  <a:latin typeface="Consolas" panose="020B0609020204030204" pitchFamily="49" charset="0"/>
                </a:rPr>
                <a:t>采样事件</a:t>
              </a:r>
              <a:endParaRPr lang="en-US" altLang="zh-CN" sz="1200" dirty="0" smtClean="0">
                <a:latin typeface="Consolas" panose="020B0609020204030204" pitchFamily="49" charset="0"/>
              </a:endParaRPr>
            </a:p>
          </p:txBody>
        </p:sp>
      </p:grpSp>
      <p:pic>
        <p:nvPicPr>
          <p:cNvPr id="133" name="图片 1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907" y="1695140"/>
            <a:ext cx="348129" cy="34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14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73</Words>
  <Application>Microsoft Office PowerPoint</Application>
  <PresentationFormat>宽屏</PresentationFormat>
  <Paragraphs>45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微软雅黑</vt:lpstr>
      <vt:lpstr>Arial</vt:lpstr>
      <vt:lpstr>Consolas</vt:lpstr>
      <vt:lpstr>Office 主题​​</vt:lpstr>
      <vt:lpstr>框架分析.md – 图1 – perf-prof框架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框架分析.md – 图1</dc:title>
  <dc:creator>yongduan(段永超)</dc:creator>
  <cp:lastModifiedBy>yongduan(段永超)</cp:lastModifiedBy>
  <cp:revision>78</cp:revision>
  <dcterms:created xsi:type="dcterms:W3CDTF">2022-08-02T03:46:28Z</dcterms:created>
  <dcterms:modified xsi:type="dcterms:W3CDTF">2022-08-02T06:50:30Z</dcterms:modified>
</cp:coreProperties>
</file>