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37" autoAdjust="0"/>
  </p:normalViewPr>
  <p:slideViewPr>
    <p:cSldViewPr>
      <p:cViewPr varScale="1">
        <p:scale>
          <a:sx n="80" d="100"/>
          <a:sy n="80" d="100"/>
        </p:scale>
        <p:origin x="-3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95E08-924C-470D-A89F-8996F93CE75F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6EDC2-D838-415A-B0B6-C8E5FDBBE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8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SIP: session initiation protocol – controls communication sessions such as voice and video calls over IP</a:t>
            </a:r>
          </a:p>
          <a:p>
            <a:r>
              <a:rPr lang="en-US" dirty="0" smtClean="0"/>
              <a:t>-&gt; used to create, modify, and terminate two-party</a:t>
            </a:r>
            <a:r>
              <a:rPr lang="en-US" baseline="0" dirty="0" smtClean="0"/>
              <a:t> sessions</a:t>
            </a:r>
            <a:endParaRPr lang="en-US" dirty="0" smtClean="0"/>
          </a:p>
          <a:p>
            <a:r>
              <a:rPr lang="en-US" dirty="0" smtClean="0"/>
              <a:t>RTP:</a:t>
            </a:r>
            <a:r>
              <a:rPr lang="en-US" baseline="0" dirty="0" smtClean="0"/>
              <a:t> real-time transport protocol – defines a standardized packet format for delivering audio and video </a:t>
            </a:r>
            <a:r>
              <a:rPr lang="en-US" baseline="0" dirty="0" err="1" smtClean="0"/>
              <a:t>voer</a:t>
            </a:r>
            <a:r>
              <a:rPr lang="en-US" baseline="0" dirty="0" smtClean="0"/>
              <a:t> IP networks</a:t>
            </a:r>
          </a:p>
          <a:p>
            <a:r>
              <a:rPr lang="en-US" baseline="0" dirty="0" smtClean="0"/>
              <a:t>NAT: network address translation – modifying IP address info in IP packet headers while in transit across a traffic routing device</a:t>
            </a:r>
          </a:p>
          <a:p>
            <a:r>
              <a:rPr lang="en-US" baseline="0" dirty="0" smtClean="0"/>
              <a:t>STUN: session traversal utilities for NAT: standardized set of methods used in NAT traversal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6EDC2-D838-415A-B0B6-C8E5FDBBE5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96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6EDC2-D838-415A-B0B6-C8E5FDBBE5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92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331-2F2F-4AEA-AFE7-1DF5C4AC8784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F5FE60-62AD-45BE-A6B3-AE7766A35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331-2F2F-4AEA-AFE7-1DF5C4AC8784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FE60-62AD-45BE-A6B3-AE7766A35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331-2F2F-4AEA-AFE7-1DF5C4AC8784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FE60-62AD-45BE-A6B3-AE7766A35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331-2F2F-4AEA-AFE7-1DF5C4AC8784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FE60-62AD-45BE-A6B3-AE7766A35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331-2F2F-4AEA-AFE7-1DF5C4AC8784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FE60-62AD-45BE-A6B3-AE7766A35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331-2F2F-4AEA-AFE7-1DF5C4AC8784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FE60-62AD-45BE-A6B3-AE7766A35B6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331-2F2F-4AEA-AFE7-1DF5C4AC8784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FE60-62AD-45BE-A6B3-AE7766A35B6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331-2F2F-4AEA-AFE7-1DF5C4AC8784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FE60-62AD-45BE-A6B3-AE7766A35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331-2F2F-4AEA-AFE7-1DF5C4AC8784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FE60-62AD-45BE-A6B3-AE7766A35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331-2F2F-4AEA-AFE7-1DF5C4AC8784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FE60-62AD-45BE-A6B3-AE7766A35B6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331-2F2F-4AEA-AFE7-1DF5C4AC8784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FE60-62AD-45BE-A6B3-AE7766A35B6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51C4331-2F2F-4AEA-AFE7-1DF5C4AC8784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00F5FE60-62AD-45BE-A6B3-AE7766A35B6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processing.org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nup/free" TargetMode="External"/><Relationship Id="rId2" Type="http://schemas.openxmlformats.org/officeDocument/2006/relationships/hyperlink" Target="http://progit.org/book/ch1-3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OpenComm</a:t>
            </a:r>
            <a:r>
              <a:rPr lang="en-US" dirty="0" smtClean="0"/>
              <a:t>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September 22,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5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Summer 2009 (1.5)</a:t>
            </a:r>
          </a:p>
          <a:p>
            <a:pPr lvl="1"/>
            <a:r>
              <a:rPr lang="en-US" dirty="0" smtClean="0"/>
              <a:t>Founded by Graeme Bailey and Makoto </a:t>
            </a:r>
            <a:r>
              <a:rPr lang="en-US" dirty="0" err="1" smtClean="0"/>
              <a:t>Bentz</a:t>
            </a:r>
            <a:r>
              <a:rPr lang="en-US" dirty="0" smtClean="0"/>
              <a:t> ’10, </a:t>
            </a:r>
            <a:r>
              <a:rPr lang="en-US" dirty="0" err="1" smtClean="0"/>
              <a:t>M.Eng</a:t>
            </a:r>
            <a:r>
              <a:rPr lang="en-US" dirty="0" smtClean="0"/>
              <a:t>. ’11</a:t>
            </a:r>
            <a:endParaRPr lang="en-US" dirty="0"/>
          </a:p>
          <a:p>
            <a:r>
              <a:rPr lang="en-US" dirty="0" smtClean="0"/>
              <a:t>Fall 2009 (1.6, 2.0)</a:t>
            </a:r>
          </a:p>
          <a:p>
            <a:pPr lvl="1"/>
            <a:r>
              <a:rPr lang="en-US" dirty="0" smtClean="0"/>
              <a:t>Realized that we needed more than 4 people in the group</a:t>
            </a:r>
          </a:p>
          <a:p>
            <a:pPr lvl="1"/>
            <a:r>
              <a:rPr lang="en-US" dirty="0" smtClean="0"/>
              <a:t>Determined possible modifiable SIP stacks</a:t>
            </a:r>
          </a:p>
          <a:p>
            <a:r>
              <a:rPr lang="en-US" dirty="0" smtClean="0"/>
              <a:t>Spring 2010 (2.1)</a:t>
            </a:r>
          </a:p>
          <a:p>
            <a:pPr lvl="1"/>
            <a:r>
              <a:rPr lang="en-US" dirty="0" smtClean="0"/>
              <a:t>Successfully completed:</a:t>
            </a:r>
          </a:p>
          <a:p>
            <a:pPr lvl="2"/>
            <a:r>
              <a:rPr lang="en-US" dirty="0" smtClean="0"/>
              <a:t>2D sound </a:t>
            </a:r>
            <a:r>
              <a:rPr lang="en-US" dirty="0" err="1" smtClean="0"/>
              <a:t>spatialization</a:t>
            </a:r>
            <a:r>
              <a:rPr lang="en-US" dirty="0" smtClean="0"/>
              <a:t> algorithm</a:t>
            </a:r>
          </a:p>
          <a:p>
            <a:pPr lvl="2"/>
            <a:r>
              <a:rPr lang="en-US" dirty="0" smtClean="0"/>
              <a:t>RTP session negotiation with Jingle</a:t>
            </a:r>
          </a:p>
          <a:p>
            <a:pPr lvl="2"/>
            <a:r>
              <a:rPr lang="en-US" dirty="0" smtClean="0"/>
              <a:t>NAT traversal with STUN</a:t>
            </a:r>
          </a:p>
          <a:p>
            <a:pPr lvl="2"/>
            <a:r>
              <a:rPr lang="en-US" dirty="0" smtClean="0"/>
              <a:t>RTP audio streams between several of our clients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s://fbcdn-sphotos-a.akamaihd.net/hphotos-ak-snc3/12435_721581008715_429712_41295036_6787808_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7" t="15809" r="22255" b="-1071"/>
          <a:stretch/>
        </p:blipFill>
        <p:spPr bwMode="auto">
          <a:xfrm>
            <a:off x="7162799" y="176595"/>
            <a:ext cx="1682113" cy="165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s.cornell.edu/annual_report/01-02/images/BAILE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87745"/>
            <a:ext cx="126999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5"/>
          <p:cNvSpPr/>
          <p:nvPr/>
        </p:nvSpPr>
        <p:spPr>
          <a:xfrm>
            <a:off x="5486401" y="3200400"/>
            <a:ext cx="3434220" cy="2844068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2009 – 2010</a:t>
            </a:r>
          </a:p>
          <a:p>
            <a:pPr algn="ctr"/>
            <a:r>
              <a:rPr lang="en-US" dirty="0" smtClean="0"/>
              <a:t>Getting used to mobile application development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Prepping different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4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Fall 2010 (2.2)</a:t>
            </a:r>
          </a:p>
          <a:p>
            <a:pPr lvl="1"/>
            <a:r>
              <a:rPr lang="en-US" dirty="0" smtClean="0"/>
              <a:t>Transition over to XMPP/Jingle/Jabber</a:t>
            </a:r>
          </a:p>
          <a:p>
            <a:pPr lvl="1"/>
            <a:r>
              <a:rPr lang="en-US" dirty="0" smtClean="0"/>
              <a:t>Upgrade to Android 2.2 Platform</a:t>
            </a:r>
          </a:p>
          <a:p>
            <a:r>
              <a:rPr lang="en-US" dirty="0" smtClean="0"/>
              <a:t>Spring 2011 (2.3)</a:t>
            </a:r>
          </a:p>
          <a:p>
            <a:pPr lvl="1"/>
            <a:r>
              <a:rPr lang="en-US" dirty="0" smtClean="0"/>
              <a:t>Created demo of Desktop Client for BOOM 2011</a:t>
            </a:r>
          </a:p>
          <a:p>
            <a:pPr lvl="1"/>
            <a:r>
              <a:rPr lang="en-US" dirty="0" smtClean="0"/>
              <a:t>Started implementation for Android</a:t>
            </a:r>
          </a:p>
          <a:p>
            <a:pPr lvl="2"/>
            <a:r>
              <a:rPr lang="en-US" dirty="0" smtClean="0"/>
              <a:t>Integration issue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 descr="https://fbcdn-sphotos-a.akamaihd.net/hphotos-ak-ash4/225974_1807194332922_1031820479_31867178_3984550_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0" t="28699" r="3459"/>
          <a:stretch/>
        </p:blipFill>
        <p:spPr bwMode="auto">
          <a:xfrm>
            <a:off x="4343400" y="4132879"/>
            <a:ext cx="4680559" cy="258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fbcdn-sphotos-a.akamaihd.net/hphotos-ak-snc6/249897_1806134706432_1031820479_31865922_1590813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869" y="304799"/>
            <a:ext cx="32766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loud 3"/>
          <p:cNvSpPr/>
          <p:nvPr/>
        </p:nvSpPr>
        <p:spPr>
          <a:xfrm>
            <a:off x="252608" y="4103644"/>
            <a:ext cx="3657600" cy="2615468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2010 – 2011</a:t>
            </a:r>
          </a:p>
          <a:p>
            <a:pPr algn="ctr"/>
            <a:r>
              <a:rPr lang="en-US" dirty="0" smtClean="0"/>
              <a:t>Preliminary attempt at integration of different parts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 2011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OBJECTIVE:</a:t>
            </a:r>
          </a:p>
          <a:p>
            <a:pPr lvl="1"/>
            <a:r>
              <a:rPr lang="en-US" dirty="0" smtClean="0"/>
              <a:t>Release both </a:t>
            </a:r>
            <a:r>
              <a:rPr lang="en-US" b="1" dirty="0" smtClean="0">
                <a:solidFill>
                  <a:schemeClr val="accent2"/>
                </a:solidFill>
              </a:rPr>
              <a:t>DESKTOP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2"/>
                </a:solidFill>
              </a:rPr>
              <a:t>ANDROID APPLICATIONS </a:t>
            </a:r>
            <a:r>
              <a:rPr lang="en-US" dirty="0" smtClean="0"/>
              <a:t>that are </a:t>
            </a:r>
            <a:r>
              <a:rPr lang="en-US" b="1" dirty="0" smtClean="0">
                <a:solidFill>
                  <a:schemeClr val="accent3"/>
                </a:solidFill>
              </a:rPr>
              <a:t>FULLY INTEGRATED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3"/>
                </a:solidFill>
              </a:rPr>
              <a:t>OPERABLE</a:t>
            </a:r>
            <a:r>
              <a:rPr lang="en-US" dirty="0"/>
              <a:t> </a:t>
            </a:r>
            <a:r>
              <a:rPr lang="en-US" dirty="0" smtClean="0"/>
              <a:t>on multiple computers and phones.</a:t>
            </a:r>
          </a:p>
          <a:p>
            <a:pPr lvl="1"/>
            <a:r>
              <a:rPr lang="en-US" dirty="0" smtClean="0"/>
              <a:t>Prepare </a:t>
            </a:r>
            <a:r>
              <a:rPr lang="en-US" b="1" dirty="0" smtClean="0">
                <a:solidFill>
                  <a:schemeClr val="accent2"/>
                </a:solidFill>
              </a:rPr>
              <a:t>PUBLICATION MATERIALS </a:t>
            </a:r>
            <a:r>
              <a:rPr lang="en-US" dirty="0" smtClean="0"/>
              <a:t>to be used for BOOM 2012, Bailey + company meetings, and publication submissions.</a:t>
            </a:r>
          </a:p>
          <a:p>
            <a:pPr lvl="1"/>
            <a:endParaRPr lang="en-US" dirty="0"/>
          </a:p>
          <a:p>
            <a:r>
              <a:rPr lang="en-US" dirty="0" smtClean="0"/>
              <a:t>MEMBERS</a:t>
            </a:r>
          </a:p>
          <a:p>
            <a:pPr lvl="1"/>
            <a:r>
              <a:rPr lang="en-US" dirty="0" smtClean="0"/>
              <a:t>4 </a:t>
            </a:r>
            <a:r>
              <a:rPr lang="en-US" dirty="0" err="1" smtClean="0"/>
              <a:t>M.Eng.s</a:t>
            </a:r>
            <a:endParaRPr lang="en-US" dirty="0" smtClean="0"/>
          </a:p>
          <a:p>
            <a:pPr lvl="1"/>
            <a:r>
              <a:rPr lang="en-US" dirty="0" smtClean="0"/>
              <a:t>8.5 Undergraduates (2, 1, 4, 1.5)</a:t>
            </a:r>
          </a:p>
          <a:p>
            <a:pPr lvl="1"/>
            <a:r>
              <a:rPr lang="en-US" dirty="0" smtClean="0"/>
              <a:t>5 Majors, 3 Colleges</a:t>
            </a:r>
          </a:p>
        </p:txBody>
      </p:sp>
      <p:sp>
        <p:nvSpPr>
          <p:cNvPr id="4" name="Cloud 3"/>
          <p:cNvSpPr/>
          <p:nvPr/>
        </p:nvSpPr>
        <p:spPr>
          <a:xfrm>
            <a:off x="5029200" y="3962400"/>
            <a:ext cx="3657600" cy="2615468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2011 – 2012</a:t>
            </a:r>
          </a:p>
          <a:p>
            <a:pPr algn="ctr"/>
            <a:r>
              <a:rPr lang="en-US" dirty="0" smtClean="0"/>
              <a:t>Shifting from research toy to actual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2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situation ::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952999"/>
          </a:xfrm>
        </p:spPr>
        <p:txBody>
          <a:bodyPr>
            <a:normAutofit/>
          </a:bodyPr>
          <a:lstStyle/>
          <a:p>
            <a:r>
              <a:rPr lang="en-US" dirty="0" smtClean="0"/>
              <a:t>Front-end</a:t>
            </a:r>
          </a:p>
          <a:p>
            <a:pPr lvl="1"/>
            <a:r>
              <a:rPr lang="en-US" dirty="0" smtClean="0"/>
              <a:t>UI written in Processing (</a:t>
            </a:r>
            <a:r>
              <a:rPr lang="en-US" dirty="0" smtClean="0">
                <a:hlinkClick r:id="rId2"/>
              </a:rPr>
              <a:t>http://www.processing.org/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Private space implemented</a:t>
            </a:r>
          </a:p>
          <a:p>
            <a:pPr lvl="2"/>
            <a:r>
              <a:rPr lang="en-US" dirty="0" smtClean="0"/>
              <a:t>Drag/drop + lasso</a:t>
            </a:r>
          </a:p>
          <a:p>
            <a:r>
              <a:rPr lang="en-US" dirty="0" smtClean="0"/>
              <a:t>Back-end</a:t>
            </a:r>
          </a:p>
          <a:p>
            <a:pPr lvl="1"/>
            <a:r>
              <a:rPr lang="en-US" dirty="0" smtClean="0"/>
              <a:t>Sound </a:t>
            </a:r>
            <a:r>
              <a:rPr lang="en-US" dirty="0" err="1" smtClean="0"/>
              <a:t>spatialization</a:t>
            </a:r>
            <a:r>
              <a:rPr lang="en-US" dirty="0" smtClean="0"/>
              <a:t> implemented</a:t>
            </a:r>
          </a:p>
          <a:p>
            <a:pPr lvl="1"/>
            <a:r>
              <a:rPr lang="en-US" dirty="0" smtClean="0"/>
              <a:t>Notification of private space NOT implemented</a:t>
            </a:r>
          </a:p>
          <a:p>
            <a:pPr lvl="1"/>
            <a:r>
              <a:rPr lang="en-US" dirty="0" smtClean="0"/>
              <a:t>Network: IP address, not </a:t>
            </a:r>
            <a:r>
              <a:rPr lang="en-US" dirty="0" err="1" smtClean="0"/>
              <a:t>JabberIDs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r>
              <a:rPr lang="en-US" dirty="0" smtClean="0"/>
              <a:t>Possible shift to C/C++ Programming for UI</a:t>
            </a:r>
          </a:p>
        </p:txBody>
      </p:sp>
      <p:pic>
        <p:nvPicPr>
          <p:cNvPr id="3074" name="Picture 2" descr="Z:\My Documents\OpenComm\OpenComm_Boom2011_Post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383" t="23857" r="58614" b="59318"/>
          <a:stretch/>
        </p:blipFill>
        <p:spPr bwMode="auto">
          <a:xfrm>
            <a:off x="5715000" y="2971800"/>
            <a:ext cx="3043647" cy="262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55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SITUATION ::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</a:t>
            </a:r>
          </a:p>
          <a:p>
            <a:pPr lvl="1"/>
            <a:r>
              <a:rPr lang="en-US" dirty="0" smtClean="0"/>
              <a:t>Private space implemented</a:t>
            </a:r>
          </a:p>
          <a:p>
            <a:r>
              <a:rPr lang="en-US" dirty="0" smtClean="0"/>
              <a:t>Back-end</a:t>
            </a:r>
          </a:p>
          <a:p>
            <a:pPr lvl="1"/>
            <a:r>
              <a:rPr lang="en-US" dirty="0" smtClean="0"/>
              <a:t>Network ready</a:t>
            </a:r>
          </a:p>
          <a:p>
            <a:pPr lvl="1"/>
            <a:r>
              <a:rPr lang="en-US" dirty="0" smtClean="0"/>
              <a:t>Sound </a:t>
            </a:r>
            <a:r>
              <a:rPr lang="en-US" dirty="0" err="1" smtClean="0"/>
              <a:t>spatialization</a:t>
            </a:r>
            <a:r>
              <a:rPr lang="en-US" dirty="0" smtClean="0"/>
              <a:t> ready</a:t>
            </a:r>
          </a:p>
          <a:p>
            <a:pPr lvl="1"/>
            <a:r>
              <a:rPr lang="en-US" dirty="0" smtClean="0"/>
              <a:t>Private space notifications not implemented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369" y="1371600"/>
            <a:ext cx="3037797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51" y="1371600"/>
            <a:ext cx="284224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94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SEPTEMBER 22 – DECEMBER 16, 2011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meeting: 5:30PM, Sundays</a:t>
            </a:r>
          </a:p>
          <a:p>
            <a:pPr lvl="1"/>
            <a:r>
              <a:rPr lang="en-US" dirty="0" smtClean="0"/>
              <a:t>Paper critique</a:t>
            </a:r>
          </a:p>
          <a:p>
            <a:pPr lvl="2"/>
            <a:r>
              <a:rPr lang="en-US" dirty="0" smtClean="0"/>
              <a:t>Assignment on Basecamp</a:t>
            </a:r>
          </a:p>
          <a:p>
            <a:r>
              <a:rPr lang="en-US" dirty="0" smtClean="0"/>
              <a:t>12 Sundays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: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/>
              <a:t>?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progit.org/book/ch1-3.html</a:t>
            </a:r>
            <a:endParaRPr lang="en-US" dirty="0"/>
          </a:p>
          <a:p>
            <a:r>
              <a:rPr lang="en-US" dirty="0" smtClean="0"/>
              <a:t>Set up an account: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github.com/signup/free</a:t>
            </a:r>
            <a:endParaRPr lang="en-US" dirty="0"/>
          </a:p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TC101859862[[fn=Urban Pop]]</Template>
  <TotalTime>115</TotalTime>
  <Words>400</Words>
  <Application>Microsoft Office PowerPoint</Application>
  <PresentationFormat>On-screen Show (4:3)</PresentationFormat>
  <Paragraphs>74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 Pop</vt:lpstr>
      <vt:lpstr>OpenComm Group</vt:lpstr>
      <vt:lpstr>History</vt:lpstr>
      <vt:lpstr>HISTORY</vt:lpstr>
      <vt:lpstr>Fall 2011</vt:lpstr>
      <vt:lpstr>Current situation :: DESKTOP</vt:lpstr>
      <vt:lpstr>CURRENT SITUATION :: ANDROID</vt:lpstr>
      <vt:lpstr>SEPTEMBER 22 – DECEMBER 16, 2011</vt:lpstr>
      <vt:lpstr>GitHub: Getting Started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OpenComm Group</dc:title>
  <dc:creator>Risa Naka</dc:creator>
  <cp:lastModifiedBy>Risa Naka</cp:lastModifiedBy>
  <cp:revision>10</cp:revision>
  <dcterms:created xsi:type="dcterms:W3CDTF">2011-09-22T17:33:42Z</dcterms:created>
  <dcterms:modified xsi:type="dcterms:W3CDTF">2011-09-22T19:29:08Z</dcterms:modified>
</cp:coreProperties>
</file>