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5" r:id="rId4"/>
    <p:sldId id="258" r:id="rId5"/>
    <p:sldId id="259" r:id="rId6"/>
    <p:sldId id="266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918" y="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502AD-4AF7-42AB-8EFB-6C24B90CE25C}" type="datetimeFigureOut">
              <a:rPr lang="en-US" smtClean="0"/>
              <a:t>10/2/2011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56496B-0BD9-4D9C-853E-687F5DD45C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502AD-4AF7-42AB-8EFB-6C24B90CE25C}" type="datetimeFigureOut">
              <a:rPr lang="en-US" smtClean="0"/>
              <a:t>10/2/2011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496B-0BD9-4D9C-853E-687F5DD45C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502AD-4AF7-42AB-8EFB-6C24B90CE25C}" type="datetimeFigureOut">
              <a:rPr lang="en-US" smtClean="0"/>
              <a:t>10/2/2011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496B-0BD9-4D9C-853E-687F5DD45C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502AD-4AF7-42AB-8EFB-6C24B90CE25C}" type="datetimeFigureOut">
              <a:rPr lang="en-US" smtClean="0"/>
              <a:t>10/2/2011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496B-0BD9-4D9C-853E-687F5DD45C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502AD-4AF7-42AB-8EFB-6C24B90CE25C}" type="datetimeFigureOut">
              <a:rPr lang="en-US" smtClean="0"/>
              <a:t>10/2/2011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56496B-0BD9-4D9C-853E-687F5DD45C6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502AD-4AF7-42AB-8EFB-6C24B90CE25C}" type="datetimeFigureOut">
              <a:rPr lang="en-US" smtClean="0"/>
              <a:t>10/2/2011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496B-0BD9-4D9C-853E-687F5DD45C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502AD-4AF7-42AB-8EFB-6C24B90CE25C}" type="datetimeFigureOut">
              <a:rPr lang="en-US" smtClean="0"/>
              <a:t>10/2/2011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496B-0BD9-4D9C-853E-687F5DD45C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502AD-4AF7-42AB-8EFB-6C24B90CE25C}" type="datetimeFigureOut">
              <a:rPr lang="en-US" smtClean="0"/>
              <a:t>10/2/2011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496B-0BD9-4D9C-853E-687F5DD45C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502AD-4AF7-42AB-8EFB-6C24B90CE25C}" type="datetimeFigureOut">
              <a:rPr lang="en-US" smtClean="0"/>
              <a:t>10/2/2011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496B-0BD9-4D9C-853E-687F5DD45C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502AD-4AF7-42AB-8EFB-6C24B90CE25C}" type="datetimeFigureOut">
              <a:rPr lang="en-US" smtClean="0"/>
              <a:t>10/2/2011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496B-0BD9-4D9C-853E-687F5DD45C6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502AD-4AF7-42AB-8EFB-6C24B90CE25C}" type="datetimeFigureOut">
              <a:rPr lang="en-US" smtClean="0"/>
              <a:t>10/2/2011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56496B-0BD9-4D9C-853E-687F5DD45C6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7AD502AD-4AF7-42AB-8EFB-6C24B90CE25C}" type="datetimeFigureOut">
              <a:rPr lang="en-US" smtClean="0"/>
              <a:t>10/2/2011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A956496B-0BD9-4D9C-853E-687F5DD45C6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opencomm.github.com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reativecommons.org/licenses/by/2.0/deed.en" TargetMode="External"/><Relationship Id="rId4" Type="http://schemas.openxmlformats.org/officeDocument/2006/relationships/hyperlink" Target="mailto:CUOpenComm@gmail.com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OpenComm</a:t>
            </a:r>
            <a:r>
              <a:rPr lang="en-US" dirty="0" smtClean="0"/>
              <a:t> Website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Site content and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017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727" y="1593209"/>
            <a:ext cx="3618989" cy="46413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Us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31716" y="1904301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Leads to application page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4343400" y="2088967"/>
            <a:ext cx="1588316" cy="381699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638800" y="2088967"/>
            <a:ext cx="292916" cy="3549833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951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form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6097220"/>
            <a:ext cx="6489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Message with application will be sent to </a:t>
            </a:r>
            <a:r>
              <a:rPr lang="en-US" b="1" dirty="0"/>
              <a:t>cuopencomm@gmail.com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869" y="1524000"/>
            <a:ext cx="6019800" cy="4514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5293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Homepage</a:t>
            </a:r>
          </a:p>
          <a:p>
            <a:pPr lvl="1"/>
            <a:r>
              <a:rPr lang="en-US" dirty="0" smtClean="0"/>
              <a:t>General app description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Awards</a:t>
            </a:r>
          </a:p>
          <a:p>
            <a:r>
              <a:rPr lang="en-US" dirty="0" smtClean="0"/>
              <a:t>About Us</a:t>
            </a:r>
          </a:p>
          <a:p>
            <a:r>
              <a:rPr lang="en-US" dirty="0" smtClean="0"/>
              <a:t>Join Us</a:t>
            </a:r>
          </a:p>
        </p:txBody>
      </p:sp>
    </p:spTree>
    <p:extLst>
      <p:ext uri="{BB962C8B-B14F-4D97-AF65-F5344CB8AC3E}">
        <p14:creationId xmlns:p14="http://schemas.microsoft.com/office/powerpoint/2010/main" val="2117508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understanding of what the application is</a:t>
            </a:r>
          </a:p>
          <a:p>
            <a:pPr lvl="1"/>
            <a:r>
              <a:rPr lang="en-US" dirty="0" smtClean="0"/>
              <a:t>Specific features</a:t>
            </a:r>
          </a:p>
          <a:p>
            <a:pPr lvl="1"/>
            <a:r>
              <a:rPr lang="en-US" dirty="0" smtClean="0"/>
              <a:t>What makes </a:t>
            </a:r>
            <a:r>
              <a:rPr lang="en-US" dirty="0" err="1" smtClean="0"/>
              <a:t>OpenComm</a:t>
            </a:r>
            <a:r>
              <a:rPr lang="en-US" dirty="0" smtClean="0"/>
              <a:t> innovative</a:t>
            </a:r>
          </a:p>
          <a:p>
            <a:r>
              <a:rPr lang="en-US" dirty="0" smtClean="0"/>
              <a:t>Source for help</a:t>
            </a:r>
          </a:p>
          <a:p>
            <a:pPr lvl="1"/>
            <a:r>
              <a:rPr lang="en-US" dirty="0" smtClean="0"/>
              <a:t>Tutorial videos</a:t>
            </a:r>
          </a:p>
          <a:p>
            <a:pPr lvl="1"/>
            <a:r>
              <a:rPr lang="en-US" dirty="0" smtClean="0"/>
              <a:t>Screenshots</a:t>
            </a:r>
          </a:p>
          <a:p>
            <a:pPr lvl="1"/>
            <a:r>
              <a:rPr lang="en-US" dirty="0" smtClean="0"/>
              <a:t>Contact information</a:t>
            </a:r>
          </a:p>
          <a:p>
            <a:r>
              <a:rPr lang="en-US" dirty="0" smtClean="0"/>
              <a:t>Generate interest in </a:t>
            </a:r>
            <a:r>
              <a:rPr lang="en-US" dirty="0" err="1" smtClean="0"/>
              <a:t>OpenComm</a:t>
            </a:r>
            <a:endParaRPr lang="en-US" dirty="0" smtClean="0"/>
          </a:p>
          <a:p>
            <a:pPr lvl="1"/>
            <a:r>
              <a:rPr lang="en-US" dirty="0" smtClean="0"/>
              <a:t>Awards </a:t>
            </a:r>
            <a:r>
              <a:rPr lang="en-US" dirty="0" err="1" smtClean="0"/>
              <a:t>OpenComm</a:t>
            </a:r>
            <a:r>
              <a:rPr lang="en-US" dirty="0" smtClean="0"/>
              <a:t> has received</a:t>
            </a:r>
          </a:p>
          <a:p>
            <a:pPr lvl="1"/>
            <a:r>
              <a:rPr lang="en-US" dirty="0" smtClean="0"/>
              <a:t>Learn about the team &amp; roles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9671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464" y="1444258"/>
            <a:ext cx="4752022" cy="44253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Homepage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010" y="2290194"/>
            <a:ext cx="1988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Either a screenshot</a:t>
            </a:r>
          </a:p>
          <a:p>
            <a:r>
              <a:rPr lang="en-US" dirty="0"/>
              <a:t>o</a:t>
            </a:r>
            <a:r>
              <a:rPr lang="en-US" dirty="0" smtClean="0"/>
              <a:t>r a video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10400" y="2424500"/>
            <a:ext cx="191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Link to demo page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>
          <a:xfrm flipV="1">
            <a:off x="2044247" y="2613359"/>
            <a:ext cx="602563" cy="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633923" y="2701499"/>
            <a:ext cx="2286000" cy="184666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0995" y="4572000"/>
            <a:ext cx="1435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Icons we use </a:t>
            </a:r>
          </a:p>
          <a:p>
            <a:r>
              <a:rPr lang="en-US" dirty="0" smtClean="0"/>
              <a:t>on the app</a:t>
            </a:r>
          </a:p>
        </p:txBody>
      </p:sp>
      <p:cxnSp>
        <p:nvCxnSpPr>
          <p:cNvPr id="14" name="Straight Arrow Connector 13"/>
          <p:cNvCxnSpPr>
            <a:stCxn id="12" idx="3"/>
          </p:cNvCxnSpPr>
          <p:nvPr/>
        </p:nvCxnSpPr>
        <p:spPr>
          <a:xfrm flipV="1">
            <a:off x="2216837" y="4038600"/>
            <a:ext cx="1315736" cy="856566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3"/>
          </p:cNvCxnSpPr>
          <p:nvPr/>
        </p:nvCxnSpPr>
        <p:spPr>
          <a:xfrm flipV="1">
            <a:off x="2216837" y="4038600"/>
            <a:ext cx="2534936" cy="856566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3"/>
          </p:cNvCxnSpPr>
          <p:nvPr/>
        </p:nvCxnSpPr>
        <p:spPr>
          <a:xfrm flipV="1">
            <a:off x="2216837" y="4038600"/>
            <a:ext cx="3754136" cy="856566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2144" y="6200862"/>
            <a:ext cx="8283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©</a:t>
            </a:r>
            <a:r>
              <a:rPr lang="en-US" sz="1200" dirty="0" err="1"/>
              <a:t>OpenComm</a:t>
            </a:r>
            <a:r>
              <a:rPr lang="en-US" sz="1200" dirty="0"/>
              <a:t> 2011 | </a:t>
            </a:r>
            <a:r>
              <a:rPr lang="en-US" sz="1200" b="1" dirty="0">
                <a:hlinkClick r:id="rId3"/>
              </a:rPr>
              <a:t>opencomm.github.com</a:t>
            </a:r>
            <a:r>
              <a:rPr lang="en-US" sz="1200" dirty="0"/>
              <a:t> | </a:t>
            </a:r>
            <a:r>
              <a:rPr lang="en-US" sz="1200" b="1" dirty="0">
                <a:hlinkClick r:id="rId4"/>
              </a:rPr>
              <a:t>CUOpenComm@gmail.com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Portions of this page are modifications of work used according to terms described in the </a:t>
            </a:r>
            <a:r>
              <a:rPr lang="en-US" sz="1200" b="1" dirty="0">
                <a:hlinkClick r:id="rId5"/>
              </a:rPr>
              <a:t>Creative Commons 2.0 Attribution License</a:t>
            </a:r>
            <a:r>
              <a:rPr lang="en-US" sz="1200" dirty="0"/>
              <a:t>.</a:t>
            </a:r>
          </a:p>
        </p:txBody>
      </p:sp>
      <p:cxnSp>
        <p:nvCxnSpPr>
          <p:cNvPr id="21" name="Straight Arrow Connector 20"/>
          <p:cNvCxnSpPr>
            <a:stCxn id="19" idx="0"/>
          </p:cNvCxnSpPr>
          <p:nvPr/>
        </p:nvCxnSpPr>
        <p:spPr>
          <a:xfrm flipV="1">
            <a:off x="4413859" y="5638800"/>
            <a:ext cx="151616" cy="562062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688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663064"/>
            <a:ext cx="4138323" cy="44693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77000" y="2051487"/>
            <a:ext cx="25146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Slideshow of various</a:t>
            </a:r>
          </a:p>
          <a:p>
            <a:r>
              <a:rPr lang="en-US" dirty="0" smtClean="0"/>
              <a:t>features. Default speed is set to match up with video but users can flip through each slide on their own as well.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433725" y="3505200"/>
            <a:ext cx="1066798" cy="19149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22098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Comprehensive video </a:t>
            </a:r>
            <a:r>
              <a:rPr lang="en-US" dirty="0" smtClean="0"/>
              <a:t>of all features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>
            <a:off x="2286000" y="2532966"/>
            <a:ext cx="533400" cy="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0110" y="5103674"/>
            <a:ext cx="2175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Specific features. Links </a:t>
            </a:r>
            <a:r>
              <a:rPr lang="en-US" dirty="0" smtClean="0"/>
              <a:t>to videos </a:t>
            </a:r>
            <a:r>
              <a:rPr lang="en-US" dirty="0" smtClean="0"/>
              <a:t>with </a:t>
            </a:r>
            <a:r>
              <a:rPr lang="en-US" dirty="0" smtClean="0"/>
              <a:t>complete tutorials </a:t>
            </a:r>
            <a:r>
              <a:rPr lang="en-US" dirty="0" smtClean="0"/>
              <a:t>for that feature.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285998" y="5591897"/>
            <a:ext cx="1219199" cy="223882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453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486" y="1752600"/>
            <a:ext cx="3574814" cy="4343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0" y="2266541"/>
            <a:ext cx="298030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Links to tutorials for all</a:t>
            </a:r>
          </a:p>
          <a:p>
            <a:r>
              <a:rPr lang="en-US" dirty="0"/>
              <a:t>f</a:t>
            </a:r>
            <a:r>
              <a:rPr lang="en-US" dirty="0" smtClean="0"/>
              <a:t>eatures. Once someone</a:t>
            </a:r>
          </a:p>
          <a:p>
            <a:r>
              <a:rPr lang="en-US" dirty="0" smtClean="0"/>
              <a:t>clicks browse the feature </a:t>
            </a:r>
          </a:p>
          <a:p>
            <a:r>
              <a:rPr lang="en-US" dirty="0" smtClean="0"/>
              <a:t>bar will open and shift </a:t>
            </a:r>
          </a:p>
          <a:p>
            <a:r>
              <a:rPr lang="en-US" dirty="0" smtClean="0"/>
              <a:t>everything down.</a:t>
            </a:r>
          </a:p>
          <a:p>
            <a:r>
              <a:rPr lang="en-US" dirty="0" smtClean="0"/>
              <a:t>Once browse is clicked</a:t>
            </a:r>
          </a:p>
          <a:p>
            <a:r>
              <a:rPr lang="en-US" dirty="0"/>
              <a:t>a</a:t>
            </a:r>
            <a:r>
              <a:rPr lang="en-US" dirty="0" smtClean="0"/>
              <a:t>gain, feature bar will close</a:t>
            </a:r>
          </a:p>
          <a:p>
            <a:r>
              <a:rPr lang="en-US" dirty="0"/>
              <a:t>a</a:t>
            </a:r>
            <a:r>
              <a:rPr lang="en-US" dirty="0" smtClean="0"/>
              <a:t>nd content will be shifted</a:t>
            </a:r>
          </a:p>
          <a:p>
            <a:r>
              <a:rPr lang="en-US" dirty="0"/>
              <a:t>b</a:t>
            </a:r>
            <a:r>
              <a:rPr lang="en-US" dirty="0" smtClean="0"/>
              <a:t>ack up.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5562600" y="2362200"/>
            <a:ext cx="533400" cy="1197003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" y="3697702"/>
            <a:ext cx="226215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Demo video for </a:t>
            </a:r>
          </a:p>
          <a:p>
            <a:r>
              <a:rPr lang="en-US" dirty="0" smtClean="0"/>
              <a:t>specific feature</a:t>
            </a:r>
          </a:p>
          <a:p>
            <a:endParaRPr lang="en-US" dirty="0"/>
          </a:p>
          <a:p>
            <a:r>
              <a:rPr lang="en-US" dirty="0" smtClean="0"/>
              <a:t>FAQ section in case</a:t>
            </a:r>
          </a:p>
          <a:p>
            <a:r>
              <a:rPr lang="en-US" dirty="0"/>
              <a:t>v</a:t>
            </a:r>
            <a:r>
              <a:rPr lang="en-US" dirty="0" smtClean="0"/>
              <a:t>ideo is not loading</a:t>
            </a:r>
          </a:p>
          <a:p>
            <a:r>
              <a:rPr lang="en-US" dirty="0"/>
              <a:t>o</a:t>
            </a:r>
            <a:r>
              <a:rPr lang="en-US" dirty="0" smtClean="0"/>
              <a:t>r user doesn’t want</a:t>
            </a:r>
          </a:p>
          <a:p>
            <a:r>
              <a:rPr lang="en-US" dirty="0" smtClean="0"/>
              <a:t>to watch the entire </a:t>
            </a:r>
          </a:p>
          <a:p>
            <a:r>
              <a:rPr lang="en-US" dirty="0" smtClean="0"/>
              <a:t>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819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785890"/>
            <a:ext cx="4835236" cy="47868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2339" y="3809999"/>
            <a:ext cx="131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 flipV="1">
            <a:off x="1440520" y="3276599"/>
            <a:ext cx="967819" cy="718066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</p:cNvCxnSpPr>
          <p:nvPr/>
        </p:nvCxnSpPr>
        <p:spPr>
          <a:xfrm>
            <a:off x="1440520" y="3994665"/>
            <a:ext cx="967819" cy="653534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21454" y="2589694"/>
            <a:ext cx="259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Describe what makes </a:t>
            </a:r>
            <a:r>
              <a:rPr lang="en-US" dirty="0" err="1" smtClean="0"/>
              <a:t>OpenComm</a:t>
            </a:r>
            <a:r>
              <a:rPr lang="en-US" dirty="0" smtClean="0"/>
              <a:t> interesting and general purposes of using our app. </a:t>
            </a:r>
          </a:p>
          <a:p>
            <a:endParaRPr lang="en-US" dirty="0" smtClean="0"/>
          </a:p>
          <a:p>
            <a:r>
              <a:rPr lang="en-US" dirty="0" smtClean="0"/>
              <a:t>Can also include specific functionalities, although that will be included in the demo 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492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Awards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00200"/>
            <a:ext cx="5410200" cy="48691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39143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490444"/>
            <a:ext cx="4114800" cy="5143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2819400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Email form</a:t>
            </a:r>
          </a:p>
          <a:p>
            <a:r>
              <a:rPr lang="en-US" dirty="0" smtClean="0"/>
              <a:t>(outlook)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 flipV="1">
            <a:off x="1973332" y="2895600"/>
            <a:ext cx="846068" cy="246966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7973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242</TotalTime>
  <Words>240</Words>
  <Application>Microsoft Office PowerPoint</Application>
  <PresentationFormat>On-screen Show (4:3)</PresentationFormat>
  <Paragraphs>64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Essential</vt:lpstr>
      <vt:lpstr>OpenComm Website</vt:lpstr>
      <vt:lpstr>Content Overview</vt:lpstr>
      <vt:lpstr>Objectives</vt:lpstr>
      <vt:lpstr>Homepage</vt:lpstr>
      <vt:lpstr>Demo</vt:lpstr>
      <vt:lpstr>Tutorials</vt:lpstr>
      <vt:lpstr>Features</vt:lpstr>
      <vt:lpstr>Awards</vt:lpstr>
      <vt:lpstr>About Us</vt:lpstr>
      <vt:lpstr>Join Us</vt:lpstr>
      <vt:lpstr>Application form</vt:lpstr>
    </vt:vector>
  </TitlesOfParts>
  <Company>Cornell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OpenComm Website</dc:title>
  <dc:creator>Albert R. Mann</dc:creator>
  <cp:lastModifiedBy>CIT Lab User</cp:lastModifiedBy>
  <cp:revision>16</cp:revision>
  <dcterms:created xsi:type="dcterms:W3CDTF">2011-10-01T18:44:21Z</dcterms:created>
  <dcterms:modified xsi:type="dcterms:W3CDTF">2011-10-02T20:07:46Z</dcterms:modified>
</cp:coreProperties>
</file>