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8A611-2ED0-4B15-99EF-EB3A5BDB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71705-8359-4F71-BD7F-BA8007AF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7FEF6-524C-4312-AC91-D3F84C4B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BD1B5-54FE-49E0-B886-1471055D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22B98-0EAA-4F21-ACF7-D739CBE8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7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C60EE-C6C7-439D-94A2-23F300DF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D12919-E331-4A5D-84BC-48C7686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F5687-AD1D-4552-81B7-062BCF6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BA8F9-AC49-4E1B-A86B-9FDB4D2E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0D488-BDD6-4D7E-9CF3-3DE52257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30BB30-313A-45AE-BC91-AAF393D7F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42326-7B1A-4F9F-8A97-6053051DB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1C527-341D-42FC-BB66-92C54861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BC5-ED8E-4712-8CB4-F8E12D33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52EFC-EAE9-42BB-9D4A-00475A6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5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A850-5A70-4137-9A96-C83CBD0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8EBA3-09ED-4997-9739-ECC70B04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7DA34-27DC-4D21-BBBC-16742E64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FB17B-30AB-433B-B1F1-215DF7EA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9AB2C-10CA-42B6-ADA6-7D7836C5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7FB9A-12DA-429C-9868-342EBA94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D093F-7A82-4D96-A1D3-4C9C6415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0CC99-AFF4-456D-8D7A-71DF6AF1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262DF-3BB6-44B2-81DE-CE292D31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A7905-9290-440C-850E-2088FDB7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3B20A-C806-425A-953B-A85C0A21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92A34-1126-4B9A-AE65-88D3F8F8D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69A34-B7B0-49D7-BEB9-B1460730F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D7DCB-329B-4FB4-A5BB-74E0502A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8AA5E-8455-45E0-8F56-1359A6A4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6E016-F7EE-480E-A0AC-AC10C7E5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B36B-69D8-4074-B277-50A5BD4B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95413-09CB-46FB-8DB9-E3AD2300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91080-F675-43D8-863D-2FBD8848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A35A11-1F8A-4DD9-8A1E-B838CA649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B43EC0-0AF1-484D-BC7E-C64C770BC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3D6ADC-2265-456B-B4DC-1AA87529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C108A6-03E8-4C64-A3F8-F01EE6FD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8BBC5-95D4-4152-9DAE-412610E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5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EEE1A-8EFB-4FD9-8DAF-89441E28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E6B931-69FA-411F-A4C8-9BDE1A39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F032D-FBBD-49C4-B2E8-A380480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F15D6D-5516-42FC-9678-DF2AC6B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93B9AA-E3DF-4886-8BEE-2A124927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87E507-150E-4C12-8944-7029A2FB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954C6-40EB-409E-9BA3-64EA9F7C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3C108-4F80-4B3D-AB19-90568EF9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0131E-599D-4A51-87B3-65B4828C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6EC60-3D90-4109-B01C-D9C3AE3A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48B2C-925F-488C-B026-15215C90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FA461-2391-479F-8BC6-D911916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807CF-099D-4375-B232-9A7097CE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8C002-7B3E-4AB0-80DF-059CA62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FD6EAC-46E9-4798-918C-FD06F9FB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B6C2D-5DED-406A-B47A-5332B41FE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737BA-2A20-4624-91EA-DAFE41B0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4D9E6-4A9F-4BC5-8A24-41216176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B1F36-382C-45E7-96D2-66AFD78B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FD223-FC83-4A97-8394-FD46A274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22FFA-BC5A-4B0C-B25F-4E1D8BD0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31B8C-0181-4CC2-A9D8-120F7C98B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C7E1-9A25-4B89-867C-D9C53C51CE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537F-2008-4A8B-ACCE-F4BB4B3B1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635A5-6014-4E93-8B21-9E39FB0F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E9B7-5D6B-47F4-BD37-15C108421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4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1C8855-F550-4ED1-B073-78CFB114A013}"/>
              </a:ext>
            </a:extLst>
          </p:cNvPr>
          <p:cNvSpPr/>
          <p:nvPr/>
        </p:nvSpPr>
        <p:spPr>
          <a:xfrm>
            <a:off x="6593747" y="3429000"/>
            <a:ext cx="5217952" cy="3429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5035A1-31FA-4A65-9D33-4CDEDD22FCD3}"/>
              </a:ext>
            </a:extLst>
          </p:cNvPr>
          <p:cNvSpPr/>
          <p:nvPr/>
        </p:nvSpPr>
        <p:spPr>
          <a:xfrm>
            <a:off x="6782499" y="5868640"/>
            <a:ext cx="9144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9D3DFE-68AE-4D96-8A41-C31AA75C6964}"/>
              </a:ext>
            </a:extLst>
          </p:cNvPr>
          <p:cNvSpPr/>
          <p:nvPr/>
        </p:nvSpPr>
        <p:spPr>
          <a:xfrm>
            <a:off x="7705288" y="5868640"/>
            <a:ext cx="9144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BB55F6-7939-40B8-8282-C92551D9F8FD}"/>
              </a:ext>
            </a:extLst>
          </p:cNvPr>
          <p:cNvSpPr/>
          <p:nvPr/>
        </p:nvSpPr>
        <p:spPr>
          <a:xfrm>
            <a:off x="8619688" y="5868640"/>
            <a:ext cx="9144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98A175-15B8-4840-87DB-09AE25629AA1}"/>
              </a:ext>
            </a:extLst>
          </p:cNvPr>
          <p:cNvSpPr/>
          <p:nvPr/>
        </p:nvSpPr>
        <p:spPr>
          <a:xfrm>
            <a:off x="9534088" y="5868640"/>
            <a:ext cx="9144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6301-6B9E-43AC-9080-8B5CACF79955}"/>
              </a:ext>
            </a:extLst>
          </p:cNvPr>
          <p:cNvSpPr/>
          <p:nvPr/>
        </p:nvSpPr>
        <p:spPr>
          <a:xfrm>
            <a:off x="10448488" y="5868639"/>
            <a:ext cx="9144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DAE142-0C92-4F9F-ACCC-41734AD6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81"/>
            <a:ext cx="3996219" cy="3818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D0F21-9A86-4ED3-95C4-2787984DA5D4}"/>
              </a:ext>
            </a:extLst>
          </p:cNvPr>
          <p:cNvSpPr txBox="1"/>
          <p:nvPr/>
        </p:nvSpPr>
        <p:spPr>
          <a:xfrm>
            <a:off x="4379053" y="2454047"/>
            <a:ext cx="6417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시간</a:t>
            </a:r>
            <a:r>
              <a:rPr lang="en-US" altLang="ko-KR" dirty="0"/>
              <a:t>(day)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최대 </a:t>
            </a:r>
            <a:r>
              <a:rPr lang="en-US" altLang="ko-KR" dirty="0"/>
              <a:t>1</a:t>
            </a:r>
            <a:r>
              <a:rPr lang="ko-KR" altLang="en-US" dirty="0"/>
              <a:t>주일</a:t>
            </a:r>
            <a:r>
              <a:rPr lang="en-US" altLang="ko-KR" dirty="0"/>
              <a:t>~2</a:t>
            </a:r>
            <a:r>
              <a:rPr lang="ko-KR" altLang="en-US" dirty="0"/>
              <a:t>주일 </a:t>
            </a:r>
            <a:r>
              <a:rPr lang="en-US" altLang="ko-KR" dirty="0"/>
              <a:t>-&gt; waketime </a:t>
            </a:r>
            <a:r>
              <a:rPr lang="ko-KR" altLang="en-US" dirty="0"/>
              <a:t>때문에 제한이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개발시간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수면시간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운동시간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0969D-C52D-43E3-8F16-1A2348AA5AA4}"/>
              </a:ext>
            </a:extLst>
          </p:cNvPr>
          <p:cNvSpPr txBox="1"/>
          <p:nvPr/>
        </p:nvSpPr>
        <p:spPr>
          <a:xfrm>
            <a:off x="4379053" y="822121"/>
            <a:ext cx="6635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보여주려는 것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기간</a:t>
            </a:r>
            <a:r>
              <a:rPr lang="en-US" altLang="ko-KR" dirty="0"/>
              <a:t>(1~2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에 따른 건강지표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따라서 건강에 관련한 것 보여주어야 함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운동시간</a:t>
            </a:r>
            <a:r>
              <a:rPr lang="en-US" altLang="ko-KR" dirty="0"/>
              <a:t>, </a:t>
            </a:r>
            <a:r>
              <a:rPr lang="ko-KR" altLang="en-US" dirty="0"/>
              <a:t>수면시간</a:t>
            </a:r>
            <a:r>
              <a:rPr lang="en-US" altLang="ko-KR" dirty="0"/>
              <a:t>, </a:t>
            </a:r>
            <a:r>
              <a:rPr lang="ko-KR" altLang="en-US" dirty="0"/>
              <a:t>개발시간</a:t>
            </a:r>
            <a:r>
              <a:rPr lang="en-US" altLang="ko-KR" dirty="0"/>
              <a:t>(</a:t>
            </a:r>
            <a:r>
              <a:rPr lang="ko-KR" altLang="en-US" dirty="0"/>
              <a:t>건강에 대한 </a:t>
            </a:r>
            <a:r>
              <a:rPr lang="en-US" altLang="ko-KR" dirty="0"/>
              <a:t>–</a:t>
            </a:r>
            <a:r>
              <a:rPr lang="ko-KR" altLang="en-US" dirty="0"/>
              <a:t>값으로 생각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4692A-A122-41C8-B1C4-92DD4EB9E836}"/>
              </a:ext>
            </a:extLst>
          </p:cNvPr>
          <p:cNvSpPr txBox="1"/>
          <p:nvPr/>
        </p:nvSpPr>
        <p:spPr>
          <a:xfrm>
            <a:off x="637563" y="4160669"/>
            <a:ext cx="37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– </a:t>
            </a:r>
          </a:p>
          <a:p>
            <a:r>
              <a:rPr lang="en-US" altLang="ko-KR" dirty="0" err="1"/>
              <a:t>wakatime</a:t>
            </a:r>
            <a:r>
              <a:rPr lang="en-US" altLang="ko-KR" dirty="0"/>
              <a:t> – </a:t>
            </a:r>
            <a:r>
              <a:rPr lang="ko-KR" altLang="en-US" dirty="0"/>
              <a:t>개발시간</a:t>
            </a:r>
            <a:endParaRPr lang="en-US" altLang="ko-KR" dirty="0"/>
          </a:p>
          <a:p>
            <a:r>
              <a:rPr lang="en-US" altLang="ko-KR" dirty="0" err="1"/>
              <a:t>googleFit</a:t>
            </a:r>
            <a:r>
              <a:rPr lang="en-US" altLang="ko-KR" dirty="0"/>
              <a:t> – </a:t>
            </a:r>
            <a:r>
              <a:rPr lang="ko-KR" altLang="en-US" dirty="0"/>
              <a:t>운동시간</a:t>
            </a:r>
            <a:r>
              <a:rPr lang="en-US" altLang="ko-KR" dirty="0"/>
              <a:t>, </a:t>
            </a:r>
            <a:r>
              <a:rPr lang="ko-KR" altLang="en-US" dirty="0"/>
              <a:t>수면시간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B31971-4292-470E-8228-EA42CD207B75}"/>
              </a:ext>
            </a:extLst>
          </p:cNvPr>
          <p:cNvSpPr/>
          <p:nvPr/>
        </p:nvSpPr>
        <p:spPr>
          <a:xfrm>
            <a:off x="6782499" y="4021980"/>
            <a:ext cx="9144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F9CCFE-53D8-4F19-BF6A-1BF47811088F}"/>
              </a:ext>
            </a:extLst>
          </p:cNvPr>
          <p:cNvSpPr/>
          <p:nvPr/>
        </p:nvSpPr>
        <p:spPr>
          <a:xfrm>
            <a:off x="7705288" y="4021976"/>
            <a:ext cx="9144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96CEBC-ACC3-4AA4-9159-90664B71908E}"/>
              </a:ext>
            </a:extLst>
          </p:cNvPr>
          <p:cNvSpPr/>
          <p:nvPr/>
        </p:nvSpPr>
        <p:spPr>
          <a:xfrm>
            <a:off x="8611299" y="4021979"/>
            <a:ext cx="914400" cy="138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97CEF6-B845-4C23-8E74-8009E1FC35CD}"/>
              </a:ext>
            </a:extLst>
          </p:cNvPr>
          <p:cNvSpPr/>
          <p:nvPr/>
        </p:nvSpPr>
        <p:spPr>
          <a:xfrm>
            <a:off x="9534088" y="4021979"/>
            <a:ext cx="914400" cy="110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251C4B-E09B-436F-B5AE-F6EA024C1EA4}"/>
              </a:ext>
            </a:extLst>
          </p:cNvPr>
          <p:cNvSpPr/>
          <p:nvPr/>
        </p:nvSpPr>
        <p:spPr>
          <a:xfrm>
            <a:off x="10456877" y="4021980"/>
            <a:ext cx="9144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C4C526-55D5-4A5F-B7C5-6BE363FCB9BC}"/>
              </a:ext>
            </a:extLst>
          </p:cNvPr>
          <p:cNvSpPr/>
          <p:nvPr/>
        </p:nvSpPr>
        <p:spPr>
          <a:xfrm>
            <a:off x="6782499" y="4496499"/>
            <a:ext cx="914400" cy="1539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5E127-B0F5-4234-84C7-0123B4682935}"/>
              </a:ext>
            </a:extLst>
          </p:cNvPr>
          <p:cNvSpPr/>
          <p:nvPr/>
        </p:nvSpPr>
        <p:spPr>
          <a:xfrm>
            <a:off x="7696899" y="4945309"/>
            <a:ext cx="914400" cy="1178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81ACBC-E8A8-4097-84B8-9045B336F01B}"/>
              </a:ext>
            </a:extLst>
          </p:cNvPr>
          <p:cNvSpPr/>
          <p:nvPr/>
        </p:nvSpPr>
        <p:spPr>
          <a:xfrm>
            <a:off x="8619688" y="5224033"/>
            <a:ext cx="914400" cy="1106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BD89E1-D2F6-4298-B3DE-91D19E49E98D}"/>
              </a:ext>
            </a:extLst>
          </p:cNvPr>
          <p:cNvSpPr/>
          <p:nvPr/>
        </p:nvSpPr>
        <p:spPr>
          <a:xfrm>
            <a:off x="9534088" y="5041094"/>
            <a:ext cx="914400" cy="10828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06088E-D57B-4FDF-8321-A57CA0B9D869}"/>
              </a:ext>
            </a:extLst>
          </p:cNvPr>
          <p:cNvSpPr/>
          <p:nvPr/>
        </p:nvSpPr>
        <p:spPr>
          <a:xfrm>
            <a:off x="10448487" y="4622334"/>
            <a:ext cx="922789" cy="17079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1AD078-152D-4B8B-91FF-D9EC90CEFBAD}"/>
              </a:ext>
            </a:extLst>
          </p:cNvPr>
          <p:cNvSpPr/>
          <p:nvPr/>
        </p:nvSpPr>
        <p:spPr>
          <a:xfrm>
            <a:off x="6782499" y="3670872"/>
            <a:ext cx="4580389" cy="351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5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85EC9F-B5E5-40F0-850A-F9D9C576A01F}"/>
              </a:ext>
            </a:extLst>
          </p:cNvPr>
          <p:cNvSpPr/>
          <p:nvPr/>
        </p:nvSpPr>
        <p:spPr>
          <a:xfrm>
            <a:off x="5159229" y="78618"/>
            <a:ext cx="6932103" cy="66360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51687-FE5C-4A83-B0E1-62B981AF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6569" cy="4557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5FF09-5C01-443E-841A-04EB3D51B0E8}"/>
              </a:ext>
            </a:extLst>
          </p:cNvPr>
          <p:cNvSpPr txBox="1"/>
          <p:nvPr/>
        </p:nvSpPr>
        <p:spPr>
          <a:xfrm>
            <a:off x="2711042" y="78618"/>
            <a:ext cx="676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사물</a:t>
            </a:r>
            <a:endParaRPr lang="en-US" altLang="ko-KR" dirty="0"/>
          </a:p>
          <a:p>
            <a:r>
              <a:rPr lang="ko-KR" altLang="en-US" dirty="0"/>
              <a:t>운동 </a:t>
            </a:r>
            <a:r>
              <a:rPr lang="en-US" altLang="ko-KR" dirty="0"/>
              <a:t>-&gt; </a:t>
            </a:r>
            <a:r>
              <a:rPr lang="ko-KR" altLang="en-US" dirty="0"/>
              <a:t>동물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6377B-0E98-43E2-A292-CFDA560F149E}"/>
              </a:ext>
            </a:extLst>
          </p:cNvPr>
          <p:cNvSpPr txBox="1"/>
          <p:nvPr/>
        </p:nvSpPr>
        <p:spPr>
          <a:xfrm>
            <a:off x="100668" y="3808133"/>
            <a:ext cx="663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보여주려는 것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다양한 데이터를 통해 개발자의 특성을 보여줌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3B84A-5AA9-4930-BE00-3A8F785C8978}"/>
              </a:ext>
            </a:extLst>
          </p:cNvPr>
          <p:cNvSpPr txBox="1"/>
          <p:nvPr/>
        </p:nvSpPr>
        <p:spPr>
          <a:xfrm>
            <a:off x="131975" y="4599406"/>
            <a:ext cx="37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– </a:t>
            </a:r>
            <a:r>
              <a:rPr lang="ko-KR" altLang="en-US" dirty="0" err="1"/>
              <a:t>커밋</a:t>
            </a:r>
            <a:r>
              <a:rPr lang="ko-KR" altLang="en-US" dirty="0"/>
              <a:t> 수</a:t>
            </a:r>
            <a:endParaRPr lang="en-US" altLang="ko-KR" dirty="0"/>
          </a:p>
          <a:p>
            <a:r>
              <a:rPr lang="en-US" altLang="ko-KR" dirty="0" err="1"/>
              <a:t>wakatime</a:t>
            </a:r>
            <a:r>
              <a:rPr lang="en-US" altLang="ko-KR" dirty="0"/>
              <a:t> – </a:t>
            </a:r>
            <a:r>
              <a:rPr lang="ko-KR" altLang="en-US" dirty="0"/>
              <a:t>개발시간</a:t>
            </a:r>
            <a:endParaRPr lang="en-US" altLang="ko-KR" dirty="0"/>
          </a:p>
          <a:p>
            <a:r>
              <a:rPr lang="en-US" altLang="ko-KR" dirty="0" err="1"/>
              <a:t>googleFit</a:t>
            </a:r>
            <a:r>
              <a:rPr lang="en-US" altLang="ko-KR" dirty="0"/>
              <a:t> – </a:t>
            </a:r>
            <a:r>
              <a:rPr lang="ko-KR" altLang="en-US" dirty="0"/>
              <a:t>운동시간</a:t>
            </a: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E1BB3276-6C70-45E2-8856-44BCC5C4109B}"/>
              </a:ext>
            </a:extLst>
          </p:cNvPr>
          <p:cNvSpPr/>
          <p:nvPr/>
        </p:nvSpPr>
        <p:spPr>
          <a:xfrm>
            <a:off x="5285062" y="3483893"/>
            <a:ext cx="6571377" cy="106690"/>
          </a:xfrm>
          <a:prstGeom prst="leftRightArrow">
            <a:avLst>
              <a:gd name="adj1" fmla="val 50000"/>
              <a:gd name="adj2" fmla="val 17038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F8DA8C9B-EC9E-481F-86B9-E6860968A549}"/>
              </a:ext>
            </a:extLst>
          </p:cNvPr>
          <p:cNvSpPr/>
          <p:nvPr/>
        </p:nvSpPr>
        <p:spPr>
          <a:xfrm rot="5400000">
            <a:off x="5560042" y="3356258"/>
            <a:ext cx="6571377" cy="145485"/>
          </a:xfrm>
          <a:prstGeom prst="leftRightArrow">
            <a:avLst>
              <a:gd name="adj1" fmla="val 50000"/>
              <a:gd name="adj2" fmla="val 7977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78086-F331-4449-9AB7-FCA2C84E4D74}"/>
              </a:ext>
            </a:extLst>
          </p:cNvPr>
          <p:cNvSpPr txBox="1"/>
          <p:nvPr/>
        </p:nvSpPr>
        <p:spPr>
          <a:xfrm>
            <a:off x="9138252" y="3158719"/>
            <a:ext cx="253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개발시간</a:t>
            </a:r>
            <a:r>
              <a:rPr lang="en-US" altLang="ko-KR" dirty="0"/>
              <a:t>+</a:t>
            </a:r>
            <a:r>
              <a:rPr lang="ko-KR" altLang="en-US" dirty="0" err="1"/>
              <a:t>커밋수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3A46D-CA21-46BB-9C43-8C1CF39AC5DE}"/>
              </a:ext>
            </a:extLst>
          </p:cNvPr>
          <p:cNvSpPr txBox="1"/>
          <p:nvPr/>
        </p:nvSpPr>
        <p:spPr>
          <a:xfrm>
            <a:off x="8870338" y="610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C60540-5401-48B6-A648-A41BF4D628AC}"/>
              </a:ext>
            </a:extLst>
          </p:cNvPr>
          <p:cNvSpPr/>
          <p:nvPr/>
        </p:nvSpPr>
        <p:spPr>
          <a:xfrm>
            <a:off x="5434560" y="327372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F00BA2-E944-4E6E-96C1-FE7B6A17CC55}"/>
              </a:ext>
            </a:extLst>
          </p:cNvPr>
          <p:cNvSpPr/>
          <p:nvPr/>
        </p:nvSpPr>
        <p:spPr>
          <a:xfrm>
            <a:off x="10601727" y="462779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79CE55-B82C-43B3-82D0-8677EABCB9AF}"/>
              </a:ext>
            </a:extLst>
          </p:cNvPr>
          <p:cNvSpPr/>
          <p:nvPr/>
        </p:nvSpPr>
        <p:spPr>
          <a:xfrm>
            <a:off x="10749094" y="5216599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5C714A-35FD-4B2C-94D7-CFFEEDC264DC}"/>
              </a:ext>
            </a:extLst>
          </p:cNvPr>
          <p:cNvSpPr/>
          <p:nvPr/>
        </p:nvSpPr>
        <p:spPr>
          <a:xfrm>
            <a:off x="5433878" y="5330370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37C264-5AE8-440C-9239-7CD9C2F77780}"/>
              </a:ext>
            </a:extLst>
          </p:cNvPr>
          <p:cNvSpPr/>
          <p:nvPr/>
        </p:nvSpPr>
        <p:spPr>
          <a:xfrm>
            <a:off x="7106618" y="3786610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22159A-8A4E-4E07-BE89-B738FD6D177D}"/>
              </a:ext>
            </a:extLst>
          </p:cNvPr>
          <p:cNvSpPr/>
          <p:nvPr/>
        </p:nvSpPr>
        <p:spPr>
          <a:xfrm>
            <a:off x="7056656" y="1738046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0917B22-0107-42BF-9A58-0C89DE7D4AA6}"/>
              </a:ext>
            </a:extLst>
          </p:cNvPr>
          <p:cNvSpPr/>
          <p:nvPr/>
        </p:nvSpPr>
        <p:spPr>
          <a:xfrm>
            <a:off x="9045218" y="1854575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7AA7B6-969E-41FB-8678-BEB04D8586EC}"/>
              </a:ext>
            </a:extLst>
          </p:cNvPr>
          <p:cNvSpPr/>
          <p:nvPr/>
        </p:nvSpPr>
        <p:spPr>
          <a:xfrm>
            <a:off x="9096895" y="3773925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D3B0BE0-CAAF-43EF-9F15-208B481BAA28}"/>
              </a:ext>
            </a:extLst>
          </p:cNvPr>
          <p:cNvSpPr/>
          <p:nvPr/>
        </p:nvSpPr>
        <p:spPr>
          <a:xfrm>
            <a:off x="7106618" y="378872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FFD36C2-566C-4508-9DF2-D6606BF7ACDB}"/>
              </a:ext>
            </a:extLst>
          </p:cNvPr>
          <p:cNvSpPr/>
          <p:nvPr/>
        </p:nvSpPr>
        <p:spPr>
          <a:xfrm>
            <a:off x="5511451" y="1684003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CBE661F-D480-42F2-B3D8-8D2319810D03}"/>
              </a:ext>
            </a:extLst>
          </p:cNvPr>
          <p:cNvSpPr/>
          <p:nvPr/>
        </p:nvSpPr>
        <p:spPr>
          <a:xfrm>
            <a:off x="10717787" y="3773925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87507C7-FA98-4FD1-BA1D-7ED0031ED409}"/>
              </a:ext>
            </a:extLst>
          </p:cNvPr>
          <p:cNvSpPr/>
          <p:nvPr/>
        </p:nvSpPr>
        <p:spPr>
          <a:xfrm>
            <a:off x="9096895" y="5216599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0B4232E-ED02-4D23-A8DD-08DC3C5BDC4C}"/>
              </a:ext>
            </a:extLst>
          </p:cNvPr>
          <p:cNvSpPr/>
          <p:nvPr/>
        </p:nvSpPr>
        <p:spPr>
          <a:xfrm>
            <a:off x="10539977" y="1945390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4AA53A0-556F-4B5A-9EC5-FB1EDE8C9767}"/>
              </a:ext>
            </a:extLst>
          </p:cNvPr>
          <p:cNvSpPr/>
          <p:nvPr/>
        </p:nvSpPr>
        <p:spPr>
          <a:xfrm>
            <a:off x="9087583" y="447621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B627F7-7852-4221-A451-BAD01D7F9B39}"/>
              </a:ext>
            </a:extLst>
          </p:cNvPr>
          <p:cNvSpPr/>
          <p:nvPr/>
        </p:nvSpPr>
        <p:spPr>
          <a:xfrm>
            <a:off x="6994327" y="5330370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3E1D7FB-D522-4C68-8479-21D1A2D53718}"/>
              </a:ext>
            </a:extLst>
          </p:cNvPr>
          <p:cNvSpPr/>
          <p:nvPr/>
        </p:nvSpPr>
        <p:spPr>
          <a:xfrm>
            <a:off x="5509724" y="3786430"/>
            <a:ext cx="1342238" cy="1233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D69FDFD-3512-41F3-A8D2-66DF4CC32483}"/>
              </a:ext>
            </a:extLst>
          </p:cNvPr>
          <p:cNvSpPr/>
          <p:nvPr/>
        </p:nvSpPr>
        <p:spPr>
          <a:xfrm>
            <a:off x="6275647" y="952629"/>
            <a:ext cx="1342238" cy="12339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8D5B896-2B60-4761-AD2E-992F919CB6E0}"/>
              </a:ext>
            </a:extLst>
          </p:cNvPr>
          <p:cNvSpPr/>
          <p:nvPr/>
        </p:nvSpPr>
        <p:spPr>
          <a:xfrm>
            <a:off x="9758702" y="1171431"/>
            <a:ext cx="1342238" cy="12339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C05E383-5EB7-4246-ABF5-F484AB39EDE7}"/>
              </a:ext>
            </a:extLst>
          </p:cNvPr>
          <p:cNvSpPr/>
          <p:nvPr/>
        </p:nvSpPr>
        <p:spPr>
          <a:xfrm>
            <a:off x="9861903" y="4515768"/>
            <a:ext cx="1342238" cy="12339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F3D60E-C36E-4F8B-AC08-D8FA60AD38BE}"/>
              </a:ext>
            </a:extLst>
          </p:cNvPr>
          <p:cNvSpPr/>
          <p:nvPr/>
        </p:nvSpPr>
        <p:spPr>
          <a:xfrm>
            <a:off x="6231742" y="4515768"/>
            <a:ext cx="1342238" cy="12339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1C8527-C588-4358-A482-A463D0F75AFD}"/>
              </a:ext>
            </a:extLst>
          </p:cNvPr>
          <p:cNvSpPr txBox="1"/>
          <p:nvPr/>
        </p:nvSpPr>
        <p:spPr>
          <a:xfrm>
            <a:off x="289915" y="5648914"/>
            <a:ext cx="226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사물 </a:t>
            </a:r>
            <a:r>
              <a:rPr lang="en-US" altLang="ko-KR" dirty="0"/>
              <a:t>2 -&gt; 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4B56D-B852-4D39-BC1D-6199CCD06A4F}"/>
              </a:ext>
            </a:extLst>
          </p:cNvPr>
          <p:cNvSpPr txBox="1"/>
          <p:nvPr/>
        </p:nvSpPr>
        <p:spPr>
          <a:xfrm>
            <a:off x="2362422" y="5564957"/>
            <a:ext cx="259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커밋수</a:t>
            </a:r>
            <a:r>
              <a:rPr lang="ko-KR" altLang="en-US" dirty="0"/>
              <a:t> 만으로는 부족하니</a:t>
            </a:r>
            <a:r>
              <a:rPr lang="en-US" altLang="ko-KR" dirty="0"/>
              <a:t>- &gt; </a:t>
            </a:r>
            <a:r>
              <a:rPr lang="en-US" altLang="ko-KR" dirty="0" err="1"/>
              <a:t>hazra</a:t>
            </a:r>
            <a:r>
              <a:rPr lang="ko-KR" altLang="en-US" dirty="0"/>
              <a:t>의 수식을 이용하자</a:t>
            </a:r>
          </a:p>
        </p:txBody>
      </p:sp>
    </p:spTree>
    <p:extLst>
      <p:ext uri="{BB962C8B-B14F-4D97-AF65-F5344CB8AC3E}">
        <p14:creationId xmlns:p14="http://schemas.microsoft.com/office/powerpoint/2010/main" val="18555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4B75D5-BD4E-4121-9E79-727AAFB2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46647" cy="3818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11DC7-EBD0-4EAD-9828-2061D08F9325}"/>
              </a:ext>
            </a:extLst>
          </p:cNvPr>
          <p:cNvSpPr txBox="1"/>
          <p:nvPr/>
        </p:nvSpPr>
        <p:spPr>
          <a:xfrm>
            <a:off x="3235040" y="134224"/>
            <a:ext cx="663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개발시간과 운동 시간의 곡선 그래프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45E86-56E5-47FB-8592-D097A7037EAF}"/>
              </a:ext>
            </a:extLst>
          </p:cNvPr>
          <p:cNvSpPr txBox="1"/>
          <p:nvPr/>
        </p:nvSpPr>
        <p:spPr>
          <a:xfrm>
            <a:off x="7529424" y="337345"/>
            <a:ext cx="37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– </a:t>
            </a:r>
          </a:p>
          <a:p>
            <a:r>
              <a:rPr lang="en-US" altLang="ko-KR" dirty="0" err="1"/>
              <a:t>wakatime</a:t>
            </a:r>
            <a:r>
              <a:rPr lang="en-US" altLang="ko-KR" dirty="0"/>
              <a:t> – </a:t>
            </a:r>
            <a:r>
              <a:rPr lang="ko-KR" altLang="en-US" dirty="0"/>
              <a:t>개발시간</a:t>
            </a:r>
            <a:endParaRPr lang="en-US" altLang="ko-KR" dirty="0"/>
          </a:p>
          <a:p>
            <a:r>
              <a:rPr lang="en-US" altLang="ko-KR" dirty="0" err="1"/>
              <a:t>googleFie</a:t>
            </a:r>
            <a:r>
              <a:rPr lang="en-US" altLang="ko-KR" dirty="0"/>
              <a:t> – </a:t>
            </a:r>
            <a:r>
              <a:rPr lang="ko-KR" altLang="en-US" dirty="0"/>
              <a:t>운동시간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150A47-6FD6-4C43-8BD6-321E41F3E959}"/>
              </a:ext>
            </a:extLst>
          </p:cNvPr>
          <p:cNvSpPr/>
          <p:nvPr/>
        </p:nvSpPr>
        <p:spPr>
          <a:xfrm>
            <a:off x="7158248" y="4096707"/>
            <a:ext cx="1367426" cy="110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43AD98-99BD-45F2-AE54-63AC2D403388}"/>
              </a:ext>
            </a:extLst>
          </p:cNvPr>
          <p:cNvSpPr/>
          <p:nvPr/>
        </p:nvSpPr>
        <p:spPr>
          <a:xfrm>
            <a:off x="5798838" y="2975155"/>
            <a:ext cx="1367426" cy="222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C01FFC-099C-4DB5-BB2C-CF90E0843D70}"/>
              </a:ext>
            </a:extLst>
          </p:cNvPr>
          <p:cNvSpPr/>
          <p:nvPr/>
        </p:nvSpPr>
        <p:spPr>
          <a:xfrm>
            <a:off x="4421397" y="4176001"/>
            <a:ext cx="1367426" cy="10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63803F-259A-4A16-860B-85AB47E616A6}"/>
              </a:ext>
            </a:extLst>
          </p:cNvPr>
          <p:cNvSpPr/>
          <p:nvPr/>
        </p:nvSpPr>
        <p:spPr>
          <a:xfrm>
            <a:off x="8525674" y="4488859"/>
            <a:ext cx="1367426" cy="71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4B07C3-6652-421D-8D71-147F8035C661}"/>
              </a:ext>
            </a:extLst>
          </p:cNvPr>
          <p:cNvSpPr/>
          <p:nvPr/>
        </p:nvSpPr>
        <p:spPr>
          <a:xfrm>
            <a:off x="9895099" y="2972549"/>
            <a:ext cx="1367426" cy="222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8D1534F-A2FB-44F5-B9B6-6C7594E2833E}"/>
              </a:ext>
            </a:extLst>
          </p:cNvPr>
          <p:cNvSpPr/>
          <p:nvPr/>
        </p:nvSpPr>
        <p:spPr>
          <a:xfrm>
            <a:off x="3319990" y="4215481"/>
            <a:ext cx="106954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7CD66C-14A0-429A-B736-4A22562D3F2C}"/>
              </a:ext>
            </a:extLst>
          </p:cNvPr>
          <p:cNvSpPr/>
          <p:nvPr/>
        </p:nvSpPr>
        <p:spPr>
          <a:xfrm>
            <a:off x="4458120" y="3713060"/>
            <a:ext cx="1228967" cy="351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AB1E92-3FB9-4CE3-852D-BBB07D317AF3}"/>
              </a:ext>
            </a:extLst>
          </p:cNvPr>
          <p:cNvSpPr/>
          <p:nvPr/>
        </p:nvSpPr>
        <p:spPr>
          <a:xfrm>
            <a:off x="5856291" y="2435166"/>
            <a:ext cx="1228967" cy="351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1E66B4-BD2D-4E47-B484-1817667BDCD6}"/>
              </a:ext>
            </a:extLst>
          </p:cNvPr>
          <p:cNvSpPr/>
          <p:nvPr/>
        </p:nvSpPr>
        <p:spPr>
          <a:xfrm>
            <a:off x="7254316" y="3655068"/>
            <a:ext cx="1228967" cy="351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D9A9C8-7B39-4258-BD50-1C7CDE534BF8}"/>
              </a:ext>
            </a:extLst>
          </p:cNvPr>
          <p:cNvSpPr/>
          <p:nvPr/>
        </p:nvSpPr>
        <p:spPr>
          <a:xfrm>
            <a:off x="8618734" y="4036091"/>
            <a:ext cx="1228967" cy="351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A0A4A62-173F-4618-A1D7-B282A195C0F8}"/>
              </a:ext>
            </a:extLst>
          </p:cNvPr>
          <p:cNvSpPr/>
          <p:nvPr/>
        </p:nvSpPr>
        <p:spPr>
          <a:xfrm>
            <a:off x="9987159" y="2514696"/>
            <a:ext cx="1228967" cy="351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C00DEC-EB24-43DD-846D-B99594F65712}"/>
              </a:ext>
            </a:extLst>
          </p:cNvPr>
          <p:cNvSpPr/>
          <p:nvPr/>
        </p:nvSpPr>
        <p:spPr>
          <a:xfrm>
            <a:off x="4484230" y="4249883"/>
            <a:ext cx="1228967" cy="351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A64EBB-9E16-4E15-A2CB-59461C1337FF}"/>
              </a:ext>
            </a:extLst>
          </p:cNvPr>
          <p:cNvSpPr/>
          <p:nvPr/>
        </p:nvSpPr>
        <p:spPr>
          <a:xfrm>
            <a:off x="5860782" y="3086311"/>
            <a:ext cx="1228967" cy="351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6A6C48-21F6-408C-BD77-0573F2F0ADFF}"/>
              </a:ext>
            </a:extLst>
          </p:cNvPr>
          <p:cNvSpPr/>
          <p:nvPr/>
        </p:nvSpPr>
        <p:spPr>
          <a:xfrm>
            <a:off x="7218462" y="4115162"/>
            <a:ext cx="1228967" cy="351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8CEAD7-F679-439C-B7F2-D4D25FA4994F}"/>
              </a:ext>
            </a:extLst>
          </p:cNvPr>
          <p:cNvSpPr/>
          <p:nvPr/>
        </p:nvSpPr>
        <p:spPr>
          <a:xfrm>
            <a:off x="8603686" y="4564457"/>
            <a:ext cx="1228967" cy="351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B45316-E13A-488C-AE78-E8BAF93862BC}"/>
              </a:ext>
            </a:extLst>
          </p:cNvPr>
          <p:cNvSpPr/>
          <p:nvPr/>
        </p:nvSpPr>
        <p:spPr>
          <a:xfrm>
            <a:off x="9955938" y="3048050"/>
            <a:ext cx="1228967" cy="351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646361-9058-452B-9FF5-DA63BE750AD9}"/>
              </a:ext>
            </a:extLst>
          </p:cNvPr>
          <p:cNvSpPr txBox="1"/>
          <p:nvPr/>
        </p:nvSpPr>
        <p:spPr>
          <a:xfrm>
            <a:off x="4152550" y="662730"/>
            <a:ext cx="41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현재 </a:t>
            </a:r>
            <a:r>
              <a:rPr lang="en-US" altLang="ko-KR" dirty="0"/>
              <a:t>BMI </a:t>
            </a:r>
            <a:r>
              <a:rPr lang="ko-KR" altLang="en-US" dirty="0"/>
              <a:t>를 보여준다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trike="sngStrike" dirty="0"/>
              <a:t>이번주 진행을 보여준다</a:t>
            </a:r>
            <a:endParaRPr lang="en-US" altLang="ko-KR" strike="sngStrike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년 후 미래를 보여준다</a:t>
            </a:r>
          </a:p>
        </p:txBody>
      </p:sp>
    </p:spTree>
    <p:extLst>
      <p:ext uri="{BB962C8B-B14F-4D97-AF65-F5344CB8AC3E}">
        <p14:creationId xmlns:p14="http://schemas.microsoft.com/office/powerpoint/2010/main" val="1703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C580DDC0-34BD-4CCD-9904-EB978596F24D}"/>
              </a:ext>
            </a:extLst>
          </p:cNvPr>
          <p:cNvSpPr/>
          <p:nvPr/>
        </p:nvSpPr>
        <p:spPr>
          <a:xfrm>
            <a:off x="1015070" y="2533475"/>
            <a:ext cx="9823508" cy="13925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FC93918-E8F5-4D36-A76A-5D837C8BFE35}"/>
              </a:ext>
            </a:extLst>
          </p:cNvPr>
          <p:cNvSpPr/>
          <p:nvPr/>
        </p:nvSpPr>
        <p:spPr>
          <a:xfrm>
            <a:off x="1015070" y="4290969"/>
            <a:ext cx="1468073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EBCB9A-301B-4100-B9CE-7760E3481BCC}"/>
              </a:ext>
            </a:extLst>
          </p:cNvPr>
          <p:cNvSpPr/>
          <p:nvPr/>
        </p:nvSpPr>
        <p:spPr>
          <a:xfrm>
            <a:off x="2852259" y="4290969"/>
            <a:ext cx="1468073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3BCC5F-EC39-4D78-AFA5-BEF5673B9577}"/>
              </a:ext>
            </a:extLst>
          </p:cNvPr>
          <p:cNvSpPr/>
          <p:nvPr/>
        </p:nvSpPr>
        <p:spPr>
          <a:xfrm>
            <a:off x="4689448" y="4290969"/>
            <a:ext cx="1468073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96C271-377C-4189-8DAA-7606A1361D51}"/>
              </a:ext>
            </a:extLst>
          </p:cNvPr>
          <p:cNvSpPr/>
          <p:nvPr/>
        </p:nvSpPr>
        <p:spPr>
          <a:xfrm>
            <a:off x="6593748" y="4290969"/>
            <a:ext cx="1468073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4C7D8E1-9336-4D0E-82B6-97B59A0E8FFB}"/>
              </a:ext>
            </a:extLst>
          </p:cNvPr>
          <p:cNvSpPr/>
          <p:nvPr/>
        </p:nvSpPr>
        <p:spPr>
          <a:xfrm>
            <a:off x="9873843" y="4290969"/>
            <a:ext cx="1468073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D3CB-83C7-4259-A672-0329F8262BB4}"/>
              </a:ext>
            </a:extLst>
          </p:cNvPr>
          <p:cNvSpPr txBox="1"/>
          <p:nvPr/>
        </p:nvSpPr>
        <p:spPr>
          <a:xfrm>
            <a:off x="0" y="5373257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161900002390490</a:t>
            </a:r>
            <a:r>
              <a:rPr lang="ko-KR" altLang="en-US" dirty="0"/>
              <a:t> </a:t>
            </a:r>
            <a:r>
              <a:rPr lang="en-US" altLang="ko-KR" dirty="0"/>
              <a:t>-&gt; 10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7C864-3883-497C-BF4F-72E3B6B88F6D}"/>
              </a:ext>
            </a:extLst>
          </p:cNvPr>
          <p:cNvSpPr txBox="1"/>
          <p:nvPr/>
        </p:nvSpPr>
        <p:spPr>
          <a:xfrm>
            <a:off x="1489047" y="5951989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161900002390490</a:t>
            </a:r>
            <a:r>
              <a:rPr lang="ko-KR" altLang="en-US" dirty="0"/>
              <a:t> </a:t>
            </a:r>
            <a:r>
              <a:rPr lang="en-US" altLang="ko-KR" dirty="0"/>
              <a:t>-&gt; 10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AC234-2009-4088-B44C-9AFC56D99BB2}"/>
              </a:ext>
            </a:extLst>
          </p:cNvPr>
          <p:cNvSpPr txBox="1"/>
          <p:nvPr/>
        </p:nvSpPr>
        <p:spPr>
          <a:xfrm>
            <a:off x="3322042" y="5570290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161900002390490</a:t>
            </a:r>
            <a:r>
              <a:rPr lang="ko-KR" altLang="en-US" dirty="0"/>
              <a:t> </a:t>
            </a:r>
            <a:r>
              <a:rPr lang="en-US" altLang="ko-KR" dirty="0"/>
              <a:t>-&gt; 10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35C4D-FF7D-4635-AFC9-921A69FCE8AA}"/>
              </a:ext>
            </a:extLst>
          </p:cNvPr>
          <p:cNvSpPr txBox="1"/>
          <p:nvPr/>
        </p:nvSpPr>
        <p:spPr>
          <a:xfrm>
            <a:off x="5083730" y="5943817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161900002390490</a:t>
            </a:r>
            <a:r>
              <a:rPr lang="ko-KR" altLang="en-US" dirty="0"/>
              <a:t> </a:t>
            </a:r>
            <a:r>
              <a:rPr lang="en-US" altLang="ko-KR" dirty="0"/>
              <a:t>-&gt; 10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57052-5C98-4AE0-B193-E8DF2F531969}"/>
              </a:ext>
            </a:extLst>
          </p:cNvPr>
          <p:cNvSpPr txBox="1"/>
          <p:nvPr/>
        </p:nvSpPr>
        <p:spPr>
          <a:xfrm>
            <a:off x="7997504" y="5381646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161900002390490</a:t>
            </a:r>
            <a:r>
              <a:rPr lang="ko-KR" altLang="en-US" dirty="0"/>
              <a:t> </a:t>
            </a:r>
            <a:r>
              <a:rPr lang="en-US" altLang="ko-KR" dirty="0"/>
              <a:t>-&gt; 10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DA83F-0DC5-47F1-AB70-757506671DD4}"/>
              </a:ext>
            </a:extLst>
          </p:cNvPr>
          <p:cNvSpPr txBox="1"/>
          <p:nvPr/>
        </p:nvSpPr>
        <p:spPr>
          <a:xfrm>
            <a:off x="61517" y="3831510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161900002390490</a:t>
            </a:r>
            <a:r>
              <a:rPr lang="ko-KR" altLang="en-US" dirty="0"/>
              <a:t> </a:t>
            </a:r>
            <a:r>
              <a:rPr lang="en-US" altLang="ko-KR" dirty="0"/>
              <a:t>-&gt; 10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34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183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kjw11</dc:creator>
  <cp:lastModifiedBy>kjw11</cp:lastModifiedBy>
  <cp:revision>7</cp:revision>
  <dcterms:created xsi:type="dcterms:W3CDTF">2021-04-29T07:03:02Z</dcterms:created>
  <dcterms:modified xsi:type="dcterms:W3CDTF">2021-04-29T08:17:19Z</dcterms:modified>
</cp:coreProperties>
</file>