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8" r:id="rId3"/>
    <p:sldId id="27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50" d="100"/>
          <a:sy n="50" d="100"/>
        </p:scale>
        <p:origin x="43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BEEF-04E9-4739-975A-DADA8EE4CA0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AED1C-AF7A-4652-B6C9-2FDE9653A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오픈소스 프로젝트 오픈마인드 팀의 발표를 맡은 </a:t>
            </a:r>
            <a:r>
              <a:rPr lang="ko-KR" altLang="en-US" dirty="0" err="1"/>
              <a:t>이석원입니다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오랜시간</a:t>
            </a:r>
            <a:r>
              <a:rPr lang="ko-KR" altLang="en-US" dirty="0"/>
              <a:t> 발표 들으시느라 고생하셨고 화면과같이 스트레칭을 한번 하고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6C9F5-412F-495E-BD1B-A123464C9A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1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사용하는 오픈소스에</a:t>
            </a:r>
          </a:p>
          <a:p>
            <a:r>
              <a:rPr lang="ko-KR" altLang="en-US" dirty="0"/>
              <a:t>구글 </a:t>
            </a:r>
            <a:r>
              <a:rPr lang="en-US" altLang="ko-KR" dirty="0"/>
              <a:t>fitness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사용하기 위한 계정관리 서버를 추가하여</a:t>
            </a:r>
          </a:p>
          <a:p>
            <a:r>
              <a:rPr lang="ko-KR" altLang="en-US" dirty="0"/>
              <a:t>저희만의 </a:t>
            </a:r>
            <a:r>
              <a:rPr lang="ko-KR" altLang="en-US" dirty="0" err="1"/>
              <a:t>카드뷰를</a:t>
            </a:r>
            <a:r>
              <a:rPr lang="ko-KR" altLang="en-US" dirty="0"/>
              <a:t> 사용할 수 있도록 기술 스택을 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6C9F5-412F-495E-BD1B-A123464C9A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B996A-663C-4665-8A37-640E939C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161516-92D2-48A7-989C-BBB89636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230A4-7838-492E-B79C-B423613C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5BC6A-043F-43A7-8144-C71772E7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B4310-0381-4FDE-A0C5-13D7C064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9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7659A-9C52-49A8-86DB-A40886B0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109BE-6D89-4272-BE30-FFB6BE90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B9FB5-0A24-4BCE-9131-CDEE90DE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93E9D-3B07-4F9A-9D68-EF7ED909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0EFA4-D558-481B-8D03-CC49144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F1B78A-6CD5-45E4-A8EE-EAD1E9C43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52BE-4E0A-41CE-8B2C-233912A7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F4CCC-B18C-47D0-BCBD-1B1A8D35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DA3BA-FA6E-42DB-93B6-21A84017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22E04-0FAF-4C8A-AC7B-4E0093C3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3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7EFE-0FBA-4B0F-93B0-2A1186A2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1997F-2452-4498-AA24-25B499B3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95F03-2E32-41FD-81FE-569E552D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34862-2768-40A9-B853-F3240334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0C981-899F-423C-A016-E81D7916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9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16A53-9594-4377-BD7F-F2745262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BD2E3-81DF-49A3-A072-7FD7B6A1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ADA10-5655-4123-8702-5EA25F28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73E64-4C89-440D-8295-37CBC174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61AB-A1BD-488E-A2FB-BD7FCCF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83E53-B363-4E8F-82F2-2AFCB6E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20EDC-4FB0-46F7-8F41-9B5EA6A3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E9D2C-0E21-479E-8E65-D73041DB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AAB9C-885C-4361-9C22-6C081B44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88A79-6D59-41FA-BDA5-6BFFA191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52855-4965-409D-AF26-9096909C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59C80-344D-4633-9037-3903391B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17C8A-7691-41B0-90C9-850EA857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8B20F-BD56-4360-B5FD-0D0DC349A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C1FF67-89A5-47D8-B202-A140F0A6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30603-127C-4A0F-84AE-B4997737A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4CD55-0268-430F-937E-09997962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449019-D735-4171-B4FE-2BD4F672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0B155-776D-4E02-8F84-A7D8CCFA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6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4ED60-479F-4744-8380-2D4549C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34ACB1-33E5-4A3C-90AD-48A30AE4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AD1895-81DC-4B35-B46F-E53C180F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3516E-02F4-414E-BB97-776BEC5E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2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4DA821-F03A-499C-868B-CACD3078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55080-720D-4E44-BD72-CDF2ADC8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A6AB9-D820-4D94-AA07-7BCFA6F6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CC3C5-E1C2-443A-BF08-E93B54DA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0F71D-0180-4699-BBA6-C0A26423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5D5D0-FC1F-4330-8BB8-907D7519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960E5-80E4-4798-8209-11A078CB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C21EF-01EE-4FE3-B96E-F4324D2A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DB304-0F8A-4DC7-BFD6-A5CEDEB4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6CF62-AB36-4E7C-804C-9953BA86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AF8783-C13C-4B58-ADA6-3F5DA05D1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D06FB4-8875-43A3-9423-F7E703CA4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A0AA42-1F7C-4A44-B024-57E1A9D4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DFBEA-BECD-4067-A23A-CAA432DD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AC678-37EE-4363-B94D-E64D2FD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F0F968-D900-4FCC-8D24-A50B51FC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D46B4-0613-4CDE-B341-7F5D4B66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CCFA5-17B3-4C50-8A08-AE506AF2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F0E3-0608-4B23-944A-C85A7FF5A957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0C164-8746-4075-9F41-A09FBF52B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D42D5-F45E-4BE2-8AFD-84BC7EB0B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5624-0B4E-495C-A3F2-6591002BB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9544" y="-51220"/>
            <a:ext cx="12309564" cy="7016451"/>
            <a:chOff x="-89316" y="-76831"/>
            <a:chExt cx="18464346" cy="105246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9316" y="-76831"/>
              <a:ext cx="18464346" cy="105246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09644" y="1097021"/>
            <a:ext cx="4771188" cy="4771188"/>
            <a:chOff x="5564466" y="1645532"/>
            <a:chExt cx="7156782" cy="71567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466" y="1645532"/>
              <a:ext cx="7156782" cy="71567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26553" y="2509595"/>
            <a:ext cx="4873961" cy="1640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31931" y="4100490"/>
            <a:ext cx="1803131" cy="3352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8112" y="4557606"/>
            <a:ext cx="3579179" cy="365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E9EFEA-5732-4CFC-85B0-64B41E0A03EB}"/>
              </a:ext>
            </a:extLst>
          </p:cNvPr>
          <p:cNvSpPr txBox="1"/>
          <p:nvPr/>
        </p:nvSpPr>
        <p:spPr>
          <a:xfrm>
            <a:off x="499208" y="188583"/>
            <a:ext cx="312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973D3-5667-4F7F-846F-7F83161BB44D}"/>
              </a:ext>
            </a:extLst>
          </p:cNvPr>
          <p:cNvSpPr txBox="1"/>
          <p:nvPr/>
        </p:nvSpPr>
        <p:spPr>
          <a:xfrm>
            <a:off x="9026948" y="335189"/>
            <a:ext cx="312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</a:t>
            </a:r>
          </a:p>
        </p:txBody>
      </p:sp>
      <p:grpSp>
        <p:nvGrpSpPr>
          <p:cNvPr id="9" name="그룹 1003">
            <a:extLst>
              <a:ext uri="{FF2B5EF4-FFF2-40B4-BE49-F238E27FC236}">
                <a16:creationId xmlns:a16="http://schemas.microsoft.com/office/drawing/2014/main" id="{EEF1E115-08A0-4B2F-9E02-A3C0651A9BAD}"/>
              </a:ext>
            </a:extLst>
          </p:cNvPr>
          <p:cNvGrpSpPr/>
          <p:nvPr/>
        </p:nvGrpSpPr>
        <p:grpSpPr>
          <a:xfrm>
            <a:off x="399558" y="1095811"/>
            <a:ext cx="1861517" cy="2357328"/>
            <a:chOff x="10476190" y="3215390"/>
            <a:chExt cx="3373298" cy="5055087"/>
          </a:xfrm>
        </p:grpSpPr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E0C36A03-67AD-4CC3-82D5-59135C0A7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0" y="3215390"/>
              <a:ext cx="3373298" cy="5055087"/>
            </a:xfrm>
            <a:prstGeom prst="rect">
              <a:avLst/>
            </a:prstGeom>
          </p:spPr>
        </p:pic>
      </p:grp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B932F8AC-CB7F-4A7A-8A0E-A0AF338BF408}"/>
              </a:ext>
            </a:extLst>
          </p:cNvPr>
          <p:cNvGrpSpPr/>
          <p:nvPr/>
        </p:nvGrpSpPr>
        <p:grpSpPr>
          <a:xfrm>
            <a:off x="1385077" y="2558022"/>
            <a:ext cx="504602" cy="671643"/>
            <a:chOff x="6057143" y="2752380"/>
            <a:chExt cx="6171429" cy="5770286"/>
          </a:xfrm>
        </p:grpSpPr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3D860AE2-BE9C-467D-8F3D-21679BA97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752380"/>
              <a:ext cx="6171429" cy="577028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09F370D-69FB-47DC-981B-58BD20390C9C}"/>
              </a:ext>
            </a:extLst>
          </p:cNvPr>
          <p:cNvGrpSpPr/>
          <p:nvPr/>
        </p:nvGrpSpPr>
        <p:grpSpPr>
          <a:xfrm>
            <a:off x="923217" y="917072"/>
            <a:ext cx="504602" cy="671643"/>
            <a:chOff x="6057143" y="2752380"/>
            <a:chExt cx="6171429" cy="5770286"/>
          </a:xfrm>
        </p:grpSpPr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A304E500-16C5-4F28-9415-2BEF6C4E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752380"/>
              <a:ext cx="6171429" cy="5770286"/>
            </a:xfrm>
            <a:prstGeom prst="rect">
              <a:avLst/>
            </a:prstGeom>
          </p:spPr>
        </p:pic>
      </p:grpSp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017D7339-F394-4AA1-86EE-73B6D2DFF17C}"/>
              </a:ext>
            </a:extLst>
          </p:cNvPr>
          <p:cNvGrpSpPr/>
          <p:nvPr/>
        </p:nvGrpSpPr>
        <p:grpSpPr>
          <a:xfrm>
            <a:off x="1658971" y="1409481"/>
            <a:ext cx="504602" cy="671643"/>
            <a:chOff x="6057143" y="2752380"/>
            <a:chExt cx="6171429" cy="5770286"/>
          </a:xfrm>
        </p:grpSpPr>
        <p:pic>
          <p:nvPicPr>
            <p:cNvPr id="20" name="Object 12">
              <a:extLst>
                <a:ext uri="{FF2B5EF4-FFF2-40B4-BE49-F238E27FC236}">
                  <a16:creationId xmlns:a16="http://schemas.microsoft.com/office/drawing/2014/main" id="{83D8F892-4A4E-4623-9830-CB479C2BC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752380"/>
              <a:ext cx="6171429" cy="5770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0F4193-38D7-42CC-8129-8A52A445273B}"/>
              </a:ext>
            </a:extLst>
          </p:cNvPr>
          <p:cNvSpPr txBox="1"/>
          <p:nvPr/>
        </p:nvSpPr>
        <p:spPr>
          <a:xfrm>
            <a:off x="2492227" y="799970"/>
            <a:ext cx="3593432" cy="2790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개발자의 건강을 위한</a:t>
            </a:r>
            <a:b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 장려 문화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개인 정보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카드뷰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제공</a:t>
            </a:r>
            <a:b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운동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성향 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그룹 1004">
            <a:extLst>
              <a:ext uri="{FF2B5EF4-FFF2-40B4-BE49-F238E27FC236}">
                <a16:creationId xmlns:a16="http://schemas.microsoft.com/office/drawing/2014/main" id="{0E6E6D9C-3402-4380-9993-459621658697}"/>
              </a:ext>
            </a:extLst>
          </p:cNvPr>
          <p:cNvGrpSpPr/>
          <p:nvPr/>
        </p:nvGrpSpPr>
        <p:grpSpPr>
          <a:xfrm>
            <a:off x="499208" y="3777054"/>
            <a:ext cx="5522466" cy="2790957"/>
            <a:chOff x="2363407" y="2810168"/>
            <a:chExt cx="13558901" cy="6321838"/>
          </a:xfrm>
        </p:grpSpPr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D13ABD2A-ACA7-4EC2-95A8-32E3E3A60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3407" y="2810168"/>
              <a:ext cx="13558901" cy="6321838"/>
            </a:xfrm>
            <a:prstGeom prst="rect">
              <a:avLst/>
            </a:prstGeom>
          </p:spPr>
        </p:pic>
      </p:grpSp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AB14F51F-73AF-4273-A9F5-E6427BC0CD5A}"/>
              </a:ext>
            </a:extLst>
          </p:cNvPr>
          <p:cNvGrpSpPr/>
          <p:nvPr/>
        </p:nvGrpSpPr>
        <p:grpSpPr>
          <a:xfrm>
            <a:off x="6361823" y="692772"/>
            <a:ext cx="2964484" cy="2953513"/>
            <a:chOff x="2529113" y="2590037"/>
            <a:chExt cx="4098376" cy="4098376"/>
          </a:xfrm>
        </p:grpSpPr>
        <p:pic>
          <p:nvPicPr>
            <p:cNvPr id="25" name="Object 2">
              <a:extLst>
                <a:ext uri="{FF2B5EF4-FFF2-40B4-BE49-F238E27FC236}">
                  <a16:creationId xmlns:a16="http://schemas.microsoft.com/office/drawing/2014/main" id="{06364C17-AE46-4C9B-BB73-DCC2D0CA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9113" y="2590037"/>
              <a:ext cx="4098376" cy="4098376"/>
            </a:xfrm>
            <a:prstGeom prst="rect">
              <a:avLst/>
            </a:prstGeom>
          </p:spPr>
        </p:pic>
      </p:grpSp>
      <p:pic>
        <p:nvPicPr>
          <p:cNvPr id="26" name="Object 4">
            <a:extLst>
              <a:ext uri="{FF2B5EF4-FFF2-40B4-BE49-F238E27FC236}">
                <a16:creationId xmlns:a16="http://schemas.microsoft.com/office/drawing/2014/main" id="{1183C1E8-8AF9-4895-8579-8F3E85F0250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1826" y="2042127"/>
            <a:ext cx="1646187" cy="480676"/>
          </a:xfrm>
          <a:prstGeom prst="rect">
            <a:avLst/>
          </a:prstGeom>
        </p:spPr>
      </p:pic>
      <p:pic>
        <p:nvPicPr>
          <p:cNvPr id="27" name="Object 5">
            <a:extLst>
              <a:ext uri="{FF2B5EF4-FFF2-40B4-BE49-F238E27FC236}">
                <a16:creationId xmlns:a16="http://schemas.microsoft.com/office/drawing/2014/main" id="{E27C167D-C098-4001-95FA-6B5FE01DECB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80415" y="2713664"/>
            <a:ext cx="1879804" cy="814527"/>
          </a:xfrm>
          <a:prstGeom prst="rect">
            <a:avLst/>
          </a:prstGeom>
        </p:spPr>
      </p:pic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ECDF38F7-5DC2-413B-85A1-695F66C95B0A}"/>
              </a:ext>
            </a:extLst>
          </p:cNvPr>
          <p:cNvGrpSpPr/>
          <p:nvPr/>
        </p:nvGrpSpPr>
        <p:grpSpPr>
          <a:xfrm>
            <a:off x="7468583" y="3837146"/>
            <a:ext cx="2964484" cy="2953513"/>
            <a:chOff x="7335375" y="2590037"/>
            <a:chExt cx="4098376" cy="4098376"/>
          </a:xfrm>
        </p:grpSpPr>
        <p:pic>
          <p:nvPicPr>
            <p:cNvPr id="31" name="Object 10">
              <a:extLst>
                <a:ext uri="{FF2B5EF4-FFF2-40B4-BE49-F238E27FC236}">
                  <a16:creationId xmlns:a16="http://schemas.microsoft.com/office/drawing/2014/main" id="{9A8E429F-795F-4912-83CF-825CF4EC8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5375" y="2590037"/>
              <a:ext cx="4098376" cy="4098376"/>
            </a:xfrm>
            <a:prstGeom prst="rect">
              <a:avLst/>
            </a:prstGeom>
          </p:spPr>
        </p:pic>
      </p:grpSp>
      <p:pic>
        <p:nvPicPr>
          <p:cNvPr id="32" name="Object 12">
            <a:extLst>
              <a:ext uri="{FF2B5EF4-FFF2-40B4-BE49-F238E27FC236}">
                <a16:creationId xmlns:a16="http://schemas.microsoft.com/office/drawing/2014/main" id="{088CCACF-6C2D-46BD-86F7-FA93C3BCA8B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68393" y="5218278"/>
            <a:ext cx="1361804" cy="461942"/>
          </a:xfrm>
          <a:prstGeom prst="rect">
            <a:avLst/>
          </a:prstGeom>
        </p:spPr>
      </p:pic>
      <p:pic>
        <p:nvPicPr>
          <p:cNvPr id="33" name="Object 13">
            <a:extLst>
              <a:ext uri="{FF2B5EF4-FFF2-40B4-BE49-F238E27FC236}">
                <a16:creationId xmlns:a16="http://schemas.microsoft.com/office/drawing/2014/main" id="{A64F2DB6-CA8C-4442-81A8-3D74F782E90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16733" y="5832595"/>
            <a:ext cx="1865125" cy="574718"/>
          </a:xfrm>
          <a:prstGeom prst="rect">
            <a:avLst/>
          </a:prstGeom>
        </p:spPr>
      </p:pic>
      <p:grpSp>
        <p:nvGrpSpPr>
          <p:cNvPr id="36" name="그룹 1005">
            <a:extLst>
              <a:ext uri="{FF2B5EF4-FFF2-40B4-BE49-F238E27FC236}">
                <a16:creationId xmlns:a16="http://schemas.microsoft.com/office/drawing/2014/main" id="{6451FE18-0644-4789-ADBC-4788E26DA37C}"/>
              </a:ext>
            </a:extLst>
          </p:cNvPr>
          <p:cNvGrpSpPr/>
          <p:nvPr/>
        </p:nvGrpSpPr>
        <p:grpSpPr>
          <a:xfrm>
            <a:off x="9278811" y="1409249"/>
            <a:ext cx="2964484" cy="2953513"/>
            <a:chOff x="12123116" y="2590037"/>
            <a:chExt cx="4098376" cy="4098376"/>
          </a:xfrm>
        </p:grpSpPr>
        <p:pic>
          <p:nvPicPr>
            <p:cNvPr id="37" name="Object 18">
              <a:extLst>
                <a:ext uri="{FF2B5EF4-FFF2-40B4-BE49-F238E27FC236}">
                  <a16:creationId xmlns:a16="http://schemas.microsoft.com/office/drawing/2014/main" id="{CC8EB623-7ACB-4290-8B2D-AF70F316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3116" y="2590037"/>
              <a:ext cx="4098376" cy="4098376"/>
            </a:xfrm>
            <a:prstGeom prst="rect">
              <a:avLst/>
            </a:prstGeom>
          </p:spPr>
        </p:pic>
      </p:grpSp>
      <p:pic>
        <p:nvPicPr>
          <p:cNvPr id="38" name="Object 20">
            <a:extLst>
              <a:ext uri="{FF2B5EF4-FFF2-40B4-BE49-F238E27FC236}">
                <a16:creationId xmlns:a16="http://schemas.microsoft.com/office/drawing/2014/main" id="{02D7A12A-9227-4F60-BFD7-13D789268FE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27931" y="2640288"/>
            <a:ext cx="1763238" cy="461942"/>
          </a:xfrm>
          <a:prstGeom prst="rect">
            <a:avLst/>
          </a:prstGeom>
        </p:spPr>
      </p:pic>
      <p:pic>
        <p:nvPicPr>
          <p:cNvPr id="39" name="Object 21">
            <a:extLst>
              <a:ext uri="{FF2B5EF4-FFF2-40B4-BE49-F238E27FC236}">
                <a16:creationId xmlns:a16="http://schemas.microsoft.com/office/drawing/2014/main" id="{397A4051-7F51-4A7D-9B13-B9246689793A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48122" y="3146191"/>
            <a:ext cx="2073357" cy="814528"/>
          </a:xfrm>
          <a:prstGeom prst="rect">
            <a:avLst/>
          </a:prstGeom>
        </p:spPr>
      </p:pic>
      <p:pic>
        <p:nvPicPr>
          <p:cNvPr id="42" name="Picture 2" descr="Logos and Trademark Usage · WakaTime">
            <a:extLst>
              <a:ext uri="{FF2B5EF4-FFF2-40B4-BE49-F238E27FC236}">
                <a16:creationId xmlns:a16="http://schemas.microsoft.com/office/drawing/2014/main" id="{94F64E3E-DB84-4278-BACF-4949F116F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50" y="4002627"/>
            <a:ext cx="877293" cy="10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madalinaeleonorag (Gheorghe Madalina Eleonora) · GitHub">
            <a:extLst>
              <a:ext uri="{FF2B5EF4-FFF2-40B4-BE49-F238E27FC236}">
                <a16:creationId xmlns:a16="http://schemas.microsoft.com/office/drawing/2014/main" id="{1A63BCAC-7F58-4E84-AD57-A45F877F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20" y="853861"/>
            <a:ext cx="1102173" cy="9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Google Fit">
            <a:extLst>
              <a:ext uri="{FF2B5EF4-FFF2-40B4-BE49-F238E27FC236}">
                <a16:creationId xmlns:a16="http://schemas.microsoft.com/office/drawing/2014/main" id="{FF50543E-D023-4176-B88B-78623609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868" y="1563059"/>
            <a:ext cx="1404921" cy="10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7D8C93-10FC-4EE3-8AF8-25ECA28058DA}"/>
              </a:ext>
            </a:extLst>
          </p:cNvPr>
          <p:cNvGrpSpPr/>
          <p:nvPr/>
        </p:nvGrpSpPr>
        <p:grpSpPr>
          <a:xfrm>
            <a:off x="92511" y="1333500"/>
            <a:ext cx="6764777" cy="5276850"/>
            <a:chOff x="923928" y="902532"/>
            <a:chExt cx="7311550" cy="36535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965" y="2603354"/>
              <a:ext cx="1834513" cy="165129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23928" y="902532"/>
              <a:ext cx="4867109" cy="3653598"/>
              <a:chOff x="1385892" y="1353797"/>
              <a:chExt cx="10380396" cy="84989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85892" y="1353797"/>
                <a:ext cx="10380396" cy="849894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67886" y="3265815"/>
              <a:ext cx="933079" cy="480803"/>
              <a:chOff x="11189205" y="5956277"/>
              <a:chExt cx="1990036" cy="111843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189205" y="5956277"/>
                <a:ext cx="1990036" cy="111843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785114" y="1040471"/>
              <a:ext cx="441587" cy="671791"/>
              <a:chOff x="7386155" y="1681021"/>
              <a:chExt cx="941800" cy="156271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86155" y="1681021"/>
                <a:ext cx="941800" cy="1562712"/>
              </a:xfrm>
              <a:prstGeom prst="rect">
                <a:avLst/>
              </a:prstGeom>
            </p:spPr>
          </p:pic>
        </p:grpSp>
        <p:pic>
          <p:nvPicPr>
            <p:cNvPr id="20" name="Picture 2" descr="Logos and Trademark Usage · WakaTim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325" y="1063067"/>
              <a:ext cx="568675" cy="680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Object 11">
            <a:extLst>
              <a:ext uri="{FF2B5EF4-FFF2-40B4-BE49-F238E27FC236}">
                <a16:creationId xmlns:a16="http://schemas.microsoft.com/office/drawing/2014/main" id="{C576F2BF-4393-4894-B5A5-E563EF52093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l="22122" t="19144" r="22368" b="20583"/>
          <a:stretch/>
        </p:blipFill>
        <p:spPr>
          <a:xfrm>
            <a:off x="6857289" y="1582687"/>
            <a:ext cx="4991811" cy="4495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F8284A-A98D-4333-9F3D-F31268D99C1F}"/>
              </a:ext>
            </a:extLst>
          </p:cNvPr>
          <p:cNvSpPr txBox="1"/>
          <p:nvPr/>
        </p:nvSpPr>
        <p:spPr>
          <a:xfrm>
            <a:off x="511613" y="419101"/>
            <a:ext cx="312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기술 스택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869027-7BF2-497A-88D9-DD999AD1299F}"/>
              </a:ext>
            </a:extLst>
          </p:cNvPr>
          <p:cNvSpPr txBox="1"/>
          <p:nvPr/>
        </p:nvSpPr>
        <p:spPr>
          <a:xfrm>
            <a:off x="6999460" y="419101"/>
            <a:ext cx="3120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일정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</Words>
  <Application>Microsoft Office PowerPoint</Application>
  <PresentationFormat>와이드스크린</PresentationFormat>
  <Paragraphs>13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kjw11</dc:creator>
  <cp:lastModifiedBy>kjw11</cp:lastModifiedBy>
  <cp:revision>3</cp:revision>
  <dcterms:created xsi:type="dcterms:W3CDTF">2021-04-26T00:32:38Z</dcterms:created>
  <dcterms:modified xsi:type="dcterms:W3CDTF">2021-04-26T01:01:22Z</dcterms:modified>
</cp:coreProperties>
</file>