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87A56-2382-4952-88E3-CF39245A71E0}" v="7" dt="2022-06-12T04:41:57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348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hida yukihisa" userId="664b0c94509e9ac8" providerId="LiveId" clId="{D6187A56-2382-4952-88E3-CF39245A71E0}"/>
    <pc:docChg chg="custSel addSld modSld">
      <pc:chgData name="hoshida yukihisa" userId="664b0c94509e9ac8" providerId="LiveId" clId="{D6187A56-2382-4952-88E3-CF39245A71E0}" dt="2022-06-12T04:43:53.574" v="48"/>
      <pc:docMkLst>
        <pc:docMk/>
      </pc:docMkLst>
      <pc:sldChg chg="addSp delSp modSp new mod modClrScheme chgLayout">
        <pc:chgData name="hoshida yukihisa" userId="664b0c94509e9ac8" providerId="LiveId" clId="{D6187A56-2382-4952-88E3-CF39245A71E0}" dt="2022-06-12T04:43:53.574" v="48"/>
        <pc:sldMkLst>
          <pc:docMk/>
          <pc:sldMk cId="2638981448" sldId="256"/>
        </pc:sldMkLst>
        <pc:spChg chg="del">
          <ac:chgData name="hoshida yukihisa" userId="664b0c94509e9ac8" providerId="LiveId" clId="{D6187A56-2382-4952-88E3-CF39245A71E0}" dt="2022-06-12T04:34:39.410" v="1" actId="700"/>
          <ac:spMkLst>
            <pc:docMk/>
            <pc:sldMk cId="2638981448" sldId="256"/>
            <ac:spMk id="2" creationId="{CB96E08C-1D89-6826-F411-A408A8E3BA72}"/>
          </ac:spMkLst>
        </pc:spChg>
        <pc:spChg chg="del">
          <ac:chgData name="hoshida yukihisa" userId="664b0c94509e9ac8" providerId="LiveId" clId="{D6187A56-2382-4952-88E3-CF39245A71E0}" dt="2022-06-12T04:34:39.410" v="1" actId="700"/>
          <ac:spMkLst>
            <pc:docMk/>
            <pc:sldMk cId="2638981448" sldId="256"/>
            <ac:spMk id="3" creationId="{E984DCF4-1E16-8EEE-54DA-5BABF2716CBF}"/>
          </ac:spMkLst>
        </pc:spChg>
        <pc:spChg chg="add mod">
          <ac:chgData name="hoshida yukihisa" userId="664b0c94509e9ac8" providerId="LiveId" clId="{D6187A56-2382-4952-88E3-CF39245A71E0}" dt="2022-06-12T04:42:02.032" v="31" actId="14100"/>
          <ac:spMkLst>
            <pc:docMk/>
            <pc:sldMk cId="2638981448" sldId="256"/>
            <ac:spMk id="4" creationId="{5225A04D-A49A-7E68-C585-E9F84F049E88}"/>
          </ac:spMkLst>
        </pc:spChg>
        <pc:spChg chg="add mod">
          <ac:chgData name="hoshida yukihisa" userId="664b0c94509e9ac8" providerId="LiveId" clId="{D6187A56-2382-4952-88E3-CF39245A71E0}" dt="2022-06-12T04:42:02.032" v="31" actId="14100"/>
          <ac:spMkLst>
            <pc:docMk/>
            <pc:sldMk cId="2638981448" sldId="256"/>
            <ac:spMk id="5" creationId="{ED0B100B-AA3E-02E5-699D-34D63F42CC89}"/>
          </ac:spMkLst>
        </pc:spChg>
        <pc:spChg chg="add mod">
          <ac:chgData name="hoshida yukihisa" userId="664b0c94509e9ac8" providerId="LiveId" clId="{D6187A56-2382-4952-88E3-CF39245A71E0}" dt="2022-06-12T04:42:02.032" v="31" actId="14100"/>
          <ac:spMkLst>
            <pc:docMk/>
            <pc:sldMk cId="2638981448" sldId="256"/>
            <ac:spMk id="6" creationId="{19DCB04D-B98E-3744-4E18-DAA2FBCB07E9}"/>
          </ac:spMkLst>
        </pc:spChg>
        <pc:spChg chg="add mod">
          <ac:chgData name="hoshida yukihisa" userId="664b0c94509e9ac8" providerId="LiveId" clId="{D6187A56-2382-4952-88E3-CF39245A71E0}" dt="2022-06-12T04:42:02.032" v="31" actId="14100"/>
          <ac:spMkLst>
            <pc:docMk/>
            <pc:sldMk cId="2638981448" sldId="256"/>
            <ac:spMk id="7" creationId="{5F57074A-3D49-AE0E-FFC6-DEB83F0B750B}"/>
          </ac:spMkLst>
        </pc:spChg>
        <pc:spChg chg="add mod">
          <ac:chgData name="hoshida yukihisa" userId="664b0c94509e9ac8" providerId="LiveId" clId="{D6187A56-2382-4952-88E3-CF39245A71E0}" dt="2022-06-12T04:42:02.032" v="31" actId="14100"/>
          <ac:spMkLst>
            <pc:docMk/>
            <pc:sldMk cId="2638981448" sldId="256"/>
            <ac:spMk id="8" creationId="{052EDA96-4B99-2AB7-6A56-5DB6E0CE5AC5}"/>
          </ac:spMkLst>
        </pc:spChg>
        <pc:spChg chg="add mod">
          <ac:chgData name="hoshida yukihisa" userId="664b0c94509e9ac8" providerId="LiveId" clId="{D6187A56-2382-4952-88E3-CF39245A71E0}" dt="2022-06-12T04:42:02.032" v="31" actId="14100"/>
          <ac:spMkLst>
            <pc:docMk/>
            <pc:sldMk cId="2638981448" sldId="256"/>
            <ac:spMk id="9" creationId="{44D36421-1761-CAF9-8C70-96C3ADA6935A}"/>
          </ac:spMkLst>
        </pc:spChg>
        <pc:spChg chg="add mod">
          <ac:chgData name="hoshida yukihisa" userId="664b0c94509e9ac8" providerId="LiveId" clId="{D6187A56-2382-4952-88E3-CF39245A71E0}" dt="2022-06-12T04:42:02.032" v="31" actId="14100"/>
          <ac:spMkLst>
            <pc:docMk/>
            <pc:sldMk cId="2638981448" sldId="256"/>
            <ac:spMk id="10" creationId="{BF367030-AF5A-B934-1D39-786A4DB2F781}"/>
          </ac:spMkLst>
        </pc:spChg>
        <pc:spChg chg="add mod">
          <ac:chgData name="hoshida yukihisa" userId="664b0c94509e9ac8" providerId="LiveId" clId="{D6187A56-2382-4952-88E3-CF39245A71E0}" dt="2022-06-12T04:43:53.574" v="48"/>
          <ac:spMkLst>
            <pc:docMk/>
            <pc:sldMk cId="2638981448" sldId="256"/>
            <ac:spMk id="11" creationId="{6C5B51C1-83D5-C6B8-FF19-E358BB32FB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41429-DA2C-C783-EAEC-18DE0637F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8DDDCD-C791-4577-0BC5-063676E9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819D7-013E-8ED0-52EF-9AD273EC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1164-40EB-4C5D-A852-AF0D3B7076E1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FEF260-F4AD-F7BA-1F33-3038F757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AE6DA-4905-C5FE-BD05-083D3F4D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7BB1-F030-4744-AB3E-C120256BF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53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98537-E58F-0512-A4D1-0A1B713C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0C662D-CD99-59A7-0B1B-5D60BCCE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2B86F-727D-2439-7B78-D6AFCA97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1164-40EB-4C5D-A852-AF0D3B7076E1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876A2A-E671-CC99-8273-F1E418DE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19C78-CB2C-A3D3-F145-461845B6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7BB1-F030-4744-AB3E-C120256BF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0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51EDDB-2284-70F2-35B1-C12B37758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F46F77-53FE-A586-5222-279BD0A5D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AA663-A8F0-4401-93F5-98FDCA73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1164-40EB-4C5D-A852-AF0D3B7076E1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7B3C8B-93EE-393F-59D0-E42D77CE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05AB3-815A-70C0-69C0-4E7A21C7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7BB1-F030-4744-AB3E-C120256BF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5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62283-A06C-58F7-A09F-E2FA24DD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4476B4-B5BD-2CEE-9FF8-F3645AB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FEC40-E19F-C3C3-871C-50F0F9B8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1164-40EB-4C5D-A852-AF0D3B7076E1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541DAF-F907-2563-A266-DED5FBB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1C6590-E894-E9DF-A3B1-13CA77BD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7BB1-F030-4744-AB3E-C120256BF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61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CBEB1E-6AA3-87DA-12C5-E6B059C7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A69B38-122E-9D17-0E9C-98586FBF3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F80C32-1867-030E-8B15-7B81510A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1164-40EB-4C5D-A852-AF0D3B7076E1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51177B-75D9-FCBC-6018-5CF8F06A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04F8FC-891E-68C2-5C13-55A5E497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7BB1-F030-4744-AB3E-C120256BF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72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76E62-548A-A79A-2E5A-A9D17972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96FBC6-459C-0964-1E7F-821B622CC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EEE242-01F7-17CD-E041-399763FE0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95714E-FBC6-F409-FD15-AFBD18CB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1164-40EB-4C5D-A852-AF0D3B7076E1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491749-FB53-3E0B-CC0D-A0671EE4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CEE98E-71A7-84A2-C7B8-24B0BF3B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7BB1-F030-4744-AB3E-C120256BF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94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B3145-8FC5-5BE8-9DB0-7FE4AC49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69F3FF-EE43-AAB1-FE69-5E85A3A6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B4D4CD-8653-253F-FE2D-1D743D21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0B23AD-D348-8C4B-AEC6-E484FF16E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B78C50-1623-D246-7A21-D809B40F1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92F6A7-727F-8593-0DDD-07F0A8A8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1164-40EB-4C5D-A852-AF0D3B7076E1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DDE486-CADE-124D-CDBC-9A71FB43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CF27D0-B708-703A-1134-63DA6934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7BB1-F030-4744-AB3E-C120256BF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80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E733F-47AA-7766-D8E5-CD2271A9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855869-E70A-3F5B-3EF9-E4DED741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1164-40EB-4C5D-A852-AF0D3B7076E1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B34723-88E1-CCB8-C7D4-908E699C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414B62-02B8-CCE7-A789-1F9CE91F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7BB1-F030-4744-AB3E-C120256BF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64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CEA707-98EA-4FBE-6597-5AFBF08D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1164-40EB-4C5D-A852-AF0D3B7076E1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89432B-1E1D-2496-6F97-8ABE97BE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A2AD60-7BA0-061B-D13A-6FD281B5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7BB1-F030-4744-AB3E-C120256BF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16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B18E5-6742-AEE6-4EF6-D8EEF2F3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370F40-F836-2CB9-5E2B-245AE11F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0EA2F8-BFD7-459D-B399-5E25150D5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04FF98-AC6D-FC70-2257-2F4E956D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1164-40EB-4C5D-A852-AF0D3B7076E1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4B701-C9E0-9C80-859C-01732AE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7B8F62-9010-90C6-F66B-18C6A26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7BB1-F030-4744-AB3E-C120256BF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35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FEF6C-6C32-2F88-53FD-C868354C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E5218E-1C80-5273-5750-7E8ACD945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2408F6-8BCF-6519-C288-4CF2526A0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84E3E8-6574-3867-7301-AE04DE2F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1164-40EB-4C5D-A852-AF0D3B7076E1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0FE036-F517-689D-AA0E-28B96D7B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A2B0A9-F89B-0125-D54B-80609711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7BB1-F030-4744-AB3E-C120256BF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1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EF4488-9C0F-56D6-CE4A-9AA25C3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3A5919-0AC0-5FA6-9023-366ECC48F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711D05-2F51-9042-2159-0921A37DF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1164-40EB-4C5D-A852-AF0D3B7076E1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27020-B718-7243-DAAF-DDD781C2F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1711C-FB09-1EC4-17A7-EF540FBAF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77BB1-F030-4744-AB3E-C120256BF7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1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225A04D-A49A-7E68-C585-E9F84F049E88}"/>
              </a:ext>
            </a:extLst>
          </p:cNvPr>
          <p:cNvSpPr/>
          <p:nvPr/>
        </p:nvSpPr>
        <p:spPr>
          <a:xfrm>
            <a:off x="1605280" y="2123440"/>
            <a:ext cx="5273040" cy="288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0B100B-AA3E-02E5-699D-34D63F42CC89}"/>
              </a:ext>
            </a:extLst>
          </p:cNvPr>
          <p:cNvSpPr txBox="1"/>
          <p:nvPr/>
        </p:nvSpPr>
        <p:spPr>
          <a:xfrm>
            <a:off x="3911600" y="529336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DCB04D-B98E-3744-4E18-DAA2FBCB07E9}"/>
              </a:ext>
            </a:extLst>
          </p:cNvPr>
          <p:cNvSpPr txBox="1"/>
          <p:nvPr/>
        </p:nvSpPr>
        <p:spPr>
          <a:xfrm>
            <a:off x="1397531" y="5293360"/>
            <a:ext cx="67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-180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57074A-3D49-AE0E-FFC6-DEB83F0B750B}"/>
              </a:ext>
            </a:extLst>
          </p:cNvPr>
          <p:cNvSpPr txBox="1"/>
          <p:nvPr/>
        </p:nvSpPr>
        <p:spPr>
          <a:xfrm>
            <a:off x="6543132" y="5201920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180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2EDA96-4B99-2AB7-6A56-5DB6E0CE5AC5}"/>
              </a:ext>
            </a:extLst>
          </p:cNvPr>
          <p:cNvSpPr txBox="1"/>
          <p:nvPr/>
        </p:nvSpPr>
        <p:spPr>
          <a:xfrm>
            <a:off x="6979920" y="356616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０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D36421-1761-CAF9-8C70-96C3ADA6935A}"/>
              </a:ext>
            </a:extLst>
          </p:cNvPr>
          <p:cNvSpPr txBox="1"/>
          <p:nvPr/>
        </p:nvSpPr>
        <p:spPr>
          <a:xfrm>
            <a:off x="7029658" y="201168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367030-AF5A-B934-1D39-786A4DB2F781}"/>
              </a:ext>
            </a:extLst>
          </p:cNvPr>
          <p:cNvSpPr txBox="1"/>
          <p:nvPr/>
        </p:nvSpPr>
        <p:spPr>
          <a:xfrm>
            <a:off x="7098350" y="4751308"/>
            <a:ext cx="54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-9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5B51C1-83D5-C6B8-FF19-E358BB32FBE3}"/>
              </a:ext>
            </a:extLst>
          </p:cNvPr>
          <p:cNvSpPr txBox="1"/>
          <p:nvPr/>
        </p:nvSpPr>
        <p:spPr>
          <a:xfrm>
            <a:off x="3834552" y="477520"/>
            <a:ext cx="3805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6360 x 8632</a:t>
            </a:r>
          </a:p>
          <a:p>
            <a:endParaRPr lang="en-US" altLang="ja-JP" dirty="0"/>
          </a:p>
          <a:p>
            <a:r>
              <a:rPr kumimoji="1" lang="en-US" altLang="ja-JP"/>
              <a:t>-47.37720111214087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898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hoshida yukihisa</dc:creator>
  <cp:lastModifiedBy>hoshida yukihisa</cp:lastModifiedBy>
  <cp:revision>1</cp:revision>
  <dcterms:created xsi:type="dcterms:W3CDTF">2022-06-12T04:34:32Z</dcterms:created>
  <dcterms:modified xsi:type="dcterms:W3CDTF">2022-06-12T04:44:02Z</dcterms:modified>
</cp:coreProperties>
</file>