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3" r:id="rId5"/>
    <p:sldId id="259" r:id="rId6"/>
    <p:sldId id="258" r:id="rId7"/>
    <p:sldId id="260" r:id="rId8"/>
    <p:sldId id="266" r:id="rId9"/>
    <p:sldId id="261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57" y="18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2017-02-01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Open DICOM</a:t>
            </a:r>
            <a:r>
              <a:rPr lang="en-US" sz="3200" i="1" dirty="0"/>
              <a:t>web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Data Element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5031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48539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73408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mOB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31785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90162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mOW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06916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65293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23670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82050" y="5091206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7779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Floating Point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712898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64498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6121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2875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81252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174903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mFL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16526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mFD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33280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mOD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91657" y="5199121"/>
            <a:ext cx="696498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mOF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08298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363818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54953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788461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313330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1707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mCS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30084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mDA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946838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mDT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05215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263592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mLO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21972" y="509120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mLT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353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mPN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0861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mUC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65730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mSH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24107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782484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mTM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99238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57615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mUI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415992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mUR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574372" y="6038746"/>
            <a:ext cx="656576" cy="416507"/>
          </a:xfrm>
          <a:prstGeom prst="rect">
            <a:avLst/>
          </a:prstGeom>
          <a:solidFill>
            <a:srgbClr val="C0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ODW - SDK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54954" y="2279772"/>
            <a:ext cx="4825158" cy="4189182"/>
          </a:xfrm>
        </p:spPr>
        <p:txBody>
          <a:bodyPr>
            <a:normAutofit fontScale="92500" lnSpcReduction="20000"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code (group, element)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VR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index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sizeInBytes</a:t>
            </a:r>
            <a:endParaRPr lang="en-US" dirty="0"/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isShort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VM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minLength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maxLength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Width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checkLength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Keyword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Type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isRetired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08712" y="2279771"/>
            <a:ext cx="4825159" cy="418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 and many more.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11378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Tag – A Semantic Descriptor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54954" y="2279772"/>
            <a:ext cx="4825158" cy="4189182"/>
          </a:xfrm>
        </p:spPr>
        <p:txBody>
          <a:bodyPr>
            <a:normAutofit fontScale="92500" lnSpcReduction="20000"/>
          </a:bodyPr>
          <a:lstStyle/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code (group, element)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VR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index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sizeInBytes</a:t>
            </a:r>
            <a:endParaRPr lang="en-US" dirty="0"/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isShort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VM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minLength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maxLength</a:t>
            </a:r>
            <a:r>
              <a:rPr lang="en-US" dirty="0"/>
              <a:t>, 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Width</a:t>
            </a:r>
          </a:p>
          <a:p>
            <a:pPr lvl="1"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checkLength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Keyword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Type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isRetired</a:t>
            </a:r>
            <a:endParaRPr lang="en-US" dirty="0"/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208712" y="2279771"/>
            <a:ext cx="4825159" cy="41891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… and many more.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5032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Element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A DICOM Data Element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Tag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List Values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/>
              <a:t>Data Elements are Typed by VR</a:t>
            </a:r>
          </a:p>
          <a:p>
            <a:pPr indent="-228600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4691" y="1857195"/>
            <a:ext cx="1114673" cy="36682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8529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Elements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64503" y="3431112"/>
            <a:ext cx="1089816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5434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6365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7296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318715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PixelData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97783" y="3431112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11040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6764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50272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75141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33518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91895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8649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67026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25403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83783" y="392140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5659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Floating Point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2712898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64498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06121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22875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81252" y="3746095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26643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1731" y="3033934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04626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38134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63003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1380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9757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OW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96511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054888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213265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371645" y="4431196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605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384866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8891" y="263338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8891" y="1806083"/>
            <a:ext cx="1114673" cy="41794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15318" y="3751540"/>
            <a:ext cx="1260141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String[]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38159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92905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15532" y="3751540"/>
            <a:ext cx="1114673" cy="41650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04626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98785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63003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21380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40408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857162" y="5686609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4888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213265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0371645" y="4751370"/>
            <a:ext cx="696498" cy="41650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</a:p>
        </p:txBody>
      </p:sp>
    </p:spTree>
    <p:extLst>
      <p:ext uri="{BB962C8B-B14F-4D97-AF65-F5344CB8AC3E}">
        <p14:creationId xmlns:p14="http://schemas.microsoft.com/office/powerpoint/2010/main" val="2905060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18779</TotalTime>
  <Words>203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Open DICOMweb Data Element Design</vt:lpstr>
      <vt:lpstr>ODW - SDK</vt:lpstr>
      <vt:lpstr>Tag – A Semantic Descriptor </vt:lpstr>
      <vt:lpstr>Data Element</vt:lpstr>
      <vt:lpstr>Abstract Elements</vt:lpstr>
      <vt:lpstr>Integers</vt:lpstr>
      <vt:lpstr>Floating Point Numbers</vt:lpstr>
      <vt:lpstr>String</vt:lpstr>
      <vt:lpstr>String</vt:lpstr>
      <vt:lpstr>Integers</vt:lpstr>
      <vt:lpstr>Floating Point Numbers</vt:lpstr>
      <vt:lpstr>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DICOMweb Data Element Design</dc:title>
  <dc:creator>James Philbin</dc:creator>
  <cp:lastModifiedBy>James Philbin</cp:lastModifiedBy>
  <cp:revision>14</cp:revision>
  <dcterms:created xsi:type="dcterms:W3CDTF">2016-12-02T17:02:40Z</dcterms:created>
  <dcterms:modified xsi:type="dcterms:W3CDTF">2017-02-01T13:22:15Z</dcterms:modified>
</cp:coreProperties>
</file>