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1" r:id="rId3"/>
    <p:sldId id="274" r:id="rId5"/>
    <p:sldId id="431" r:id="rId6"/>
    <p:sldId id="567" r:id="rId7"/>
    <p:sldId id="675" r:id="rId8"/>
    <p:sldId id="694" r:id="rId9"/>
    <p:sldId id="698" r:id="rId10"/>
    <p:sldId id="695" r:id="rId11"/>
    <p:sldId id="699" r:id="rId12"/>
    <p:sldId id="696" r:id="rId13"/>
    <p:sldId id="668" r:id="rId14"/>
    <p:sldId id="685" r:id="rId15"/>
    <p:sldId id="607" r:id="rId16"/>
    <p:sldId id="693" r:id="rId17"/>
    <p:sldId id="686" r:id="rId18"/>
    <p:sldId id="687" r:id="rId19"/>
    <p:sldId id="688" r:id="rId20"/>
    <p:sldId id="689" r:id="rId21"/>
    <p:sldId id="690" r:id="rId22"/>
    <p:sldId id="692" r:id="rId23"/>
    <p:sldId id="691" r:id="rId24"/>
    <p:sldId id="715" r:id="rId25"/>
    <p:sldId id="716" r:id="rId26"/>
    <p:sldId id="719" r:id="rId27"/>
    <p:sldId id="292" r:id="rId28"/>
  </p:sldIdLst>
  <p:sldSz cx="12192000" cy="6858000"/>
  <p:notesSz cx="6858000" cy="9144000"/>
  <p:embeddedFontLst>
    <p:embeddedFont>
      <p:font typeface="微软雅黑" panose="020B0503020204020204" pitchFamily="34" charset="-122"/>
      <p:regular r:id="rId33"/>
    </p:embeddedFont>
    <p:embeddedFont>
      <p:font typeface="Calibri" panose="020F0502020204030204"/>
      <p:regular r:id="rId34"/>
      <p:bold r:id="rId35"/>
      <p:italic r:id="rId36"/>
      <p:boldItalic r:id="rId37"/>
    </p:embeddedFont>
    <p:embeddedFont>
      <p:font typeface="Impact" panose="020B0806030902050204" pitchFamily="34" charset="0"/>
      <p:regular r:id="rId38"/>
    </p:embeddedFont>
    <p:embeddedFont>
      <p:font typeface="黑体" panose="02010609060101010101" charset="-122"/>
      <p:regular r:id="rId39"/>
    </p:embeddedFont>
    <p:embeddedFont>
      <p:font typeface="Cambria Math" panose="02040503050406030204" charset="0"/>
      <p:regular r:id="rId40"/>
    </p:embeddedFont>
    <p:embeddedFont>
      <p:font typeface="等线 Light" panose="02010600030101010101" charset="-122"/>
      <p:regular r:id="rId41"/>
    </p:embeddedFont>
    <p:embeddedFont>
      <p:font typeface="Calibri Light" panose="020F0302020204030204" charset="0"/>
      <p:regular r:id="rId42"/>
      <p:italic r:id="rId43"/>
    </p:embeddedFont>
    <p:embeddedFont>
      <p:font typeface="等线" panose="02010600030101010101" charset="-122"/>
      <p:regular r:id="rId44"/>
    </p:embeddedFont>
  </p:embeddedFontLst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023A89"/>
    <a:srgbClr val="64C800"/>
    <a:srgbClr val="40A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 autoAdjust="0"/>
    <p:restoredTop sz="94560" autoAdjust="0"/>
  </p:normalViewPr>
  <p:slideViewPr>
    <p:cSldViewPr showGuides="1">
      <p:cViewPr varScale="1">
        <p:scale>
          <a:sx n="102" d="100"/>
          <a:sy n="102" d="100"/>
        </p:scale>
        <p:origin x="1192" y="168"/>
      </p:cViewPr>
      <p:guideLst>
        <p:guide orient="horz" pos="2266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40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09.xml"/><Relationship Id="rId44" Type="http://schemas.openxmlformats.org/officeDocument/2006/relationships/font" Target="fonts/font12.fntdata"/><Relationship Id="rId43" Type="http://schemas.openxmlformats.org/officeDocument/2006/relationships/font" Target="fonts/font11.fntdata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EA74-17B3-1D40-B8B1-4DFF76BB6A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524D0-AA45-1947-A026-90A3260430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2B909-2B53-4A70-BC70-AEF46C7ACF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F44-F5CE-455C-A9FE-73A15FC422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53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fhfhyyu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9BF44-F5CE-455C-A9FE-73A15FC422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jyguuug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472D-E06A-4DEE-A03D-A77B88F9E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494"/>
            <a:ext cx="12192000" cy="6860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7" y="196769"/>
            <a:ext cx="10515600" cy="651405"/>
          </a:xfrm>
        </p:spPr>
        <p:txBody>
          <a:bodyPr>
            <a:normAutofit/>
          </a:bodyPr>
          <a:lstStyle>
            <a:lvl1pPr>
              <a:defRPr lang="zh-CN" altLang="en-US" sz="3200" b="0" i="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11"/>
          <p:cNvCxnSpPr/>
          <p:nvPr userDrawn="1"/>
        </p:nvCxnSpPr>
        <p:spPr>
          <a:xfrm>
            <a:off x="695400" y="908720"/>
            <a:ext cx="11093879" cy="12947"/>
          </a:xfrm>
          <a:prstGeom prst="line">
            <a:avLst/>
          </a:prstGeom>
          <a:ln w="15875" cmpd="sng">
            <a:solidFill>
              <a:srgbClr val="023A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395577" y="188640"/>
            <a:ext cx="659864" cy="659534"/>
            <a:chOff x="406574" y="236732"/>
            <a:chExt cx="612048" cy="593261"/>
          </a:xfrm>
        </p:grpSpPr>
        <p:sp>
          <p:nvSpPr>
            <p:cNvPr id="10" name="矩形 9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rgbClr val="023A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23A89"/>
            </a:solidFill>
            <a:ln>
              <a:solidFill>
                <a:srgbClr val="023A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336360" y="188641"/>
            <a:ext cx="2452075" cy="6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494"/>
            <a:ext cx="12192000" cy="686098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8" Type="http://schemas.openxmlformats.org/officeDocument/2006/relationships/notesSlide" Target="../notesSlides/notesSlide1.x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3.jpeg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tags" Target="../tags/tag68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3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tags" Target="../tags/tag73.xml"/><Relationship Id="rId4" Type="http://schemas.openxmlformats.org/officeDocument/2006/relationships/image" Target="../media/image26.png"/><Relationship Id="rId3" Type="http://schemas.openxmlformats.org/officeDocument/2006/relationships/tags" Target="../tags/tag7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76.xml"/><Relationship Id="rId6" Type="http://schemas.openxmlformats.org/officeDocument/2006/relationships/image" Target="../media/image31.png"/><Relationship Id="rId5" Type="http://schemas.openxmlformats.org/officeDocument/2006/relationships/tags" Target="../tags/tag75.xml"/><Relationship Id="rId4" Type="http://schemas.openxmlformats.org/officeDocument/2006/relationships/image" Target="../media/image30.png"/><Relationship Id="rId3" Type="http://schemas.openxmlformats.org/officeDocument/2006/relationships/tags" Target="../tags/tag7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37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81.xml"/><Relationship Id="rId6" Type="http://schemas.openxmlformats.org/officeDocument/2006/relationships/image" Target="../media/image41.png"/><Relationship Id="rId5" Type="http://schemas.openxmlformats.org/officeDocument/2006/relationships/tags" Target="../tags/tag80.xml"/><Relationship Id="rId4" Type="http://schemas.openxmlformats.org/officeDocument/2006/relationships/image" Target="../media/image40.png"/><Relationship Id="rId3" Type="http://schemas.openxmlformats.org/officeDocument/2006/relationships/tags" Target="../tags/tag79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1.png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0" Type="http://schemas.openxmlformats.org/officeDocument/2006/relationships/notesSlide" Target="../notesSlides/notesSlide19.xml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3.emf"/><Relationship Id="rId4" Type="http://schemas.openxmlformats.org/officeDocument/2006/relationships/tags" Target="../tags/tag87.xml"/><Relationship Id="rId3" Type="http://schemas.openxmlformats.org/officeDocument/2006/relationships/image" Target="../media/image52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3.emf"/><Relationship Id="rId2" Type="http://schemas.openxmlformats.org/officeDocument/2006/relationships/tags" Target="../tags/tag88.xml"/><Relationship Id="rId1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91.xml"/><Relationship Id="rId6" Type="http://schemas.openxmlformats.org/officeDocument/2006/relationships/image" Target="../media/image58.png"/><Relationship Id="rId5" Type="http://schemas.openxmlformats.org/officeDocument/2006/relationships/tags" Target="../tags/tag90.xml"/><Relationship Id="rId4" Type="http://schemas.openxmlformats.org/officeDocument/2006/relationships/image" Target="../media/image57.png"/><Relationship Id="rId3" Type="http://schemas.openxmlformats.org/officeDocument/2006/relationships/tags" Target="../tags/tag89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2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8" Type="http://schemas.openxmlformats.org/officeDocument/2006/relationships/notesSlide" Target="../notesSlides/notesSlide2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9.xml"/><Relationship Id="rId2" Type="http://schemas.openxmlformats.org/officeDocument/2006/relationships/image" Target="../media/image5.png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image" Target="../media/image7.png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image" Target="../media/image6.png"/><Relationship Id="rId25" Type="http://schemas.openxmlformats.org/officeDocument/2006/relationships/notesSlide" Target="../notesSlides/notesSlide6.xml"/><Relationship Id="rId24" Type="http://schemas.openxmlformats.org/officeDocument/2006/relationships/slideLayout" Target="../slideLayouts/slideLayout6.xml"/><Relationship Id="rId23" Type="http://schemas.openxmlformats.org/officeDocument/2006/relationships/image" Target="../media/image13.png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image" Target="../media/image12.png"/><Relationship Id="rId2" Type="http://schemas.openxmlformats.org/officeDocument/2006/relationships/tags" Target="../tags/tag51.xml"/><Relationship Id="rId19" Type="http://schemas.openxmlformats.org/officeDocument/2006/relationships/image" Target="../media/image11.png"/><Relationship Id="rId18" Type="http://schemas.openxmlformats.org/officeDocument/2006/relationships/tags" Target="../tags/tag62.xml"/><Relationship Id="rId17" Type="http://schemas.openxmlformats.org/officeDocument/2006/relationships/image" Target="../media/image10.png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image" Target="../media/image9.png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_MH_Other_4"/>
          <p:cNvSpPr/>
          <p:nvPr>
            <p:custDataLst>
              <p:tags r:id="rId1"/>
            </p:custDataLst>
          </p:nvPr>
        </p:nvSpPr>
        <p:spPr>
          <a:xfrm>
            <a:off x="2977543" y="1546300"/>
            <a:ext cx="624000" cy="624000"/>
          </a:xfrm>
          <a:prstGeom prst="roundRect">
            <a:avLst/>
          </a:prstGeom>
          <a:solidFill>
            <a:srgbClr val="023A89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7" name="PA_圆角淘宝网Chenying0907出品 6"/>
          <p:cNvSpPr/>
          <p:nvPr>
            <p:custDataLst>
              <p:tags r:id="rId2"/>
            </p:custDataLst>
          </p:nvPr>
        </p:nvSpPr>
        <p:spPr>
          <a:xfrm>
            <a:off x="-720759" y="1122149"/>
            <a:ext cx="1152128" cy="1152128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8" name="PA_圆角淘宝网Chenying0907出品 7"/>
          <p:cNvSpPr/>
          <p:nvPr>
            <p:custDataLst>
              <p:tags r:id="rId3"/>
            </p:custDataLst>
          </p:nvPr>
        </p:nvSpPr>
        <p:spPr>
          <a:xfrm>
            <a:off x="2080780" y="5150039"/>
            <a:ext cx="432000" cy="432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9" name="PA_圆角淘宝网Chenying0907出品 8"/>
          <p:cNvSpPr/>
          <p:nvPr>
            <p:custDataLst>
              <p:tags r:id="rId4"/>
            </p:custDataLst>
          </p:nvPr>
        </p:nvSpPr>
        <p:spPr>
          <a:xfrm>
            <a:off x="2531513" y="1173289"/>
            <a:ext cx="528000" cy="528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1" name="PA_MH_Other_4"/>
          <p:cNvSpPr/>
          <p:nvPr>
            <p:custDataLst>
              <p:tags r:id="rId5"/>
            </p:custDataLst>
          </p:nvPr>
        </p:nvSpPr>
        <p:spPr>
          <a:xfrm>
            <a:off x="3695736" y="2239892"/>
            <a:ext cx="1104064" cy="1104064"/>
          </a:xfrm>
          <a:prstGeom prst="roundRect">
            <a:avLst/>
          </a:prstGeom>
          <a:solidFill>
            <a:srgbClr val="023A89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12" name="PA_MH_Other_4"/>
          <p:cNvSpPr/>
          <p:nvPr>
            <p:custDataLst>
              <p:tags r:id="rId6"/>
            </p:custDataLst>
          </p:nvPr>
        </p:nvSpPr>
        <p:spPr>
          <a:xfrm>
            <a:off x="1458092" y="4539969"/>
            <a:ext cx="554864" cy="554864"/>
          </a:xfrm>
          <a:prstGeom prst="roundRect">
            <a:avLst/>
          </a:prstGeom>
          <a:solidFill>
            <a:srgbClr val="023A89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13" name="PA_MH_Other_4"/>
          <p:cNvSpPr/>
          <p:nvPr>
            <p:custDataLst>
              <p:tags r:id="rId7"/>
            </p:custDataLst>
          </p:nvPr>
        </p:nvSpPr>
        <p:spPr>
          <a:xfrm>
            <a:off x="1460117" y="1878940"/>
            <a:ext cx="912000" cy="912000"/>
          </a:xfrm>
          <a:prstGeom prst="roundRect">
            <a:avLst/>
          </a:prstGeom>
          <a:solidFill>
            <a:srgbClr val="023A89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14" name="PA_MH_Other_4"/>
          <p:cNvSpPr/>
          <p:nvPr>
            <p:custDataLst>
              <p:tags r:id="rId8"/>
            </p:custDataLst>
          </p:nvPr>
        </p:nvSpPr>
        <p:spPr>
          <a:xfrm>
            <a:off x="366164" y="3025483"/>
            <a:ext cx="1014853" cy="1014852"/>
          </a:xfrm>
          <a:prstGeom prst="roundRect">
            <a:avLst/>
          </a:prstGeom>
          <a:solidFill>
            <a:srgbClr val="023A89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5" name="PA_对角圆角淘宝网Chenying0907出品 4"/>
          <p:cNvSpPr/>
          <p:nvPr>
            <p:custDataLst>
              <p:tags r:id="rId9"/>
            </p:custDataLst>
          </p:nvPr>
        </p:nvSpPr>
        <p:spPr>
          <a:xfrm>
            <a:off x="2004561" y="2649203"/>
            <a:ext cx="1486275" cy="1389599"/>
          </a:xfrm>
          <a:prstGeom prst="round2Diag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222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0" name="PA_圆角淘宝网Chenying0907出品 9"/>
          <p:cNvSpPr/>
          <p:nvPr>
            <p:custDataLst>
              <p:tags r:id="rId10"/>
            </p:custDataLst>
          </p:nvPr>
        </p:nvSpPr>
        <p:spPr>
          <a:xfrm>
            <a:off x="1124117" y="2539880"/>
            <a:ext cx="672000" cy="672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27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6" name="PA_淘宝网Chenying0907出品 15"/>
          <p:cNvSpPr txBox="1"/>
          <p:nvPr>
            <p:custDataLst>
              <p:tags r:id="rId11"/>
            </p:custDataLst>
          </p:nvPr>
        </p:nvSpPr>
        <p:spPr>
          <a:xfrm>
            <a:off x="3935730" y="1901190"/>
            <a:ext cx="8301355" cy="138239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23A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Fairness in Semi-supervised Learning:</a:t>
            </a:r>
            <a:endParaRPr lang="zh-CN" altLang="en-US" sz="2800" b="1" dirty="0">
              <a:solidFill>
                <a:srgbClr val="023A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023A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Unlabeled Data Help to Reduce Discrimination</a:t>
            </a:r>
            <a:r>
              <a:rPr lang="en-US" altLang="zh-CN" sz="2800" b="1" dirty="0">
                <a:solidFill>
                  <a:srgbClr val="023A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23A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模拟复现</a:t>
            </a:r>
            <a:r>
              <a:rPr lang="en-US" altLang="zh-CN" sz="2800" b="1" dirty="0">
                <a:solidFill>
                  <a:srgbClr val="023A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dirty="0">
              <a:solidFill>
                <a:srgbClr val="023A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PA_MH_Other_4"/>
          <p:cNvSpPr/>
          <p:nvPr>
            <p:custDataLst>
              <p:tags r:id="rId12"/>
            </p:custDataLst>
          </p:nvPr>
        </p:nvSpPr>
        <p:spPr>
          <a:xfrm>
            <a:off x="10255332" y="638991"/>
            <a:ext cx="554864" cy="554864"/>
          </a:xfrm>
          <a:prstGeom prst="roundRect">
            <a:avLst/>
          </a:prstGeom>
          <a:solidFill>
            <a:srgbClr val="023A89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50" name="PA_MH_Other_4"/>
          <p:cNvSpPr/>
          <p:nvPr>
            <p:custDataLst>
              <p:tags r:id="rId13"/>
            </p:custDataLst>
          </p:nvPr>
        </p:nvSpPr>
        <p:spPr>
          <a:xfrm>
            <a:off x="10908711" y="1434283"/>
            <a:ext cx="362584" cy="362583"/>
          </a:xfrm>
          <a:prstGeom prst="roundRect">
            <a:avLst/>
          </a:prstGeom>
          <a:solidFill>
            <a:srgbClr val="023A89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48" name="PA_圆角淘宝网Chenying0907出品 47"/>
          <p:cNvSpPr/>
          <p:nvPr>
            <p:custDataLst>
              <p:tags r:id="rId14"/>
            </p:custDataLst>
          </p:nvPr>
        </p:nvSpPr>
        <p:spPr>
          <a:xfrm>
            <a:off x="11184527" y="638989"/>
            <a:ext cx="432000" cy="432000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51" name="PA_MH_Other_4"/>
          <p:cNvSpPr/>
          <p:nvPr>
            <p:custDataLst>
              <p:tags r:id="rId15"/>
            </p:custDataLst>
          </p:nvPr>
        </p:nvSpPr>
        <p:spPr>
          <a:xfrm>
            <a:off x="9713716" y="459106"/>
            <a:ext cx="204909" cy="204908"/>
          </a:xfrm>
          <a:prstGeom prst="roundRect">
            <a:avLst/>
          </a:prstGeom>
          <a:solidFill>
            <a:srgbClr val="023A89"/>
          </a:solidFill>
          <a:ln w="15875">
            <a:noFill/>
          </a:ln>
          <a:effectLst>
            <a:outerShdw blurRad="50800" dist="25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53" name="PA_圆角淘宝网Chenying0907出品 1"/>
          <p:cNvSpPr/>
          <p:nvPr>
            <p:custDataLst>
              <p:tags r:id="rId16"/>
            </p:custDataLst>
          </p:nvPr>
        </p:nvSpPr>
        <p:spPr>
          <a:xfrm>
            <a:off x="5729665" y="3407736"/>
            <a:ext cx="5910689" cy="693345"/>
          </a:xfrm>
          <a:prstGeom prst="roundRect">
            <a:avLst>
              <a:gd name="adj" fmla="val 50000"/>
            </a:avLst>
          </a:prstGeom>
          <a:solidFill>
            <a:srgbClr val="64C800"/>
          </a:solidFill>
          <a:ln w="1270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13500000" scaled="1"/>
              <a:tileRect/>
            </a:gradFill>
            <a:prstDash val="solid"/>
            <a:miter lim="800000"/>
          </a:ln>
          <a:effectLst>
            <a:innerShdw blurRad="127000" dist="88900" dir="18900000">
              <a:prstClr val="black">
                <a:alpha val="38000"/>
              </a:prstClr>
            </a:innerShdw>
          </a:effectLst>
        </p:spPr>
        <p:txBody>
          <a:bodyPr anchor="ctr"/>
          <a:lstStyle/>
          <a:p>
            <a:pPr algn="ctr"/>
            <a:endParaRPr lang="zh-CN" altLang="en-US" sz="3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4" name="PA_圆角淘宝网Chenying0907出品 2"/>
          <p:cNvSpPr/>
          <p:nvPr>
            <p:custDataLst>
              <p:tags r:id="rId17"/>
            </p:custDataLst>
          </p:nvPr>
        </p:nvSpPr>
        <p:spPr>
          <a:xfrm>
            <a:off x="5729670" y="3399803"/>
            <a:ext cx="5910689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gradFill flip="none" rotWithShape="1">
              <a:gsLst>
                <a:gs pos="0">
                  <a:srgbClr val="BE309C">
                    <a:lumMod val="5000"/>
                    <a:lumOff val="95000"/>
                  </a:srgbClr>
                </a:gs>
                <a:gs pos="100000">
                  <a:sysClr val="window" lastClr="FFFFFF">
                    <a:lumMod val="65000"/>
                  </a:sysClr>
                </a:gs>
              </a:gsLst>
              <a:lin ang="13500000" scaled="1"/>
              <a:tileRect/>
            </a:gradFill>
            <a:prstDash val="solid"/>
            <a:miter lim="800000"/>
          </a:ln>
          <a:effectLst>
            <a:innerShdw blurRad="127000" dist="88900" dir="18900000">
              <a:prstClr val="black">
                <a:alpha val="30000"/>
              </a:prstClr>
            </a:innerShdw>
          </a:effectLst>
        </p:spPr>
        <p:txBody>
          <a:bodyPr anchor="ctr"/>
          <a:lstStyle/>
          <a:p>
            <a:pPr algn="ctr"/>
            <a:endParaRPr lang="zh-CN" altLang="en-US" sz="3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5" name="PA_文字"/>
          <p:cNvSpPr txBox="1"/>
          <p:nvPr>
            <p:custDataLst>
              <p:tags r:id="rId18"/>
            </p:custDataLst>
          </p:nvPr>
        </p:nvSpPr>
        <p:spPr>
          <a:xfrm>
            <a:off x="6248646" y="3501008"/>
            <a:ext cx="456155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65" dirty="0">
                <a:solidFill>
                  <a:srgbClr val="023A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北京邮电大学</a:t>
            </a:r>
            <a:endParaRPr lang="zh-CN" altLang="en-US" sz="2665" dirty="0">
              <a:solidFill>
                <a:srgbClr val="023A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PA_圆角淘宝网Chenying0907出品 55"/>
          <p:cNvSpPr/>
          <p:nvPr>
            <p:custDataLst>
              <p:tags r:id="rId19"/>
            </p:custDataLst>
          </p:nvPr>
        </p:nvSpPr>
        <p:spPr>
          <a:xfrm>
            <a:off x="5711971" y="3346365"/>
            <a:ext cx="972495" cy="75112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22225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sx="97000" sy="97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cs typeface="+mn-ea"/>
            </a:endParaRPr>
          </a:p>
        </p:txBody>
      </p:sp>
      <p:grpSp>
        <p:nvGrpSpPr>
          <p:cNvPr id="65" name="PA_淘宝网Chenying0907出品 64"/>
          <p:cNvGrpSpPr/>
          <p:nvPr>
            <p:custDataLst>
              <p:tags r:id="rId20"/>
            </p:custDataLst>
          </p:nvPr>
        </p:nvGrpSpPr>
        <p:grpSpPr>
          <a:xfrm>
            <a:off x="9667153" y="6117301"/>
            <a:ext cx="480055" cy="474507"/>
            <a:chOff x="1832104" y="1592340"/>
            <a:chExt cx="360040" cy="355880"/>
          </a:xfrm>
        </p:grpSpPr>
        <p:sp>
          <p:nvSpPr>
            <p:cNvPr id="66" name="MH_Other_4"/>
            <p:cNvSpPr/>
            <p:nvPr>
              <p:custDataLst>
                <p:tags r:id="rId21"/>
              </p:custDataLst>
            </p:nvPr>
          </p:nvSpPr>
          <p:spPr>
            <a:xfrm>
              <a:off x="1832104" y="1592340"/>
              <a:ext cx="360040" cy="35588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143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7" name="MH_Other_9"/>
            <p:cNvSpPr/>
            <p:nvPr>
              <p:custDataLst>
                <p:tags r:id="rId22"/>
              </p:custDataLst>
            </p:nvPr>
          </p:nvSpPr>
          <p:spPr>
            <a:xfrm>
              <a:off x="1868124" y="1626280"/>
              <a:ext cx="288000" cy="288000"/>
            </a:xfrm>
            <a:prstGeom prst="ellipse">
              <a:avLst/>
            </a:prstGeom>
            <a:solidFill>
              <a:srgbClr val="023A89"/>
            </a:solidFill>
            <a:ln>
              <a:noFill/>
            </a:ln>
            <a:effectLst>
              <a:innerShdw blurRad="25400" dist="50800" dir="186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2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8" name="KSO_Shape"/>
            <p:cNvSpPr/>
            <p:nvPr/>
          </p:nvSpPr>
          <p:spPr bwMode="auto">
            <a:xfrm>
              <a:off x="1922124" y="1680280"/>
              <a:ext cx="180000" cy="180000"/>
            </a:xfrm>
            <a:custGeom>
              <a:avLst/>
              <a:gdLst>
                <a:gd name="T0" fmla="*/ 2147483646 w 4409"/>
                <a:gd name="T1" fmla="*/ 2147483646 h 4408"/>
                <a:gd name="T2" fmla="*/ 2147483646 w 4409"/>
                <a:gd name="T3" fmla="*/ 2147483646 h 4408"/>
                <a:gd name="T4" fmla="*/ 2147483646 w 4409"/>
                <a:gd name="T5" fmla="*/ 2147483646 h 4408"/>
                <a:gd name="T6" fmla="*/ 2147483646 w 4409"/>
                <a:gd name="T7" fmla="*/ 2147483646 h 4408"/>
                <a:gd name="T8" fmla="*/ 2147483646 w 4409"/>
                <a:gd name="T9" fmla="*/ 2147483646 h 4408"/>
                <a:gd name="T10" fmla="*/ 2147483646 w 4409"/>
                <a:gd name="T11" fmla="*/ 2147483646 h 4408"/>
                <a:gd name="T12" fmla="*/ 2147483646 w 4409"/>
                <a:gd name="T13" fmla="*/ 2147483646 h 4408"/>
                <a:gd name="T14" fmla="*/ 2147483646 w 4409"/>
                <a:gd name="T15" fmla="*/ 2147483646 h 4408"/>
                <a:gd name="T16" fmla="*/ 481718167 w 4409"/>
                <a:gd name="T17" fmla="*/ 2147483646 h 4408"/>
                <a:gd name="T18" fmla="*/ 321145301 w 4409"/>
                <a:gd name="T19" fmla="*/ 2147483646 h 4408"/>
                <a:gd name="T20" fmla="*/ 2147483646 w 4409"/>
                <a:gd name="T21" fmla="*/ 2147483646 h 4408"/>
                <a:gd name="T22" fmla="*/ 2147483646 w 4409"/>
                <a:gd name="T23" fmla="*/ 2147483646 h 4408"/>
                <a:gd name="T24" fmla="*/ 2147483646 w 4409"/>
                <a:gd name="T25" fmla="*/ 2147483646 h 4408"/>
                <a:gd name="T26" fmla="*/ 2147483646 w 4409"/>
                <a:gd name="T27" fmla="*/ 2147483646 h 4408"/>
                <a:gd name="T28" fmla="*/ 2147483646 w 4409"/>
                <a:gd name="T29" fmla="*/ 2147483646 h 4408"/>
                <a:gd name="T30" fmla="*/ 2147483646 w 4409"/>
                <a:gd name="T31" fmla="*/ 2147483646 h 4408"/>
                <a:gd name="T32" fmla="*/ 2147483646 w 4409"/>
                <a:gd name="T33" fmla="*/ 2147483646 h 4408"/>
                <a:gd name="T34" fmla="*/ 2147483646 w 4409"/>
                <a:gd name="T35" fmla="*/ 2147483646 h 4408"/>
                <a:gd name="T36" fmla="*/ 2147483646 w 4409"/>
                <a:gd name="T37" fmla="*/ 2147483646 h 4408"/>
                <a:gd name="T38" fmla="*/ 2147483646 w 4409"/>
                <a:gd name="T39" fmla="*/ 2147483646 h 4408"/>
                <a:gd name="T40" fmla="*/ 2147483646 w 4409"/>
                <a:gd name="T41" fmla="*/ 2147483646 h 4408"/>
                <a:gd name="T42" fmla="*/ 2147483646 w 4409"/>
                <a:gd name="T43" fmla="*/ 2147483646 h 4408"/>
                <a:gd name="T44" fmla="*/ 2147483646 w 4409"/>
                <a:gd name="T45" fmla="*/ 2147483646 h 4408"/>
                <a:gd name="T46" fmla="*/ 2147483646 w 4409"/>
                <a:gd name="T47" fmla="*/ 2147483646 h 4408"/>
                <a:gd name="T48" fmla="*/ 2147483646 w 4409"/>
                <a:gd name="T49" fmla="*/ 2147483646 h 4408"/>
                <a:gd name="T50" fmla="*/ 2147483646 w 4409"/>
                <a:gd name="T51" fmla="*/ 2147483646 h 4408"/>
                <a:gd name="T52" fmla="*/ 2147483646 w 4409"/>
                <a:gd name="T53" fmla="*/ 2147483646 h 4408"/>
                <a:gd name="T54" fmla="*/ 2147483646 w 4409"/>
                <a:gd name="T55" fmla="*/ 2147483646 h 4408"/>
                <a:gd name="T56" fmla="*/ 2147483646 w 4409"/>
                <a:gd name="T57" fmla="*/ 2147483646 h 4408"/>
                <a:gd name="T58" fmla="*/ 2147483646 w 4409"/>
                <a:gd name="T59" fmla="*/ 2147483646 h 4408"/>
                <a:gd name="T60" fmla="*/ 2147483646 w 4409"/>
                <a:gd name="T61" fmla="*/ 2147483646 h 4408"/>
                <a:gd name="T62" fmla="*/ 2147483646 w 4409"/>
                <a:gd name="T63" fmla="*/ 2147483646 h 4408"/>
                <a:gd name="T64" fmla="*/ 2147483646 w 4409"/>
                <a:gd name="T65" fmla="*/ 2147483646 h 4408"/>
                <a:gd name="T66" fmla="*/ 2147483646 w 4409"/>
                <a:gd name="T67" fmla="*/ 2147483646 h 4408"/>
                <a:gd name="T68" fmla="*/ 2147483646 w 4409"/>
                <a:gd name="T69" fmla="*/ 2147483646 h 4408"/>
                <a:gd name="T70" fmla="*/ 2147483646 w 4409"/>
                <a:gd name="T71" fmla="*/ 2147483646 h 4408"/>
                <a:gd name="T72" fmla="*/ 2147483646 w 4409"/>
                <a:gd name="T73" fmla="*/ 2147483646 h 4408"/>
                <a:gd name="T74" fmla="*/ 2147483646 w 4409"/>
                <a:gd name="T75" fmla="*/ 2147483646 h 4408"/>
                <a:gd name="T76" fmla="*/ 2147483646 w 4409"/>
                <a:gd name="T77" fmla="*/ 2147483646 h 4408"/>
                <a:gd name="T78" fmla="*/ 2147483646 w 4409"/>
                <a:gd name="T79" fmla="*/ 2147483646 h 4408"/>
                <a:gd name="T80" fmla="*/ 2147483646 w 4409"/>
                <a:gd name="T81" fmla="*/ 2147483646 h 4408"/>
                <a:gd name="T82" fmla="*/ 2147483646 w 4409"/>
                <a:gd name="T83" fmla="*/ 2147483646 h 4408"/>
                <a:gd name="T84" fmla="*/ 2147483646 w 4409"/>
                <a:gd name="T85" fmla="*/ 2147483646 h 4408"/>
                <a:gd name="T86" fmla="*/ 2147483646 w 4409"/>
                <a:gd name="T87" fmla="*/ 2147483646 h 4408"/>
                <a:gd name="T88" fmla="*/ 2147483646 w 4409"/>
                <a:gd name="T89" fmla="*/ 2147483646 h 4408"/>
                <a:gd name="T90" fmla="*/ 2147483646 w 4409"/>
                <a:gd name="T91" fmla="*/ 2147483646 h 4408"/>
                <a:gd name="T92" fmla="*/ 2147483646 w 4409"/>
                <a:gd name="T93" fmla="*/ 2147483646 h 4408"/>
                <a:gd name="T94" fmla="*/ 2147483646 w 4409"/>
                <a:gd name="T95" fmla="*/ 2147483646 h 4408"/>
                <a:gd name="T96" fmla="*/ 2147483646 w 4409"/>
                <a:gd name="T97" fmla="*/ 2147483646 h 4408"/>
                <a:gd name="T98" fmla="*/ 2147483646 w 4409"/>
                <a:gd name="T99" fmla="*/ 2147483646 h 4408"/>
                <a:gd name="T100" fmla="*/ 2147483646 w 4409"/>
                <a:gd name="T101" fmla="*/ 2147483646 h 4408"/>
                <a:gd name="T102" fmla="*/ 2147483646 w 4409"/>
                <a:gd name="T103" fmla="*/ 2147483646 h 4408"/>
                <a:gd name="T104" fmla="*/ 2147483646 w 4409"/>
                <a:gd name="T105" fmla="*/ 2147483646 h 4408"/>
                <a:gd name="T106" fmla="*/ 2147483646 w 4409"/>
                <a:gd name="T107" fmla="*/ 2147483646 h 4408"/>
                <a:gd name="T108" fmla="*/ 2147483646 w 4409"/>
                <a:gd name="T109" fmla="*/ 2147483646 h 440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409" h="4408">
                  <a:moveTo>
                    <a:pt x="3025" y="2127"/>
                  </a:moveTo>
                  <a:lnTo>
                    <a:pt x="3025" y="2127"/>
                  </a:lnTo>
                  <a:lnTo>
                    <a:pt x="3097" y="2107"/>
                  </a:lnTo>
                  <a:lnTo>
                    <a:pt x="3179" y="2081"/>
                  </a:lnTo>
                  <a:lnTo>
                    <a:pt x="3271" y="2053"/>
                  </a:lnTo>
                  <a:lnTo>
                    <a:pt x="3375" y="2020"/>
                  </a:lnTo>
                  <a:lnTo>
                    <a:pt x="3429" y="2002"/>
                  </a:lnTo>
                  <a:lnTo>
                    <a:pt x="3481" y="1982"/>
                  </a:lnTo>
                  <a:lnTo>
                    <a:pt x="3532" y="1961"/>
                  </a:lnTo>
                  <a:lnTo>
                    <a:pt x="3580" y="1938"/>
                  </a:lnTo>
                  <a:lnTo>
                    <a:pt x="3626" y="1914"/>
                  </a:lnTo>
                  <a:lnTo>
                    <a:pt x="3672" y="1889"/>
                  </a:lnTo>
                  <a:lnTo>
                    <a:pt x="3715" y="1861"/>
                  </a:lnTo>
                  <a:lnTo>
                    <a:pt x="3756" y="1834"/>
                  </a:lnTo>
                  <a:lnTo>
                    <a:pt x="3797" y="1804"/>
                  </a:lnTo>
                  <a:lnTo>
                    <a:pt x="3834" y="1774"/>
                  </a:lnTo>
                  <a:lnTo>
                    <a:pt x="3871" y="1744"/>
                  </a:lnTo>
                  <a:lnTo>
                    <a:pt x="3906" y="1711"/>
                  </a:lnTo>
                  <a:lnTo>
                    <a:pt x="3940" y="1679"/>
                  </a:lnTo>
                  <a:lnTo>
                    <a:pt x="3971" y="1644"/>
                  </a:lnTo>
                  <a:lnTo>
                    <a:pt x="4002" y="1610"/>
                  </a:lnTo>
                  <a:lnTo>
                    <a:pt x="4031" y="1575"/>
                  </a:lnTo>
                  <a:lnTo>
                    <a:pt x="4059" y="1539"/>
                  </a:lnTo>
                  <a:lnTo>
                    <a:pt x="4085" y="1502"/>
                  </a:lnTo>
                  <a:lnTo>
                    <a:pt x="4110" y="1466"/>
                  </a:lnTo>
                  <a:lnTo>
                    <a:pt x="4134" y="1428"/>
                  </a:lnTo>
                  <a:lnTo>
                    <a:pt x="4157" y="1390"/>
                  </a:lnTo>
                  <a:lnTo>
                    <a:pt x="4177" y="1351"/>
                  </a:lnTo>
                  <a:lnTo>
                    <a:pt x="4198" y="1312"/>
                  </a:lnTo>
                  <a:lnTo>
                    <a:pt x="4217" y="1274"/>
                  </a:lnTo>
                  <a:lnTo>
                    <a:pt x="4234" y="1235"/>
                  </a:lnTo>
                  <a:lnTo>
                    <a:pt x="4251" y="1196"/>
                  </a:lnTo>
                  <a:lnTo>
                    <a:pt x="4267" y="1156"/>
                  </a:lnTo>
                  <a:lnTo>
                    <a:pt x="4281" y="1117"/>
                  </a:lnTo>
                  <a:lnTo>
                    <a:pt x="4295" y="1078"/>
                  </a:lnTo>
                  <a:lnTo>
                    <a:pt x="4307" y="1039"/>
                  </a:lnTo>
                  <a:lnTo>
                    <a:pt x="4319" y="1000"/>
                  </a:lnTo>
                  <a:lnTo>
                    <a:pt x="4329" y="961"/>
                  </a:lnTo>
                  <a:lnTo>
                    <a:pt x="4340" y="923"/>
                  </a:lnTo>
                  <a:lnTo>
                    <a:pt x="4349" y="884"/>
                  </a:lnTo>
                  <a:lnTo>
                    <a:pt x="4357" y="847"/>
                  </a:lnTo>
                  <a:lnTo>
                    <a:pt x="4365" y="809"/>
                  </a:lnTo>
                  <a:lnTo>
                    <a:pt x="4377" y="736"/>
                  </a:lnTo>
                  <a:lnTo>
                    <a:pt x="4387" y="665"/>
                  </a:lnTo>
                  <a:lnTo>
                    <a:pt x="4395" y="598"/>
                  </a:lnTo>
                  <a:lnTo>
                    <a:pt x="4401" y="534"/>
                  </a:lnTo>
                  <a:lnTo>
                    <a:pt x="4405" y="474"/>
                  </a:lnTo>
                  <a:lnTo>
                    <a:pt x="4407" y="418"/>
                  </a:lnTo>
                  <a:lnTo>
                    <a:pt x="4409" y="367"/>
                  </a:lnTo>
                  <a:lnTo>
                    <a:pt x="4409" y="321"/>
                  </a:lnTo>
                  <a:lnTo>
                    <a:pt x="4409" y="281"/>
                  </a:lnTo>
                  <a:lnTo>
                    <a:pt x="4407" y="247"/>
                  </a:lnTo>
                  <a:lnTo>
                    <a:pt x="4404" y="201"/>
                  </a:lnTo>
                  <a:lnTo>
                    <a:pt x="4403" y="183"/>
                  </a:lnTo>
                  <a:lnTo>
                    <a:pt x="3786" y="183"/>
                  </a:lnTo>
                  <a:lnTo>
                    <a:pt x="3491" y="183"/>
                  </a:lnTo>
                  <a:lnTo>
                    <a:pt x="3491" y="0"/>
                  </a:lnTo>
                  <a:lnTo>
                    <a:pt x="919" y="0"/>
                  </a:lnTo>
                  <a:lnTo>
                    <a:pt x="919" y="183"/>
                  </a:lnTo>
                  <a:lnTo>
                    <a:pt x="624" y="183"/>
                  </a:lnTo>
                  <a:lnTo>
                    <a:pt x="6" y="183"/>
                  </a:lnTo>
                  <a:lnTo>
                    <a:pt x="5" y="201"/>
                  </a:lnTo>
                  <a:lnTo>
                    <a:pt x="2" y="247"/>
                  </a:lnTo>
                  <a:lnTo>
                    <a:pt x="1" y="282"/>
                  </a:lnTo>
                  <a:lnTo>
                    <a:pt x="0" y="321"/>
                  </a:lnTo>
                  <a:lnTo>
                    <a:pt x="1" y="367"/>
                  </a:lnTo>
                  <a:lnTo>
                    <a:pt x="2" y="419"/>
                  </a:lnTo>
                  <a:lnTo>
                    <a:pt x="4" y="475"/>
                  </a:lnTo>
                  <a:lnTo>
                    <a:pt x="8" y="535"/>
                  </a:lnTo>
                  <a:lnTo>
                    <a:pt x="14" y="599"/>
                  </a:lnTo>
                  <a:lnTo>
                    <a:pt x="22" y="667"/>
                  </a:lnTo>
                  <a:lnTo>
                    <a:pt x="32" y="737"/>
                  </a:lnTo>
                  <a:lnTo>
                    <a:pt x="45" y="811"/>
                  </a:lnTo>
                  <a:lnTo>
                    <a:pt x="52" y="848"/>
                  </a:lnTo>
                  <a:lnTo>
                    <a:pt x="61" y="886"/>
                  </a:lnTo>
                  <a:lnTo>
                    <a:pt x="69" y="924"/>
                  </a:lnTo>
                  <a:lnTo>
                    <a:pt x="79" y="962"/>
                  </a:lnTo>
                  <a:lnTo>
                    <a:pt x="91" y="1002"/>
                  </a:lnTo>
                  <a:lnTo>
                    <a:pt x="102" y="1041"/>
                  </a:lnTo>
                  <a:lnTo>
                    <a:pt x="115" y="1080"/>
                  </a:lnTo>
                  <a:lnTo>
                    <a:pt x="128" y="1120"/>
                  </a:lnTo>
                  <a:lnTo>
                    <a:pt x="142" y="1158"/>
                  </a:lnTo>
                  <a:lnTo>
                    <a:pt x="159" y="1198"/>
                  </a:lnTo>
                  <a:lnTo>
                    <a:pt x="175" y="1237"/>
                  </a:lnTo>
                  <a:lnTo>
                    <a:pt x="193" y="1276"/>
                  </a:lnTo>
                  <a:lnTo>
                    <a:pt x="211" y="1315"/>
                  </a:lnTo>
                  <a:lnTo>
                    <a:pt x="232" y="1354"/>
                  </a:lnTo>
                  <a:lnTo>
                    <a:pt x="253" y="1392"/>
                  </a:lnTo>
                  <a:lnTo>
                    <a:pt x="275" y="1430"/>
                  </a:lnTo>
                  <a:lnTo>
                    <a:pt x="299" y="1468"/>
                  </a:lnTo>
                  <a:lnTo>
                    <a:pt x="324" y="1504"/>
                  </a:lnTo>
                  <a:lnTo>
                    <a:pt x="350" y="1541"/>
                  </a:lnTo>
                  <a:lnTo>
                    <a:pt x="378" y="1577"/>
                  </a:lnTo>
                  <a:lnTo>
                    <a:pt x="407" y="1612"/>
                  </a:lnTo>
                  <a:lnTo>
                    <a:pt x="438" y="1646"/>
                  </a:lnTo>
                  <a:lnTo>
                    <a:pt x="470" y="1681"/>
                  </a:lnTo>
                  <a:lnTo>
                    <a:pt x="503" y="1713"/>
                  </a:lnTo>
                  <a:lnTo>
                    <a:pt x="538" y="1746"/>
                  </a:lnTo>
                  <a:lnTo>
                    <a:pt x="574" y="1776"/>
                  </a:lnTo>
                  <a:lnTo>
                    <a:pt x="613" y="1806"/>
                  </a:lnTo>
                  <a:lnTo>
                    <a:pt x="653" y="1835"/>
                  </a:lnTo>
                  <a:lnTo>
                    <a:pt x="694" y="1863"/>
                  </a:lnTo>
                  <a:lnTo>
                    <a:pt x="738" y="1890"/>
                  </a:lnTo>
                  <a:lnTo>
                    <a:pt x="782" y="1915"/>
                  </a:lnTo>
                  <a:lnTo>
                    <a:pt x="829" y="1939"/>
                  </a:lnTo>
                  <a:lnTo>
                    <a:pt x="878" y="1962"/>
                  </a:lnTo>
                  <a:lnTo>
                    <a:pt x="928" y="1983"/>
                  </a:lnTo>
                  <a:lnTo>
                    <a:pt x="981" y="2002"/>
                  </a:lnTo>
                  <a:lnTo>
                    <a:pt x="1035" y="2020"/>
                  </a:lnTo>
                  <a:lnTo>
                    <a:pt x="1137" y="2053"/>
                  </a:lnTo>
                  <a:lnTo>
                    <a:pt x="1230" y="2080"/>
                  </a:lnTo>
                  <a:lnTo>
                    <a:pt x="1311" y="2105"/>
                  </a:lnTo>
                  <a:lnTo>
                    <a:pt x="1384" y="2125"/>
                  </a:lnTo>
                  <a:lnTo>
                    <a:pt x="1417" y="2164"/>
                  </a:lnTo>
                  <a:lnTo>
                    <a:pt x="1452" y="2203"/>
                  </a:lnTo>
                  <a:lnTo>
                    <a:pt x="1488" y="2241"/>
                  </a:lnTo>
                  <a:lnTo>
                    <a:pt x="1525" y="2275"/>
                  </a:lnTo>
                  <a:lnTo>
                    <a:pt x="1562" y="2309"/>
                  </a:lnTo>
                  <a:lnTo>
                    <a:pt x="1600" y="2340"/>
                  </a:lnTo>
                  <a:lnTo>
                    <a:pt x="1639" y="2370"/>
                  </a:lnTo>
                  <a:lnTo>
                    <a:pt x="1679" y="2398"/>
                  </a:lnTo>
                  <a:lnTo>
                    <a:pt x="1720" y="2424"/>
                  </a:lnTo>
                  <a:lnTo>
                    <a:pt x="1761" y="2449"/>
                  </a:lnTo>
                  <a:lnTo>
                    <a:pt x="1803" y="2471"/>
                  </a:lnTo>
                  <a:lnTo>
                    <a:pt x="1845" y="2490"/>
                  </a:lnTo>
                  <a:lnTo>
                    <a:pt x="1888" y="2508"/>
                  </a:lnTo>
                  <a:lnTo>
                    <a:pt x="1933" y="2525"/>
                  </a:lnTo>
                  <a:lnTo>
                    <a:pt x="1976" y="2538"/>
                  </a:lnTo>
                  <a:lnTo>
                    <a:pt x="2021" y="2549"/>
                  </a:lnTo>
                  <a:lnTo>
                    <a:pt x="2021" y="3864"/>
                  </a:lnTo>
                  <a:lnTo>
                    <a:pt x="1963" y="3868"/>
                  </a:lnTo>
                  <a:lnTo>
                    <a:pt x="1906" y="3873"/>
                  </a:lnTo>
                  <a:lnTo>
                    <a:pt x="1850" y="3880"/>
                  </a:lnTo>
                  <a:lnTo>
                    <a:pt x="1795" y="3887"/>
                  </a:lnTo>
                  <a:lnTo>
                    <a:pt x="1741" y="3895"/>
                  </a:lnTo>
                  <a:lnTo>
                    <a:pt x="1688" y="3904"/>
                  </a:lnTo>
                  <a:lnTo>
                    <a:pt x="1636" y="3915"/>
                  </a:lnTo>
                  <a:lnTo>
                    <a:pt x="1587" y="3926"/>
                  </a:lnTo>
                  <a:lnTo>
                    <a:pt x="1537" y="3939"/>
                  </a:lnTo>
                  <a:lnTo>
                    <a:pt x="1489" y="3951"/>
                  </a:lnTo>
                  <a:lnTo>
                    <a:pt x="1444" y="3965"/>
                  </a:lnTo>
                  <a:lnTo>
                    <a:pt x="1399" y="3980"/>
                  </a:lnTo>
                  <a:lnTo>
                    <a:pt x="1355" y="3995"/>
                  </a:lnTo>
                  <a:lnTo>
                    <a:pt x="1314" y="4012"/>
                  </a:lnTo>
                  <a:lnTo>
                    <a:pt x="1274" y="4029"/>
                  </a:lnTo>
                  <a:lnTo>
                    <a:pt x="1237" y="4046"/>
                  </a:lnTo>
                  <a:lnTo>
                    <a:pt x="1200" y="4065"/>
                  </a:lnTo>
                  <a:lnTo>
                    <a:pt x="1166" y="4085"/>
                  </a:lnTo>
                  <a:lnTo>
                    <a:pt x="1134" y="4104"/>
                  </a:lnTo>
                  <a:lnTo>
                    <a:pt x="1104" y="4124"/>
                  </a:lnTo>
                  <a:lnTo>
                    <a:pt x="1076" y="4146"/>
                  </a:lnTo>
                  <a:lnTo>
                    <a:pt x="1049" y="4167"/>
                  </a:lnTo>
                  <a:lnTo>
                    <a:pt x="1026" y="4189"/>
                  </a:lnTo>
                  <a:lnTo>
                    <a:pt x="1004" y="4211"/>
                  </a:lnTo>
                  <a:lnTo>
                    <a:pt x="984" y="4235"/>
                  </a:lnTo>
                  <a:lnTo>
                    <a:pt x="968" y="4259"/>
                  </a:lnTo>
                  <a:lnTo>
                    <a:pt x="953" y="4282"/>
                  </a:lnTo>
                  <a:lnTo>
                    <a:pt x="947" y="4295"/>
                  </a:lnTo>
                  <a:lnTo>
                    <a:pt x="941" y="4307"/>
                  </a:lnTo>
                  <a:lnTo>
                    <a:pt x="936" y="4320"/>
                  </a:lnTo>
                  <a:lnTo>
                    <a:pt x="931" y="4332"/>
                  </a:lnTo>
                  <a:lnTo>
                    <a:pt x="927" y="4344"/>
                  </a:lnTo>
                  <a:lnTo>
                    <a:pt x="924" y="4358"/>
                  </a:lnTo>
                  <a:lnTo>
                    <a:pt x="922" y="4370"/>
                  </a:lnTo>
                  <a:lnTo>
                    <a:pt x="920" y="4383"/>
                  </a:lnTo>
                  <a:lnTo>
                    <a:pt x="919" y="4396"/>
                  </a:lnTo>
                  <a:lnTo>
                    <a:pt x="919" y="4408"/>
                  </a:lnTo>
                  <a:lnTo>
                    <a:pt x="3491" y="4408"/>
                  </a:lnTo>
                  <a:lnTo>
                    <a:pt x="3491" y="4396"/>
                  </a:lnTo>
                  <a:lnTo>
                    <a:pt x="3490" y="4383"/>
                  </a:lnTo>
                  <a:lnTo>
                    <a:pt x="3488" y="4370"/>
                  </a:lnTo>
                  <a:lnTo>
                    <a:pt x="3486" y="4358"/>
                  </a:lnTo>
                  <a:lnTo>
                    <a:pt x="3482" y="4344"/>
                  </a:lnTo>
                  <a:lnTo>
                    <a:pt x="3478" y="4332"/>
                  </a:lnTo>
                  <a:lnTo>
                    <a:pt x="3474" y="4320"/>
                  </a:lnTo>
                  <a:lnTo>
                    <a:pt x="3469" y="4307"/>
                  </a:lnTo>
                  <a:lnTo>
                    <a:pt x="3463" y="4295"/>
                  </a:lnTo>
                  <a:lnTo>
                    <a:pt x="3457" y="4282"/>
                  </a:lnTo>
                  <a:lnTo>
                    <a:pt x="3443" y="4259"/>
                  </a:lnTo>
                  <a:lnTo>
                    <a:pt x="3426" y="4235"/>
                  </a:lnTo>
                  <a:lnTo>
                    <a:pt x="3406" y="4211"/>
                  </a:lnTo>
                  <a:lnTo>
                    <a:pt x="3384" y="4189"/>
                  </a:lnTo>
                  <a:lnTo>
                    <a:pt x="3361" y="4167"/>
                  </a:lnTo>
                  <a:lnTo>
                    <a:pt x="3334" y="4146"/>
                  </a:lnTo>
                  <a:lnTo>
                    <a:pt x="3306" y="4124"/>
                  </a:lnTo>
                  <a:lnTo>
                    <a:pt x="3276" y="4104"/>
                  </a:lnTo>
                  <a:lnTo>
                    <a:pt x="3244" y="4085"/>
                  </a:lnTo>
                  <a:lnTo>
                    <a:pt x="3210" y="4065"/>
                  </a:lnTo>
                  <a:lnTo>
                    <a:pt x="3173" y="4046"/>
                  </a:lnTo>
                  <a:lnTo>
                    <a:pt x="3136" y="4029"/>
                  </a:lnTo>
                  <a:lnTo>
                    <a:pt x="3096" y="4012"/>
                  </a:lnTo>
                  <a:lnTo>
                    <a:pt x="3054" y="3995"/>
                  </a:lnTo>
                  <a:lnTo>
                    <a:pt x="3011" y="3980"/>
                  </a:lnTo>
                  <a:lnTo>
                    <a:pt x="2966" y="3965"/>
                  </a:lnTo>
                  <a:lnTo>
                    <a:pt x="2921" y="3951"/>
                  </a:lnTo>
                  <a:lnTo>
                    <a:pt x="2873" y="3939"/>
                  </a:lnTo>
                  <a:lnTo>
                    <a:pt x="2823" y="3926"/>
                  </a:lnTo>
                  <a:lnTo>
                    <a:pt x="2773" y="3915"/>
                  </a:lnTo>
                  <a:lnTo>
                    <a:pt x="2722" y="3904"/>
                  </a:lnTo>
                  <a:lnTo>
                    <a:pt x="2669" y="3895"/>
                  </a:lnTo>
                  <a:lnTo>
                    <a:pt x="2615" y="3887"/>
                  </a:lnTo>
                  <a:lnTo>
                    <a:pt x="2559" y="3880"/>
                  </a:lnTo>
                  <a:lnTo>
                    <a:pt x="2504" y="3873"/>
                  </a:lnTo>
                  <a:lnTo>
                    <a:pt x="2447" y="3868"/>
                  </a:lnTo>
                  <a:lnTo>
                    <a:pt x="2389" y="3864"/>
                  </a:lnTo>
                  <a:lnTo>
                    <a:pt x="2389" y="2549"/>
                  </a:lnTo>
                  <a:lnTo>
                    <a:pt x="2434" y="2538"/>
                  </a:lnTo>
                  <a:lnTo>
                    <a:pt x="2477" y="2525"/>
                  </a:lnTo>
                  <a:lnTo>
                    <a:pt x="2521" y="2508"/>
                  </a:lnTo>
                  <a:lnTo>
                    <a:pt x="2565" y="2491"/>
                  </a:lnTo>
                  <a:lnTo>
                    <a:pt x="2607" y="2471"/>
                  </a:lnTo>
                  <a:lnTo>
                    <a:pt x="2649" y="2449"/>
                  </a:lnTo>
                  <a:lnTo>
                    <a:pt x="2689" y="2425"/>
                  </a:lnTo>
                  <a:lnTo>
                    <a:pt x="2730" y="2399"/>
                  </a:lnTo>
                  <a:lnTo>
                    <a:pt x="2769" y="2370"/>
                  </a:lnTo>
                  <a:lnTo>
                    <a:pt x="2809" y="2341"/>
                  </a:lnTo>
                  <a:lnTo>
                    <a:pt x="2846" y="2310"/>
                  </a:lnTo>
                  <a:lnTo>
                    <a:pt x="2884" y="2276"/>
                  </a:lnTo>
                  <a:lnTo>
                    <a:pt x="2921" y="2242"/>
                  </a:lnTo>
                  <a:lnTo>
                    <a:pt x="2956" y="2205"/>
                  </a:lnTo>
                  <a:lnTo>
                    <a:pt x="2992" y="2167"/>
                  </a:lnTo>
                  <a:lnTo>
                    <a:pt x="3025" y="2127"/>
                  </a:lnTo>
                  <a:close/>
                  <a:moveTo>
                    <a:pt x="3491" y="791"/>
                  </a:moveTo>
                  <a:lnTo>
                    <a:pt x="3491" y="367"/>
                  </a:lnTo>
                  <a:lnTo>
                    <a:pt x="3786" y="367"/>
                  </a:lnTo>
                  <a:lnTo>
                    <a:pt x="4226" y="367"/>
                  </a:lnTo>
                  <a:lnTo>
                    <a:pt x="4226" y="403"/>
                  </a:lnTo>
                  <a:lnTo>
                    <a:pt x="4225" y="441"/>
                  </a:lnTo>
                  <a:lnTo>
                    <a:pt x="4223" y="482"/>
                  </a:lnTo>
                  <a:lnTo>
                    <a:pt x="4220" y="525"/>
                  </a:lnTo>
                  <a:lnTo>
                    <a:pt x="4216" y="570"/>
                  </a:lnTo>
                  <a:lnTo>
                    <a:pt x="4211" y="617"/>
                  </a:lnTo>
                  <a:lnTo>
                    <a:pt x="4205" y="665"/>
                  </a:lnTo>
                  <a:lnTo>
                    <a:pt x="4198" y="716"/>
                  </a:lnTo>
                  <a:lnTo>
                    <a:pt x="4188" y="767"/>
                  </a:lnTo>
                  <a:lnTo>
                    <a:pt x="4177" y="819"/>
                  </a:lnTo>
                  <a:lnTo>
                    <a:pt x="4165" y="873"/>
                  </a:lnTo>
                  <a:lnTo>
                    <a:pt x="4152" y="927"/>
                  </a:lnTo>
                  <a:lnTo>
                    <a:pt x="4136" y="982"/>
                  </a:lnTo>
                  <a:lnTo>
                    <a:pt x="4117" y="1037"/>
                  </a:lnTo>
                  <a:lnTo>
                    <a:pt x="4097" y="1091"/>
                  </a:lnTo>
                  <a:lnTo>
                    <a:pt x="4075" y="1146"/>
                  </a:lnTo>
                  <a:lnTo>
                    <a:pt x="4050" y="1201"/>
                  </a:lnTo>
                  <a:lnTo>
                    <a:pt x="4037" y="1227"/>
                  </a:lnTo>
                  <a:lnTo>
                    <a:pt x="4023" y="1255"/>
                  </a:lnTo>
                  <a:lnTo>
                    <a:pt x="4009" y="1281"/>
                  </a:lnTo>
                  <a:lnTo>
                    <a:pt x="3994" y="1307"/>
                  </a:lnTo>
                  <a:lnTo>
                    <a:pt x="3977" y="1334"/>
                  </a:lnTo>
                  <a:lnTo>
                    <a:pt x="3961" y="1360"/>
                  </a:lnTo>
                  <a:lnTo>
                    <a:pt x="3944" y="1385"/>
                  </a:lnTo>
                  <a:lnTo>
                    <a:pt x="3926" y="1412"/>
                  </a:lnTo>
                  <a:lnTo>
                    <a:pt x="3907" y="1436"/>
                  </a:lnTo>
                  <a:lnTo>
                    <a:pt x="3887" y="1462"/>
                  </a:lnTo>
                  <a:lnTo>
                    <a:pt x="3867" y="1486"/>
                  </a:lnTo>
                  <a:lnTo>
                    <a:pt x="3847" y="1510"/>
                  </a:lnTo>
                  <a:lnTo>
                    <a:pt x="3824" y="1534"/>
                  </a:lnTo>
                  <a:lnTo>
                    <a:pt x="3802" y="1557"/>
                  </a:lnTo>
                  <a:lnTo>
                    <a:pt x="3779" y="1579"/>
                  </a:lnTo>
                  <a:lnTo>
                    <a:pt x="3754" y="1602"/>
                  </a:lnTo>
                  <a:lnTo>
                    <a:pt x="3729" y="1623"/>
                  </a:lnTo>
                  <a:lnTo>
                    <a:pt x="3703" y="1644"/>
                  </a:lnTo>
                  <a:lnTo>
                    <a:pt x="3676" y="1664"/>
                  </a:lnTo>
                  <a:lnTo>
                    <a:pt x="3649" y="1685"/>
                  </a:lnTo>
                  <a:lnTo>
                    <a:pt x="3619" y="1704"/>
                  </a:lnTo>
                  <a:lnTo>
                    <a:pt x="3590" y="1722"/>
                  </a:lnTo>
                  <a:lnTo>
                    <a:pt x="3560" y="1740"/>
                  </a:lnTo>
                  <a:lnTo>
                    <a:pt x="3528" y="1758"/>
                  </a:lnTo>
                  <a:lnTo>
                    <a:pt x="3496" y="1775"/>
                  </a:lnTo>
                  <a:lnTo>
                    <a:pt x="3462" y="1790"/>
                  </a:lnTo>
                  <a:lnTo>
                    <a:pt x="3428" y="1805"/>
                  </a:lnTo>
                  <a:lnTo>
                    <a:pt x="3392" y="1820"/>
                  </a:lnTo>
                  <a:lnTo>
                    <a:pt x="3357" y="1833"/>
                  </a:lnTo>
                  <a:lnTo>
                    <a:pt x="3319" y="1846"/>
                  </a:lnTo>
                  <a:lnTo>
                    <a:pt x="3192" y="1886"/>
                  </a:lnTo>
                  <a:lnTo>
                    <a:pt x="3227" y="1825"/>
                  </a:lnTo>
                  <a:lnTo>
                    <a:pt x="3258" y="1763"/>
                  </a:lnTo>
                  <a:lnTo>
                    <a:pt x="3289" y="1700"/>
                  </a:lnTo>
                  <a:lnTo>
                    <a:pt x="3317" y="1635"/>
                  </a:lnTo>
                  <a:lnTo>
                    <a:pt x="3345" y="1569"/>
                  </a:lnTo>
                  <a:lnTo>
                    <a:pt x="3369" y="1501"/>
                  </a:lnTo>
                  <a:lnTo>
                    <a:pt x="3391" y="1433"/>
                  </a:lnTo>
                  <a:lnTo>
                    <a:pt x="3411" y="1364"/>
                  </a:lnTo>
                  <a:lnTo>
                    <a:pt x="3430" y="1294"/>
                  </a:lnTo>
                  <a:lnTo>
                    <a:pt x="3446" y="1223"/>
                  </a:lnTo>
                  <a:lnTo>
                    <a:pt x="3459" y="1152"/>
                  </a:lnTo>
                  <a:lnTo>
                    <a:pt x="3470" y="1080"/>
                  </a:lnTo>
                  <a:lnTo>
                    <a:pt x="3475" y="1044"/>
                  </a:lnTo>
                  <a:lnTo>
                    <a:pt x="3479" y="1008"/>
                  </a:lnTo>
                  <a:lnTo>
                    <a:pt x="3482" y="972"/>
                  </a:lnTo>
                  <a:lnTo>
                    <a:pt x="3486" y="936"/>
                  </a:lnTo>
                  <a:lnTo>
                    <a:pt x="3488" y="900"/>
                  </a:lnTo>
                  <a:lnTo>
                    <a:pt x="3490" y="863"/>
                  </a:lnTo>
                  <a:lnTo>
                    <a:pt x="3491" y="828"/>
                  </a:lnTo>
                  <a:lnTo>
                    <a:pt x="3491" y="791"/>
                  </a:lnTo>
                  <a:close/>
                  <a:moveTo>
                    <a:pt x="1091" y="1846"/>
                  </a:moveTo>
                  <a:lnTo>
                    <a:pt x="1091" y="1846"/>
                  </a:lnTo>
                  <a:lnTo>
                    <a:pt x="1053" y="1833"/>
                  </a:lnTo>
                  <a:lnTo>
                    <a:pt x="1017" y="1820"/>
                  </a:lnTo>
                  <a:lnTo>
                    <a:pt x="981" y="1805"/>
                  </a:lnTo>
                  <a:lnTo>
                    <a:pt x="947" y="1791"/>
                  </a:lnTo>
                  <a:lnTo>
                    <a:pt x="913" y="1775"/>
                  </a:lnTo>
                  <a:lnTo>
                    <a:pt x="881" y="1759"/>
                  </a:lnTo>
                  <a:lnTo>
                    <a:pt x="849" y="1741"/>
                  </a:lnTo>
                  <a:lnTo>
                    <a:pt x="819" y="1723"/>
                  </a:lnTo>
                  <a:lnTo>
                    <a:pt x="789" y="1705"/>
                  </a:lnTo>
                  <a:lnTo>
                    <a:pt x="760" y="1686"/>
                  </a:lnTo>
                  <a:lnTo>
                    <a:pt x="733" y="1665"/>
                  </a:lnTo>
                  <a:lnTo>
                    <a:pt x="705" y="1645"/>
                  </a:lnTo>
                  <a:lnTo>
                    <a:pt x="680" y="1624"/>
                  </a:lnTo>
                  <a:lnTo>
                    <a:pt x="655" y="1603"/>
                  </a:lnTo>
                  <a:lnTo>
                    <a:pt x="630" y="1580"/>
                  </a:lnTo>
                  <a:lnTo>
                    <a:pt x="607" y="1558"/>
                  </a:lnTo>
                  <a:lnTo>
                    <a:pt x="585" y="1535"/>
                  </a:lnTo>
                  <a:lnTo>
                    <a:pt x="562" y="1511"/>
                  </a:lnTo>
                  <a:lnTo>
                    <a:pt x="541" y="1487"/>
                  </a:lnTo>
                  <a:lnTo>
                    <a:pt x="521" y="1463"/>
                  </a:lnTo>
                  <a:lnTo>
                    <a:pt x="501" y="1438"/>
                  </a:lnTo>
                  <a:lnTo>
                    <a:pt x="483" y="1413"/>
                  </a:lnTo>
                  <a:lnTo>
                    <a:pt x="465" y="1387"/>
                  </a:lnTo>
                  <a:lnTo>
                    <a:pt x="448" y="1361"/>
                  </a:lnTo>
                  <a:lnTo>
                    <a:pt x="431" y="1336"/>
                  </a:lnTo>
                  <a:lnTo>
                    <a:pt x="415" y="1309"/>
                  </a:lnTo>
                  <a:lnTo>
                    <a:pt x="400" y="1283"/>
                  </a:lnTo>
                  <a:lnTo>
                    <a:pt x="386" y="1256"/>
                  </a:lnTo>
                  <a:lnTo>
                    <a:pt x="372" y="1229"/>
                  </a:lnTo>
                  <a:lnTo>
                    <a:pt x="358" y="1202"/>
                  </a:lnTo>
                  <a:lnTo>
                    <a:pt x="334" y="1147"/>
                  </a:lnTo>
                  <a:lnTo>
                    <a:pt x="312" y="1092"/>
                  </a:lnTo>
                  <a:lnTo>
                    <a:pt x="291" y="1038"/>
                  </a:lnTo>
                  <a:lnTo>
                    <a:pt x="273" y="983"/>
                  </a:lnTo>
                  <a:lnTo>
                    <a:pt x="258" y="928"/>
                  </a:lnTo>
                  <a:lnTo>
                    <a:pt x="244" y="874"/>
                  </a:lnTo>
                  <a:lnTo>
                    <a:pt x="232" y="820"/>
                  </a:lnTo>
                  <a:lnTo>
                    <a:pt x="221" y="768"/>
                  </a:lnTo>
                  <a:lnTo>
                    <a:pt x="212" y="716"/>
                  </a:lnTo>
                  <a:lnTo>
                    <a:pt x="204" y="666"/>
                  </a:lnTo>
                  <a:lnTo>
                    <a:pt x="198" y="618"/>
                  </a:lnTo>
                  <a:lnTo>
                    <a:pt x="194" y="570"/>
                  </a:lnTo>
                  <a:lnTo>
                    <a:pt x="190" y="525"/>
                  </a:lnTo>
                  <a:lnTo>
                    <a:pt x="187" y="482"/>
                  </a:lnTo>
                  <a:lnTo>
                    <a:pt x="185" y="441"/>
                  </a:lnTo>
                  <a:lnTo>
                    <a:pt x="184" y="404"/>
                  </a:lnTo>
                  <a:lnTo>
                    <a:pt x="184" y="367"/>
                  </a:lnTo>
                  <a:lnTo>
                    <a:pt x="624" y="367"/>
                  </a:lnTo>
                  <a:lnTo>
                    <a:pt x="919" y="367"/>
                  </a:lnTo>
                  <a:lnTo>
                    <a:pt x="919" y="791"/>
                  </a:lnTo>
                  <a:lnTo>
                    <a:pt x="919" y="828"/>
                  </a:lnTo>
                  <a:lnTo>
                    <a:pt x="920" y="863"/>
                  </a:lnTo>
                  <a:lnTo>
                    <a:pt x="922" y="900"/>
                  </a:lnTo>
                  <a:lnTo>
                    <a:pt x="924" y="936"/>
                  </a:lnTo>
                  <a:lnTo>
                    <a:pt x="927" y="972"/>
                  </a:lnTo>
                  <a:lnTo>
                    <a:pt x="930" y="1008"/>
                  </a:lnTo>
                  <a:lnTo>
                    <a:pt x="935" y="1044"/>
                  </a:lnTo>
                  <a:lnTo>
                    <a:pt x="940" y="1080"/>
                  </a:lnTo>
                  <a:lnTo>
                    <a:pt x="951" y="1151"/>
                  </a:lnTo>
                  <a:lnTo>
                    <a:pt x="964" y="1223"/>
                  </a:lnTo>
                  <a:lnTo>
                    <a:pt x="980" y="1293"/>
                  </a:lnTo>
                  <a:lnTo>
                    <a:pt x="998" y="1363"/>
                  </a:lnTo>
                  <a:lnTo>
                    <a:pt x="1019" y="1432"/>
                  </a:lnTo>
                  <a:lnTo>
                    <a:pt x="1041" y="1501"/>
                  </a:lnTo>
                  <a:lnTo>
                    <a:pt x="1065" y="1568"/>
                  </a:lnTo>
                  <a:lnTo>
                    <a:pt x="1092" y="1634"/>
                  </a:lnTo>
                  <a:lnTo>
                    <a:pt x="1120" y="1699"/>
                  </a:lnTo>
                  <a:lnTo>
                    <a:pt x="1151" y="1763"/>
                  </a:lnTo>
                  <a:lnTo>
                    <a:pt x="1183" y="1825"/>
                  </a:lnTo>
                  <a:lnTo>
                    <a:pt x="1217" y="1885"/>
                  </a:lnTo>
                  <a:lnTo>
                    <a:pt x="1091" y="1846"/>
                  </a:lnTo>
                  <a:close/>
                  <a:moveTo>
                    <a:pt x="2205" y="1626"/>
                  </a:moveTo>
                  <a:lnTo>
                    <a:pt x="1637" y="2020"/>
                  </a:lnTo>
                  <a:lnTo>
                    <a:pt x="1837" y="1359"/>
                  </a:lnTo>
                  <a:lnTo>
                    <a:pt x="1287" y="940"/>
                  </a:lnTo>
                  <a:lnTo>
                    <a:pt x="1978" y="927"/>
                  </a:lnTo>
                  <a:lnTo>
                    <a:pt x="2205" y="274"/>
                  </a:lnTo>
                  <a:lnTo>
                    <a:pt x="2433" y="927"/>
                  </a:lnTo>
                  <a:lnTo>
                    <a:pt x="3123" y="940"/>
                  </a:lnTo>
                  <a:lnTo>
                    <a:pt x="2573" y="1359"/>
                  </a:lnTo>
                  <a:lnTo>
                    <a:pt x="2772" y="2020"/>
                  </a:lnTo>
                  <a:lnTo>
                    <a:pt x="2205" y="16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PA_淘宝网Chenying0907出品 1"/>
          <p:cNvGrpSpPr/>
          <p:nvPr>
            <p:custDataLst>
              <p:tags r:id="rId23"/>
            </p:custDataLst>
          </p:nvPr>
        </p:nvGrpSpPr>
        <p:grpSpPr>
          <a:xfrm>
            <a:off x="10363895" y="6122845"/>
            <a:ext cx="480055" cy="474507"/>
            <a:chOff x="6520775" y="5388770"/>
            <a:chExt cx="360040" cy="355880"/>
          </a:xfrm>
        </p:grpSpPr>
        <p:sp>
          <p:nvSpPr>
            <p:cNvPr id="57" name="MH_Other_4"/>
            <p:cNvSpPr/>
            <p:nvPr>
              <p:custDataLst>
                <p:tags r:id="rId24"/>
              </p:custDataLst>
            </p:nvPr>
          </p:nvSpPr>
          <p:spPr>
            <a:xfrm>
              <a:off x="6520775" y="5388770"/>
              <a:ext cx="360040" cy="35588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143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9" name="MH_Other_9"/>
            <p:cNvSpPr/>
            <p:nvPr>
              <p:custDataLst>
                <p:tags r:id="rId25"/>
              </p:custDataLst>
            </p:nvPr>
          </p:nvSpPr>
          <p:spPr>
            <a:xfrm>
              <a:off x="6556795" y="5424088"/>
              <a:ext cx="288000" cy="288000"/>
            </a:xfrm>
            <a:prstGeom prst="ellipse">
              <a:avLst/>
            </a:prstGeom>
            <a:solidFill>
              <a:srgbClr val="023A89"/>
            </a:solidFill>
            <a:ln>
              <a:noFill/>
            </a:ln>
            <a:effectLst>
              <a:innerShdw blurRad="25400" dist="50800" dir="186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2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KSO_Shape"/>
            <p:cNvSpPr>
              <a:spLocks noChangeAspect="1"/>
            </p:cNvSpPr>
            <p:nvPr/>
          </p:nvSpPr>
          <p:spPr bwMode="auto">
            <a:xfrm>
              <a:off x="6607915" y="5456618"/>
              <a:ext cx="185760" cy="216000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PA_淘宝网Chenying0907出品 3"/>
          <p:cNvGrpSpPr/>
          <p:nvPr>
            <p:custDataLst>
              <p:tags r:id="rId26"/>
            </p:custDataLst>
          </p:nvPr>
        </p:nvGrpSpPr>
        <p:grpSpPr>
          <a:xfrm>
            <a:off x="8304251" y="6117301"/>
            <a:ext cx="480055" cy="474507"/>
            <a:chOff x="8029523" y="5386476"/>
            <a:chExt cx="360040" cy="355880"/>
          </a:xfrm>
        </p:grpSpPr>
        <p:sp>
          <p:nvSpPr>
            <p:cNvPr id="70" name="MH_Other_4"/>
            <p:cNvSpPr/>
            <p:nvPr>
              <p:custDataLst>
                <p:tags r:id="rId27"/>
              </p:custDataLst>
            </p:nvPr>
          </p:nvSpPr>
          <p:spPr>
            <a:xfrm>
              <a:off x="8029523" y="5386476"/>
              <a:ext cx="360040" cy="35588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143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1" name="MH_Other_9"/>
            <p:cNvSpPr/>
            <p:nvPr>
              <p:custDataLst>
                <p:tags r:id="rId28"/>
              </p:custDataLst>
            </p:nvPr>
          </p:nvSpPr>
          <p:spPr>
            <a:xfrm>
              <a:off x="8065543" y="5420416"/>
              <a:ext cx="288000" cy="288000"/>
            </a:xfrm>
            <a:prstGeom prst="ellipse">
              <a:avLst/>
            </a:prstGeom>
            <a:solidFill>
              <a:srgbClr val="023A89"/>
            </a:solidFill>
            <a:ln>
              <a:noFill/>
            </a:ln>
            <a:effectLst>
              <a:innerShdw blurRad="25400" dist="50800" dir="186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2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KSO_Shape"/>
            <p:cNvSpPr>
              <a:spLocks noChangeAspect="1"/>
            </p:cNvSpPr>
            <p:nvPr/>
          </p:nvSpPr>
          <p:spPr bwMode="auto">
            <a:xfrm>
              <a:off x="8103472" y="5465416"/>
              <a:ext cx="212143" cy="198000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43" name="PA_淘宝网Chenying0907出品 16"/>
          <p:cNvGrpSpPr/>
          <p:nvPr>
            <p:custDataLst>
              <p:tags r:id="rId29"/>
            </p:custDataLst>
          </p:nvPr>
        </p:nvGrpSpPr>
        <p:grpSpPr>
          <a:xfrm>
            <a:off x="8976320" y="6117301"/>
            <a:ext cx="480053" cy="474507"/>
            <a:chOff x="8532440" y="5386476"/>
            <a:chExt cx="360040" cy="355880"/>
          </a:xfrm>
        </p:grpSpPr>
        <p:sp>
          <p:nvSpPr>
            <p:cNvPr id="44" name="MH_Other_4"/>
            <p:cNvSpPr/>
            <p:nvPr>
              <p:custDataLst>
                <p:tags r:id="rId30"/>
              </p:custDataLst>
            </p:nvPr>
          </p:nvSpPr>
          <p:spPr>
            <a:xfrm>
              <a:off x="8532440" y="5386476"/>
              <a:ext cx="360040" cy="35588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143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5" name="MH_Other_9"/>
            <p:cNvSpPr/>
            <p:nvPr>
              <p:custDataLst>
                <p:tags r:id="rId31"/>
              </p:custDataLst>
            </p:nvPr>
          </p:nvSpPr>
          <p:spPr>
            <a:xfrm>
              <a:off x="8568460" y="5420416"/>
              <a:ext cx="288000" cy="288000"/>
            </a:xfrm>
            <a:prstGeom prst="ellipse">
              <a:avLst/>
            </a:prstGeom>
            <a:solidFill>
              <a:srgbClr val="023A89"/>
            </a:solidFill>
            <a:ln>
              <a:noFill/>
            </a:ln>
            <a:effectLst>
              <a:innerShdw blurRad="25400" dist="50800" dir="186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2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KSO_Shape"/>
            <p:cNvSpPr>
              <a:spLocks noChangeAspect="1"/>
            </p:cNvSpPr>
            <p:nvPr/>
          </p:nvSpPr>
          <p:spPr bwMode="auto">
            <a:xfrm>
              <a:off x="8559148" y="5483416"/>
              <a:ext cx="306625" cy="162000"/>
            </a:xfrm>
            <a:custGeom>
              <a:avLst/>
              <a:gdLst>
                <a:gd name="T0" fmla="*/ 1080063 w 2505075"/>
                <a:gd name="T1" fmla="*/ 966238 h 1325562"/>
                <a:gd name="T2" fmla="*/ 1088548 w 2505075"/>
                <a:gd name="T3" fmla="*/ 914266 h 1325562"/>
                <a:gd name="T4" fmla="*/ 445929 w 2505075"/>
                <a:gd name="T5" fmla="*/ 319311 h 1325562"/>
                <a:gd name="T6" fmla="*/ 395237 w 2505075"/>
                <a:gd name="T7" fmla="*/ 468695 h 1325562"/>
                <a:gd name="T8" fmla="*/ 512532 w 2505075"/>
                <a:gd name="T9" fmla="*/ 623196 h 1325562"/>
                <a:gd name="T10" fmla="*/ 620333 w 2505075"/>
                <a:gd name="T11" fmla="*/ 560492 h 1325562"/>
                <a:gd name="T12" fmla="*/ 663973 w 2505075"/>
                <a:gd name="T13" fmla="*/ 607742 h 1325562"/>
                <a:gd name="T14" fmla="*/ 627744 w 2505075"/>
                <a:gd name="T15" fmla="*/ 704255 h 1325562"/>
                <a:gd name="T16" fmla="*/ 757606 w 2505075"/>
                <a:gd name="T17" fmla="*/ 646073 h 1325562"/>
                <a:gd name="T18" fmla="*/ 808359 w 2505075"/>
                <a:gd name="T19" fmla="*/ 688124 h 1325562"/>
                <a:gd name="T20" fmla="*/ 784197 w 2505075"/>
                <a:gd name="T21" fmla="*/ 779867 h 1325562"/>
                <a:gd name="T22" fmla="*/ 928622 w 2505075"/>
                <a:gd name="T23" fmla="*/ 732135 h 1325562"/>
                <a:gd name="T24" fmla="*/ 906958 w 2505075"/>
                <a:gd name="T25" fmla="*/ 833145 h 1325562"/>
                <a:gd name="T26" fmla="*/ 948878 w 2505075"/>
                <a:gd name="T27" fmla="*/ 791644 h 1325562"/>
                <a:gd name="T28" fmla="*/ 967469 w 2505075"/>
                <a:gd name="T29" fmla="*/ 765403 h 1325562"/>
                <a:gd name="T30" fmla="*/ 1192310 w 2505075"/>
                <a:gd name="T31" fmla="*/ 919736 h 1325562"/>
                <a:gd name="T32" fmla="*/ 1202207 w 2505075"/>
                <a:gd name="T33" fmla="*/ 871307 h 1325562"/>
                <a:gd name="T34" fmla="*/ 973023 w 2505075"/>
                <a:gd name="T35" fmla="*/ 652581 h 1325562"/>
                <a:gd name="T36" fmla="*/ 1002109 w 2505075"/>
                <a:gd name="T37" fmla="*/ 637876 h 1325562"/>
                <a:gd name="T38" fmla="*/ 1285729 w 2505075"/>
                <a:gd name="T39" fmla="*/ 841671 h 1325562"/>
                <a:gd name="T40" fmla="*/ 1311316 w 2505075"/>
                <a:gd name="T41" fmla="*/ 796856 h 1325562"/>
                <a:gd name="T42" fmla="*/ 1092057 w 2505075"/>
                <a:gd name="T43" fmla="*/ 582941 h 1325562"/>
                <a:gd name="T44" fmla="*/ 1113371 w 2505075"/>
                <a:gd name="T45" fmla="*/ 558323 h 1325562"/>
                <a:gd name="T46" fmla="*/ 1383250 w 2505075"/>
                <a:gd name="T47" fmla="*/ 746018 h 1325562"/>
                <a:gd name="T48" fmla="*/ 1396527 w 2505075"/>
                <a:gd name="T49" fmla="*/ 680240 h 1325562"/>
                <a:gd name="T50" fmla="*/ 1184656 w 2505075"/>
                <a:gd name="T51" fmla="*/ 460782 h 1325562"/>
                <a:gd name="T52" fmla="*/ 1032502 w 2505075"/>
                <a:gd name="T53" fmla="*/ 404883 h 1325562"/>
                <a:gd name="T54" fmla="*/ 933963 w 2505075"/>
                <a:gd name="T55" fmla="*/ 481262 h 1325562"/>
                <a:gd name="T56" fmla="*/ 789778 w 2505075"/>
                <a:gd name="T57" fmla="*/ 559328 h 1325562"/>
                <a:gd name="T58" fmla="*/ 748479 w 2505075"/>
                <a:gd name="T59" fmla="*/ 508971 h 1325562"/>
                <a:gd name="T60" fmla="*/ 835666 w 2505075"/>
                <a:gd name="T61" fmla="*/ 313325 h 1325562"/>
                <a:gd name="T62" fmla="*/ 973330 w 2505075"/>
                <a:gd name="T63" fmla="*/ 213093 h 1325562"/>
                <a:gd name="T64" fmla="*/ 1302757 w 2505075"/>
                <a:gd name="T65" fmla="*/ 188035 h 1325562"/>
                <a:gd name="T66" fmla="*/ 1466747 w 2505075"/>
                <a:gd name="T67" fmla="*/ 282003 h 1325562"/>
                <a:gd name="T68" fmla="*/ 1564078 w 2505075"/>
                <a:gd name="T69" fmla="*/ 493551 h 1325562"/>
                <a:gd name="T70" fmla="*/ 1442633 w 2505075"/>
                <a:gd name="T71" fmla="*/ 704094 h 1325562"/>
                <a:gd name="T72" fmla="*/ 1413666 w 2505075"/>
                <a:gd name="T73" fmla="*/ 773726 h 1325562"/>
                <a:gd name="T74" fmla="*/ 1355490 w 2505075"/>
                <a:gd name="T75" fmla="*/ 815650 h 1325562"/>
                <a:gd name="T76" fmla="*/ 1304074 w 2505075"/>
                <a:gd name="T77" fmla="*/ 877331 h 1325562"/>
                <a:gd name="T78" fmla="*/ 1255071 w 2505075"/>
                <a:gd name="T79" fmla="*/ 922146 h 1325562"/>
                <a:gd name="T80" fmla="*/ 1195931 w 2505075"/>
                <a:gd name="T81" fmla="*/ 958287 h 1325562"/>
                <a:gd name="T82" fmla="*/ 1126169 w 2505075"/>
                <a:gd name="T83" fmla="*/ 987441 h 1325562"/>
                <a:gd name="T84" fmla="*/ 1025026 w 2505075"/>
                <a:gd name="T85" fmla="*/ 983586 h 1325562"/>
                <a:gd name="T86" fmla="*/ 943732 w 2505075"/>
                <a:gd name="T87" fmla="*/ 991771 h 1325562"/>
                <a:gd name="T88" fmla="*/ 890447 w 2505075"/>
                <a:gd name="T89" fmla="*/ 926198 h 1325562"/>
                <a:gd name="T90" fmla="*/ 804898 w 2505075"/>
                <a:gd name="T91" fmla="*/ 942109 h 1325562"/>
                <a:gd name="T92" fmla="*/ 719687 w 2505075"/>
                <a:gd name="T93" fmla="*/ 932466 h 1325562"/>
                <a:gd name="T94" fmla="*/ 719687 w 2505075"/>
                <a:gd name="T95" fmla="*/ 847609 h 1325562"/>
                <a:gd name="T96" fmla="*/ 649845 w 2505075"/>
                <a:gd name="T97" fmla="*/ 864980 h 1325562"/>
                <a:gd name="T98" fmla="*/ 564935 w 2505075"/>
                <a:gd name="T99" fmla="*/ 841431 h 1325562"/>
                <a:gd name="T100" fmla="*/ 599332 w 2505075"/>
                <a:gd name="T101" fmla="*/ 735462 h 1325562"/>
                <a:gd name="T102" fmla="*/ 525336 w 2505075"/>
                <a:gd name="T103" fmla="*/ 717912 h 1325562"/>
                <a:gd name="T104" fmla="*/ 434824 w 2505075"/>
                <a:gd name="T105" fmla="*/ 613741 h 1325562"/>
                <a:gd name="T106" fmla="*/ 356614 w 2505075"/>
                <a:gd name="T107" fmla="*/ 485079 h 1325562"/>
                <a:gd name="T108" fmla="*/ 409961 w 2505075"/>
                <a:gd name="T109" fmla="*/ 302445 h 1325562"/>
                <a:gd name="T110" fmla="*/ 585452 w 2505075"/>
                <a:gd name="T111" fmla="*/ 140292 h 1325562"/>
                <a:gd name="T112" fmla="*/ 1604643 w 2505075"/>
                <a:gd name="T113" fmla="*/ 378724 h 1325562"/>
                <a:gd name="T114" fmla="*/ 1484403 w 2505075"/>
                <a:gd name="T115" fmla="*/ 188277 h 1325562"/>
                <a:gd name="T116" fmla="*/ 490090 w 2505075"/>
                <a:gd name="T117" fmla="*/ 133795 h 1325562"/>
                <a:gd name="T118" fmla="*/ 325035 w 2505075"/>
                <a:gd name="T119" fmla="*/ 287116 h 1325562"/>
                <a:gd name="T120" fmla="*/ 274770 w 2505075"/>
                <a:gd name="T121" fmla="*/ 490340 h 13255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505075" h="1325562">
                  <a:moveTo>
                    <a:pt x="1393413" y="1171553"/>
                  </a:moveTo>
                  <a:lnTo>
                    <a:pt x="1392878" y="1173480"/>
                  </a:lnTo>
                  <a:lnTo>
                    <a:pt x="1390342" y="1178878"/>
                  </a:lnTo>
                  <a:lnTo>
                    <a:pt x="1387805" y="1184593"/>
                  </a:lnTo>
                  <a:lnTo>
                    <a:pt x="1384952" y="1190308"/>
                  </a:lnTo>
                  <a:lnTo>
                    <a:pt x="1381781" y="1196023"/>
                  </a:lnTo>
                  <a:lnTo>
                    <a:pt x="1378294" y="1201738"/>
                  </a:lnTo>
                  <a:lnTo>
                    <a:pt x="1374489" y="1207135"/>
                  </a:lnTo>
                  <a:lnTo>
                    <a:pt x="1370684" y="1212850"/>
                  </a:lnTo>
                  <a:lnTo>
                    <a:pt x="1362758" y="1223010"/>
                  </a:lnTo>
                  <a:lnTo>
                    <a:pt x="1354514" y="1233170"/>
                  </a:lnTo>
                  <a:lnTo>
                    <a:pt x="1350935" y="1237020"/>
                  </a:lnTo>
                  <a:lnTo>
                    <a:pt x="1356797" y="1240836"/>
                  </a:lnTo>
                  <a:lnTo>
                    <a:pt x="1369812" y="1248769"/>
                  </a:lnTo>
                  <a:lnTo>
                    <a:pt x="1382509" y="1256385"/>
                  </a:lnTo>
                  <a:lnTo>
                    <a:pt x="1394571" y="1262097"/>
                  </a:lnTo>
                  <a:lnTo>
                    <a:pt x="1405364" y="1267174"/>
                  </a:lnTo>
                  <a:lnTo>
                    <a:pt x="1410443" y="1269395"/>
                  </a:lnTo>
                  <a:lnTo>
                    <a:pt x="1415521" y="1271299"/>
                  </a:lnTo>
                  <a:lnTo>
                    <a:pt x="1420283" y="1272568"/>
                  </a:lnTo>
                  <a:lnTo>
                    <a:pt x="1424092" y="1273520"/>
                  </a:lnTo>
                  <a:lnTo>
                    <a:pt x="1428219" y="1274155"/>
                  </a:lnTo>
                  <a:lnTo>
                    <a:pt x="1432028" y="1274155"/>
                  </a:lnTo>
                  <a:lnTo>
                    <a:pt x="1433615" y="1274155"/>
                  </a:lnTo>
                  <a:lnTo>
                    <a:pt x="1434250" y="1274155"/>
                  </a:lnTo>
                  <a:lnTo>
                    <a:pt x="1436789" y="1272568"/>
                  </a:lnTo>
                  <a:lnTo>
                    <a:pt x="1439329" y="1270665"/>
                  </a:lnTo>
                  <a:lnTo>
                    <a:pt x="1440916" y="1268126"/>
                  </a:lnTo>
                  <a:lnTo>
                    <a:pt x="1442186" y="1265587"/>
                  </a:lnTo>
                  <a:lnTo>
                    <a:pt x="1443138" y="1261779"/>
                  </a:lnTo>
                  <a:lnTo>
                    <a:pt x="1443773" y="1258289"/>
                  </a:lnTo>
                  <a:lnTo>
                    <a:pt x="1444408" y="1253846"/>
                  </a:lnTo>
                  <a:lnTo>
                    <a:pt x="1443773" y="1250038"/>
                  </a:lnTo>
                  <a:lnTo>
                    <a:pt x="1443455" y="1245278"/>
                  </a:lnTo>
                  <a:lnTo>
                    <a:pt x="1442820" y="1240518"/>
                  </a:lnTo>
                  <a:lnTo>
                    <a:pt x="1440916" y="1231316"/>
                  </a:lnTo>
                  <a:lnTo>
                    <a:pt x="1438694" y="1222113"/>
                  </a:lnTo>
                  <a:lnTo>
                    <a:pt x="1435520" y="1213863"/>
                  </a:lnTo>
                  <a:lnTo>
                    <a:pt x="1432663" y="1206564"/>
                  </a:lnTo>
                  <a:lnTo>
                    <a:pt x="1431441" y="1204120"/>
                  </a:lnTo>
                  <a:lnTo>
                    <a:pt x="1393413" y="1171553"/>
                  </a:lnTo>
                  <a:close/>
                  <a:moveTo>
                    <a:pt x="1213954" y="208886"/>
                  </a:moveTo>
                  <a:lnTo>
                    <a:pt x="787646" y="233955"/>
                  </a:lnTo>
                  <a:lnTo>
                    <a:pt x="777171" y="240302"/>
                  </a:lnTo>
                  <a:lnTo>
                    <a:pt x="761934" y="250456"/>
                  </a:lnTo>
                  <a:lnTo>
                    <a:pt x="752411" y="256803"/>
                  </a:lnTo>
                  <a:lnTo>
                    <a:pt x="742571" y="264101"/>
                  </a:lnTo>
                  <a:lnTo>
                    <a:pt x="731778" y="272352"/>
                  </a:lnTo>
                  <a:lnTo>
                    <a:pt x="720034" y="281237"/>
                  </a:lnTo>
                  <a:lnTo>
                    <a:pt x="707971" y="291391"/>
                  </a:lnTo>
                  <a:lnTo>
                    <a:pt x="695274" y="301546"/>
                  </a:lnTo>
                  <a:lnTo>
                    <a:pt x="682577" y="312970"/>
                  </a:lnTo>
                  <a:lnTo>
                    <a:pt x="669245" y="325028"/>
                  </a:lnTo>
                  <a:lnTo>
                    <a:pt x="656230" y="337721"/>
                  </a:lnTo>
                  <a:lnTo>
                    <a:pt x="642898" y="351366"/>
                  </a:lnTo>
                  <a:lnTo>
                    <a:pt x="629884" y="365329"/>
                  </a:lnTo>
                  <a:lnTo>
                    <a:pt x="617186" y="380243"/>
                  </a:lnTo>
                  <a:lnTo>
                    <a:pt x="604489" y="396110"/>
                  </a:lnTo>
                  <a:lnTo>
                    <a:pt x="592427" y="411976"/>
                  </a:lnTo>
                  <a:lnTo>
                    <a:pt x="586396" y="420544"/>
                  </a:lnTo>
                  <a:lnTo>
                    <a:pt x="580682" y="429112"/>
                  </a:lnTo>
                  <a:lnTo>
                    <a:pt x="575286" y="437679"/>
                  </a:lnTo>
                  <a:lnTo>
                    <a:pt x="569889" y="446565"/>
                  </a:lnTo>
                  <a:lnTo>
                    <a:pt x="564811" y="455450"/>
                  </a:lnTo>
                  <a:lnTo>
                    <a:pt x="559732" y="464335"/>
                  </a:lnTo>
                  <a:lnTo>
                    <a:pt x="554970" y="473855"/>
                  </a:lnTo>
                  <a:lnTo>
                    <a:pt x="550526" y="483057"/>
                  </a:lnTo>
                  <a:lnTo>
                    <a:pt x="546400" y="492894"/>
                  </a:lnTo>
                  <a:lnTo>
                    <a:pt x="542273" y="502097"/>
                  </a:lnTo>
                  <a:lnTo>
                    <a:pt x="538464" y="512251"/>
                  </a:lnTo>
                  <a:lnTo>
                    <a:pt x="534972" y="522089"/>
                  </a:lnTo>
                  <a:lnTo>
                    <a:pt x="532115" y="532243"/>
                  </a:lnTo>
                  <a:lnTo>
                    <a:pt x="528941" y="542397"/>
                  </a:lnTo>
                  <a:lnTo>
                    <a:pt x="526719" y="552552"/>
                  </a:lnTo>
                  <a:lnTo>
                    <a:pt x="524814" y="563341"/>
                  </a:lnTo>
                  <a:lnTo>
                    <a:pt x="522592" y="573496"/>
                  </a:lnTo>
                  <a:lnTo>
                    <a:pt x="521323" y="584285"/>
                  </a:lnTo>
                  <a:lnTo>
                    <a:pt x="520370" y="595391"/>
                  </a:lnTo>
                  <a:lnTo>
                    <a:pt x="519736" y="605863"/>
                  </a:lnTo>
                  <a:lnTo>
                    <a:pt x="519736" y="617287"/>
                  </a:lnTo>
                  <a:lnTo>
                    <a:pt x="519736" y="628393"/>
                  </a:lnTo>
                  <a:lnTo>
                    <a:pt x="520370" y="639817"/>
                  </a:lnTo>
                  <a:lnTo>
                    <a:pt x="521640" y="650924"/>
                  </a:lnTo>
                  <a:lnTo>
                    <a:pt x="522910" y="662347"/>
                  </a:lnTo>
                  <a:lnTo>
                    <a:pt x="525132" y="674088"/>
                  </a:lnTo>
                  <a:lnTo>
                    <a:pt x="527671" y="685830"/>
                  </a:lnTo>
                  <a:lnTo>
                    <a:pt x="530846" y="697571"/>
                  </a:lnTo>
                  <a:lnTo>
                    <a:pt x="531798" y="700109"/>
                  </a:lnTo>
                  <a:lnTo>
                    <a:pt x="533385" y="703283"/>
                  </a:lnTo>
                  <a:lnTo>
                    <a:pt x="535607" y="706138"/>
                  </a:lnTo>
                  <a:lnTo>
                    <a:pt x="538464" y="709629"/>
                  </a:lnTo>
                  <a:lnTo>
                    <a:pt x="545130" y="717245"/>
                  </a:lnTo>
                  <a:lnTo>
                    <a:pt x="553701" y="725813"/>
                  </a:lnTo>
                  <a:lnTo>
                    <a:pt x="563858" y="735333"/>
                  </a:lnTo>
                  <a:lnTo>
                    <a:pt x="575603" y="744852"/>
                  </a:lnTo>
                  <a:lnTo>
                    <a:pt x="588300" y="755642"/>
                  </a:lnTo>
                  <a:lnTo>
                    <a:pt x="601950" y="766113"/>
                  </a:lnTo>
                  <a:lnTo>
                    <a:pt x="630836" y="788961"/>
                  </a:lnTo>
                  <a:lnTo>
                    <a:pt x="660992" y="811174"/>
                  </a:lnTo>
                  <a:lnTo>
                    <a:pt x="673980" y="820771"/>
                  </a:lnTo>
                  <a:lnTo>
                    <a:pt x="676549" y="818197"/>
                  </a:lnTo>
                  <a:lnTo>
                    <a:pt x="682891" y="811847"/>
                  </a:lnTo>
                  <a:lnTo>
                    <a:pt x="690500" y="804545"/>
                  </a:lnTo>
                  <a:lnTo>
                    <a:pt x="700329" y="795655"/>
                  </a:lnTo>
                  <a:lnTo>
                    <a:pt x="712060" y="785494"/>
                  </a:lnTo>
                  <a:lnTo>
                    <a:pt x="718401" y="780732"/>
                  </a:lnTo>
                  <a:lnTo>
                    <a:pt x="725376" y="775334"/>
                  </a:lnTo>
                  <a:lnTo>
                    <a:pt x="732352" y="770254"/>
                  </a:lnTo>
                  <a:lnTo>
                    <a:pt x="739961" y="765174"/>
                  </a:lnTo>
                  <a:lnTo>
                    <a:pt x="747570" y="760412"/>
                  </a:lnTo>
                  <a:lnTo>
                    <a:pt x="755497" y="755649"/>
                  </a:lnTo>
                  <a:lnTo>
                    <a:pt x="763423" y="751522"/>
                  </a:lnTo>
                  <a:lnTo>
                    <a:pt x="771350" y="747712"/>
                  </a:lnTo>
                  <a:lnTo>
                    <a:pt x="779593" y="744537"/>
                  </a:lnTo>
                  <a:lnTo>
                    <a:pt x="787837" y="741997"/>
                  </a:lnTo>
                  <a:lnTo>
                    <a:pt x="796080" y="739774"/>
                  </a:lnTo>
                  <a:lnTo>
                    <a:pt x="804007" y="738504"/>
                  </a:lnTo>
                  <a:lnTo>
                    <a:pt x="808128" y="738187"/>
                  </a:lnTo>
                  <a:lnTo>
                    <a:pt x="811933" y="738187"/>
                  </a:lnTo>
                  <a:lnTo>
                    <a:pt x="815738" y="738187"/>
                  </a:lnTo>
                  <a:lnTo>
                    <a:pt x="819859" y="738504"/>
                  </a:lnTo>
                  <a:lnTo>
                    <a:pt x="823347" y="739139"/>
                  </a:lnTo>
                  <a:lnTo>
                    <a:pt x="827469" y="740092"/>
                  </a:lnTo>
                  <a:lnTo>
                    <a:pt x="830956" y="741362"/>
                  </a:lnTo>
                  <a:lnTo>
                    <a:pt x="834444" y="742949"/>
                  </a:lnTo>
                  <a:lnTo>
                    <a:pt x="837932" y="744537"/>
                  </a:lnTo>
                  <a:lnTo>
                    <a:pt x="841419" y="746442"/>
                  </a:lnTo>
                  <a:lnTo>
                    <a:pt x="845224" y="748982"/>
                  </a:lnTo>
                  <a:lnTo>
                    <a:pt x="848077" y="751522"/>
                  </a:lnTo>
                  <a:lnTo>
                    <a:pt x="851565" y="754697"/>
                  </a:lnTo>
                  <a:lnTo>
                    <a:pt x="854419" y="757554"/>
                  </a:lnTo>
                  <a:lnTo>
                    <a:pt x="857272" y="761364"/>
                  </a:lnTo>
                  <a:lnTo>
                    <a:pt x="860443" y="765174"/>
                  </a:lnTo>
                  <a:lnTo>
                    <a:pt x="862979" y="769937"/>
                  </a:lnTo>
                  <a:lnTo>
                    <a:pt x="865833" y="774699"/>
                  </a:lnTo>
                  <a:lnTo>
                    <a:pt x="868052" y="779779"/>
                  </a:lnTo>
                  <a:lnTo>
                    <a:pt x="870589" y="785177"/>
                  </a:lnTo>
                  <a:lnTo>
                    <a:pt x="872174" y="789939"/>
                  </a:lnTo>
                  <a:lnTo>
                    <a:pt x="872808" y="795337"/>
                  </a:lnTo>
                  <a:lnTo>
                    <a:pt x="873125" y="800417"/>
                  </a:lnTo>
                  <a:lnTo>
                    <a:pt x="872808" y="805815"/>
                  </a:lnTo>
                  <a:lnTo>
                    <a:pt x="872174" y="810895"/>
                  </a:lnTo>
                  <a:lnTo>
                    <a:pt x="870906" y="816610"/>
                  </a:lnTo>
                  <a:lnTo>
                    <a:pt x="868686" y="822325"/>
                  </a:lnTo>
                  <a:lnTo>
                    <a:pt x="866784" y="828040"/>
                  </a:lnTo>
                  <a:lnTo>
                    <a:pt x="864247" y="833755"/>
                  </a:lnTo>
                  <a:lnTo>
                    <a:pt x="861077" y="839470"/>
                  </a:lnTo>
                  <a:lnTo>
                    <a:pt x="858223" y="844867"/>
                  </a:lnTo>
                  <a:lnTo>
                    <a:pt x="854419" y="850582"/>
                  </a:lnTo>
                  <a:lnTo>
                    <a:pt x="850614" y="855980"/>
                  </a:lnTo>
                  <a:lnTo>
                    <a:pt x="846809" y="861377"/>
                  </a:lnTo>
                  <a:lnTo>
                    <a:pt x="838883" y="872172"/>
                  </a:lnTo>
                  <a:lnTo>
                    <a:pt x="830322" y="882015"/>
                  </a:lnTo>
                  <a:lnTo>
                    <a:pt x="822079" y="891222"/>
                  </a:lnTo>
                  <a:lnTo>
                    <a:pt x="814469" y="899477"/>
                  </a:lnTo>
                  <a:lnTo>
                    <a:pt x="807177" y="906780"/>
                  </a:lnTo>
                  <a:lnTo>
                    <a:pt x="801280" y="912179"/>
                  </a:lnTo>
                  <a:lnTo>
                    <a:pt x="807327" y="916209"/>
                  </a:lnTo>
                  <a:lnTo>
                    <a:pt x="820976" y="924777"/>
                  </a:lnTo>
                  <a:lnTo>
                    <a:pt x="825483" y="927528"/>
                  </a:lnTo>
                  <a:lnTo>
                    <a:pt x="830507" y="922740"/>
                  </a:lnTo>
                  <a:lnTo>
                    <a:pt x="837466" y="916726"/>
                  </a:lnTo>
                  <a:lnTo>
                    <a:pt x="844425" y="910397"/>
                  </a:lnTo>
                  <a:lnTo>
                    <a:pt x="852332" y="904384"/>
                  </a:lnTo>
                  <a:lnTo>
                    <a:pt x="859924" y="898687"/>
                  </a:lnTo>
                  <a:lnTo>
                    <a:pt x="867831" y="893307"/>
                  </a:lnTo>
                  <a:lnTo>
                    <a:pt x="875739" y="887927"/>
                  </a:lnTo>
                  <a:lnTo>
                    <a:pt x="884596" y="882864"/>
                  </a:lnTo>
                  <a:lnTo>
                    <a:pt x="893136" y="878117"/>
                  </a:lnTo>
                  <a:lnTo>
                    <a:pt x="902309" y="873686"/>
                  </a:lnTo>
                  <a:lnTo>
                    <a:pt x="911798" y="869572"/>
                  </a:lnTo>
                  <a:lnTo>
                    <a:pt x="921287" y="865774"/>
                  </a:lnTo>
                  <a:lnTo>
                    <a:pt x="931409" y="862293"/>
                  </a:lnTo>
                  <a:lnTo>
                    <a:pt x="941847" y="859445"/>
                  </a:lnTo>
                  <a:lnTo>
                    <a:pt x="952285" y="856596"/>
                  </a:lnTo>
                  <a:lnTo>
                    <a:pt x="963356" y="854698"/>
                  </a:lnTo>
                  <a:lnTo>
                    <a:pt x="972212" y="853432"/>
                  </a:lnTo>
                  <a:lnTo>
                    <a:pt x="980753" y="852166"/>
                  </a:lnTo>
                  <a:lnTo>
                    <a:pt x="988660" y="851533"/>
                  </a:lnTo>
                  <a:lnTo>
                    <a:pt x="996252" y="850900"/>
                  </a:lnTo>
                  <a:lnTo>
                    <a:pt x="1003527" y="850900"/>
                  </a:lnTo>
                  <a:lnTo>
                    <a:pt x="1010169" y="851533"/>
                  </a:lnTo>
                  <a:lnTo>
                    <a:pt x="1016812" y="852166"/>
                  </a:lnTo>
                  <a:lnTo>
                    <a:pt x="1022505" y="853115"/>
                  </a:lnTo>
                  <a:lnTo>
                    <a:pt x="1028199" y="854381"/>
                  </a:lnTo>
                  <a:lnTo>
                    <a:pt x="1033260" y="855963"/>
                  </a:lnTo>
                  <a:lnTo>
                    <a:pt x="1038004" y="858179"/>
                  </a:lnTo>
                  <a:lnTo>
                    <a:pt x="1042116" y="860394"/>
                  </a:lnTo>
                  <a:lnTo>
                    <a:pt x="1046228" y="862609"/>
                  </a:lnTo>
                  <a:lnTo>
                    <a:pt x="1049391" y="865458"/>
                  </a:lnTo>
                  <a:lnTo>
                    <a:pt x="1052871" y="868306"/>
                  </a:lnTo>
                  <a:lnTo>
                    <a:pt x="1055401" y="871787"/>
                  </a:lnTo>
                  <a:lnTo>
                    <a:pt x="1057931" y="875268"/>
                  </a:lnTo>
                  <a:lnTo>
                    <a:pt x="1059513" y="879066"/>
                  </a:lnTo>
                  <a:lnTo>
                    <a:pt x="1061095" y="882864"/>
                  </a:lnTo>
                  <a:lnTo>
                    <a:pt x="1062043" y="887294"/>
                  </a:lnTo>
                  <a:lnTo>
                    <a:pt x="1062992" y="891725"/>
                  </a:lnTo>
                  <a:lnTo>
                    <a:pt x="1063625" y="896472"/>
                  </a:lnTo>
                  <a:lnTo>
                    <a:pt x="1063625" y="901219"/>
                  </a:lnTo>
                  <a:lnTo>
                    <a:pt x="1062992" y="906283"/>
                  </a:lnTo>
                  <a:lnTo>
                    <a:pt x="1062360" y="911663"/>
                  </a:lnTo>
                  <a:lnTo>
                    <a:pt x="1061411" y="917043"/>
                  </a:lnTo>
                  <a:lnTo>
                    <a:pt x="1060146" y="922740"/>
                  </a:lnTo>
                  <a:lnTo>
                    <a:pt x="1058564" y="928436"/>
                  </a:lnTo>
                  <a:lnTo>
                    <a:pt x="1056350" y="934133"/>
                  </a:lnTo>
                  <a:lnTo>
                    <a:pt x="1054136" y="940146"/>
                  </a:lnTo>
                  <a:lnTo>
                    <a:pt x="1051605" y="946475"/>
                  </a:lnTo>
                  <a:lnTo>
                    <a:pt x="1048442" y="952805"/>
                  </a:lnTo>
                  <a:lnTo>
                    <a:pt x="1044963" y="959134"/>
                  </a:lnTo>
                  <a:lnTo>
                    <a:pt x="1041167" y="966096"/>
                  </a:lnTo>
                  <a:lnTo>
                    <a:pt x="1036739" y="973375"/>
                  </a:lnTo>
                  <a:lnTo>
                    <a:pt x="1031994" y="980654"/>
                  </a:lnTo>
                  <a:lnTo>
                    <a:pt x="1026933" y="988250"/>
                  </a:lnTo>
                  <a:lnTo>
                    <a:pt x="1021240" y="995845"/>
                  </a:lnTo>
                  <a:lnTo>
                    <a:pt x="1008904" y="1011353"/>
                  </a:lnTo>
                  <a:lnTo>
                    <a:pt x="997613" y="1025070"/>
                  </a:lnTo>
                  <a:lnTo>
                    <a:pt x="998737" y="1025688"/>
                  </a:lnTo>
                  <a:lnTo>
                    <a:pt x="1020087" y="1037234"/>
                  </a:lnTo>
                  <a:lnTo>
                    <a:pt x="1021090" y="1036320"/>
                  </a:lnTo>
                  <a:lnTo>
                    <a:pt x="1031219" y="1027112"/>
                  </a:lnTo>
                  <a:lnTo>
                    <a:pt x="1052110" y="1009332"/>
                  </a:lnTo>
                  <a:lnTo>
                    <a:pt x="1071419" y="993774"/>
                  </a:lnTo>
                  <a:lnTo>
                    <a:pt x="1088828" y="979804"/>
                  </a:lnTo>
                  <a:lnTo>
                    <a:pt x="1104021" y="968374"/>
                  </a:lnTo>
                  <a:lnTo>
                    <a:pt x="1116050" y="959802"/>
                  </a:lnTo>
                  <a:lnTo>
                    <a:pt x="1125862" y="952182"/>
                  </a:lnTo>
                  <a:lnTo>
                    <a:pt x="1136624" y="950277"/>
                  </a:lnTo>
                  <a:lnTo>
                    <a:pt x="1146437" y="949007"/>
                  </a:lnTo>
                  <a:lnTo>
                    <a:pt x="1156249" y="948372"/>
                  </a:lnTo>
                  <a:lnTo>
                    <a:pt x="1164795" y="947737"/>
                  </a:lnTo>
                  <a:lnTo>
                    <a:pt x="1172709" y="947737"/>
                  </a:lnTo>
                  <a:lnTo>
                    <a:pt x="1180622" y="948372"/>
                  </a:lnTo>
                  <a:lnTo>
                    <a:pt x="1187586" y="949007"/>
                  </a:lnTo>
                  <a:lnTo>
                    <a:pt x="1193916" y="949959"/>
                  </a:lnTo>
                  <a:lnTo>
                    <a:pt x="1199930" y="951547"/>
                  </a:lnTo>
                  <a:lnTo>
                    <a:pt x="1204995" y="953452"/>
                  </a:lnTo>
                  <a:lnTo>
                    <a:pt x="1209743" y="955674"/>
                  </a:lnTo>
                  <a:lnTo>
                    <a:pt x="1214174" y="958214"/>
                  </a:lnTo>
                  <a:lnTo>
                    <a:pt x="1217656" y="961072"/>
                  </a:lnTo>
                  <a:lnTo>
                    <a:pt x="1221138" y="964247"/>
                  </a:lnTo>
                  <a:lnTo>
                    <a:pt x="1223670" y="967739"/>
                  </a:lnTo>
                  <a:lnTo>
                    <a:pt x="1226202" y="971232"/>
                  </a:lnTo>
                  <a:lnTo>
                    <a:pt x="1228102" y="975359"/>
                  </a:lnTo>
                  <a:lnTo>
                    <a:pt x="1229684" y="979804"/>
                  </a:lnTo>
                  <a:lnTo>
                    <a:pt x="1230634" y="983932"/>
                  </a:lnTo>
                  <a:lnTo>
                    <a:pt x="1231583" y="988694"/>
                  </a:lnTo>
                  <a:lnTo>
                    <a:pt x="1231900" y="993774"/>
                  </a:lnTo>
                  <a:lnTo>
                    <a:pt x="1231900" y="998854"/>
                  </a:lnTo>
                  <a:lnTo>
                    <a:pt x="1231267" y="1003934"/>
                  </a:lnTo>
                  <a:lnTo>
                    <a:pt x="1230317" y="1009650"/>
                  </a:lnTo>
                  <a:lnTo>
                    <a:pt x="1229368" y="1015365"/>
                  </a:lnTo>
                  <a:lnTo>
                    <a:pt x="1228102" y="1021080"/>
                  </a:lnTo>
                  <a:lnTo>
                    <a:pt x="1226519" y="1027112"/>
                  </a:lnTo>
                  <a:lnTo>
                    <a:pt x="1224303" y="1033145"/>
                  </a:lnTo>
                  <a:lnTo>
                    <a:pt x="1222088" y="1039177"/>
                  </a:lnTo>
                  <a:lnTo>
                    <a:pt x="1219872" y="1045527"/>
                  </a:lnTo>
                  <a:lnTo>
                    <a:pt x="1214174" y="1058227"/>
                  </a:lnTo>
                  <a:lnTo>
                    <a:pt x="1207527" y="1070927"/>
                  </a:lnTo>
                  <a:lnTo>
                    <a:pt x="1200563" y="1084262"/>
                  </a:lnTo>
                  <a:lnTo>
                    <a:pt x="1192650" y="1097280"/>
                  </a:lnTo>
                  <a:lnTo>
                    <a:pt x="1184104" y="1110297"/>
                  </a:lnTo>
                  <a:lnTo>
                    <a:pt x="1177556" y="1120028"/>
                  </a:lnTo>
                  <a:lnTo>
                    <a:pt x="1226114" y="1144685"/>
                  </a:lnTo>
                  <a:lnTo>
                    <a:pt x="1235618" y="1136968"/>
                  </a:lnTo>
                  <a:lnTo>
                    <a:pt x="1241959" y="1131570"/>
                  </a:lnTo>
                  <a:lnTo>
                    <a:pt x="1248934" y="1126173"/>
                  </a:lnTo>
                  <a:lnTo>
                    <a:pt x="1256227" y="1121093"/>
                  </a:lnTo>
                  <a:lnTo>
                    <a:pt x="1263836" y="1116330"/>
                  </a:lnTo>
                  <a:lnTo>
                    <a:pt x="1271445" y="1111250"/>
                  </a:lnTo>
                  <a:lnTo>
                    <a:pt x="1279055" y="1106488"/>
                  </a:lnTo>
                  <a:lnTo>
                    <a:pt x="1286981" y="1102678"/>
                  </a:lnTo>
                  <a:lnTo>
                    <a:pt x="1295542" y="1098868"/>
                  </a:lnTo>
                  <a:lnTo>
                    <a:pt x="1303468" y="1095375"/>
                  </a:lnTo>
                  <a:lnTo>
                    <a:pt x="1304197" y="1095150"/>
                  </a:lnTo>
                  <a:lnTo>
                    <a:pt x="1255077" y="1053085"/>
                  </a:lnTo>
                  <a:lnTo>
                    <a:pt x="1253172" y="1051499"/>
                  </a:lnTo>
                  <a:lnTo>
                    <a:pt x="1251585" y="1049280"/>
                  </a:lnTo>
                  <a:lnTo>
                    <a:pt x="1249997" y="1047378"/>
                  </a:lnTo>
                  <a:lnTo>
                    <a:pt x="1248727" y="1045158"/>
                  </a:lnTo>
                  <a:lnTo>
                    <a:pt x="1247775" y="1042622"/>
                  </a:lnTo>
                  <a:lnTo>
                    <a:pt x="1247140" y="1040402"/>
                  </a:lnTo>
                  <a:lnTo>
                    <a:pt x="1246505" y="1038183"/>
                  </a:lnTo>
                  <a:lnTo>
                    <a:pt x="1246187" y="1035646"/>
                  </a:lnTo>
                  <a:lnTo>
                    <a:pt x="1246187" y="1033110"/>
                  </a:lnTo>
                  <a:lnTo>
                    <a:pt x="1246505" y="1030890"/>
                  </a:lnTo>
                  <a:lnTo>
                    <a:pt x="1246822" y="1028354"/>
                  </a:lnTo>
                  <a:lnTo>
                    <a:pt x="1247457" y="1026135"/>
                  </a:lnTo>
                  <a:lnTo>
                    <a:pt x="1248092" y="1023281"/>
                  </a:lnTo>
                  <a:lnTo>
                    <a:pt x="1249362" y="1021379"/>
                  </a:lnTo>
                  <a:lnTo>
                    <a:pt x="1250632" y="1019159"/>
                  </a:lnTo>
                  <a:lnTo>
                    <a:pt x="1252537" y="1016940"/>
                  </a:lnTo>
                  <a:lnTo>
                    <a:pt x="1254125" y="1015037"/>
                  </a:lnTo>
                  <a:lnTo>
                    <a:pt x="1256030" y="1013452"/>
                  </a:lnTo>
                  <a:lnTo>
                    <a:pt x="1258252" y="1012184"/>
                  </a:lnTo>
                  <a:lnTo>
                    <a:pt x="1260475" y="1010599"/>
                  </a:lnTo>
                  <a:lnTo>
                    <a:pt x="1262380" y="1009647"/>
                  </a:lnTo>
                  <a:lnTo>
                    <a:pt x="1264920" y="1009013"/>
                  </a:lnTo>
                  <a:lnTo>
                    <a:pt x="1267460" y="1008379"/>
                  </a:lnTo>
                  <a:lnTo>
                    <a:pt x="1269682" y="1008062"/>
                  </a:lnTo>
                  <a:lnTo>
                    <a:pt x="1272222" y="1008062"/>
                  </a:lnTo>
                  <a:lnTo>
                    <a:pt x="1274762" y="1008062"/>
                  </a:lnTo>
                  <a:lnTo>
                    <a:pt x="1277302" y="1008696"/>
                  </a:lnTo>
                  <a:lnTo>
                    <a:pt x="1279525" y="1009013"/>
                  </a:lnTo>
                  <a:lnTo>
                    <a:pt x="1281747" y="1009964"/>
                  </a:lnTo>
                  <a:lnTo>
                    <a:pt x="1284287" y="1010916"/>
                  </a:lnTo>
                  <a:lnTo>
                    <a:pt x="1286510" y="1012818"/>
                  </a:lnTo>
                  <a:lnTo>
                    <a:pt x="1288415" y="1014086"/>
                  </a:lnTo>
                  <a:lnTo>
                    <a:pt x="1476735" y="1175116"/>
                  </a:lnTo>
                  <a:lnTo>
                    <a:pt x="1485356" y="1180861"/>
                  </a:lnTo>
                  <a:lnTo>
                    <a:pt x="1496783" y="1187525"/>
                  </a:lnTo>
                  <a:lnTo>
                    <a:pt x="1503132" y="1191015"/>
                  </a:lnTo>
                  <a:lnTo>
                    <a:pt x="1509798" y="1194506"/>
                  </a:lnTo>
                  <a:lnTo>
                    <a:pt x="1516781" y="1197679"/>
                  </a:lnTo>
                  <a:lnTo>
                    <a:pt x="1523765" y="1200852"/>
                  </a:lnTo>
                  <a:lnTo>
                    <a:pt x="1531066" y="1203708"/>
                  </a:lnTo>
                  <a:lnTo>
                    <a:pt x="1538367" y="1206247"/>
                  </a:lnTo>
                  <a:lnTo>
                    <a:pt x="1545668" y="1208151"/>
                  </a:lnTo>
                  <a:lnTo>
                    <a:pt x="1552969" y="1209738"/>
                  </a:lnTo>
                  <a:lnTo>
                    <a:pt x="1560587" y="1210690"/>
                  </a:lnTo>
                  <a:lnTo>
                    <a:pt x="1567888" y="1211324"/>
                  </a:lnTo>
                  <a:lnTo>
                    <a:pt x="1572649" y="1210690"/>
                  </a:lnTo>
                  <a:lnTo>
                    <a:pt x="1577411" y="1210372"/>
                  </a:lnTo>
                  <a:lnTo>
                    <a:pt x="1581855" y="1209420"/>
                  </a:lnTo>
                  <a:lnTo>
                    <a:pt x="1586299" y="1208151"/>
                  </a:lnTo>
                  <a:lnTo>
                    <a:pt x="1590108" y="1206564"/>
                  </a:lnTo>
                  <a:lnTo>
                    <a:pt x="1593917" y="1204026"/>
                  </a:lnTo>
                  <a:lnTo>
                    <a:pt x="1597409" y="1201804"/>
                  </a:lnTo>
                  <a:lnTo>
                    <a:pt x="1600900" y="1198948"/>
                  </a:lnTo>
                  <a:lnTo>
                    <a:pt x="1601535" y="1197996"/>
                  </a:lnTo>
                  <a:lnTo>
                    <a:pt x="1601853" y="1197362"/>
                  </a:lnTo>
                  <a:lnTo>
                    <a:pt x="1602170" y="1195141"/>
                  </a:lnTo>
                  <a:lnTo>
                    <a:pt x="1602170" y="1191967"/>
                  </a:lnTo>
                  <a:lnTo>
                    <a:pt x="1601218" y="1188159"/>
                  </a:lnTo>
                  <a:lnTo>
                    <a:pt x="1599948" y="1183717"/>
                  </a:lnTo>
                  <a:lnTo>
                    <a:pt x="1597726" y="1178640"/>
                  </a:lnTo>
                  <a:lnTo>
                    <a:pt x="1595504" y="1173245"/>
                  </a:lnTo>
                  <a:lnTo>
                    <a:pt x="1592647" y="1167533"/>
                  </a:lnTo>
                  <a:lnTo>
                    <a:pt x="1589155" y="1161186"/>
                  </a:lnTo>
                  <a:lnTo>
                    <a:pt x="1585029" y="1154523"/>
                  </a:lnTo>
                  <a:lnTo>
                    <a:pt x="1580902" y="1147541"/>
                  </a:lnTo>
                  <a:lnTo>
                    <a:pt x="1576141" y="1140560"/>
                  </a:lnTo>
                  <a:lnTo>
                    <a:pt x="1570745" y="1132944"/>
                  </a:lnTo>
                  <a:lnTo>
                    <a:pt x="1565031" y="1125646"/>
                  </a:lnTo>
                  <a:lnTo>
                    <a:pt x="1559000" y="1118347"/>
                  </a:lnTo>
                  <a:lnTo>
                    <a:pt x="1552334" y="1111049"/>
                  </a:lnTo>
                  <a:lnTo>
                    <a:pt x="1550747" y="1109145"/>
                  </a:lnTo>
                  <a:lnTo>
                    <a:pt x="1549477" y="1106923"/>
                  </a:lnTo>
                  <a:lnTo>
                    <a:pt x="1548525" y="1105020"/>
                  </a:lnTo>
                  <a:lnTo>
                    <a:pt x="1548518" y="1105002"/>
                  </a:lnTo>
                  <a:lnTo>
                    <a:pt x="1288131" y="881697"/>
                  </a:lnTo>
                  <a:lnTo>
                    <a:pt x="1286218" y="880109"/>
                  </a:lnTo>
                  <a:lnTo>
                    <a:pt x="1284625" y="878204"/>
                  </a:lnTo>
                  <a:lnTo>
                    <a:pt x="1283350" y="875982"/>
                  </a:lnTo>
                  <a:lnTo>
                    <a:pt x="1282394" y="873759"/>
                  </a:lnTo>
                  <a:lnTo>
                    <a:pt x="1281119" y="871854"/>
                  </a:lnTo>
                  <a:lnTo>
                    <a:pt x="1280162" y="869314"/>
                  </a:lnTo>
                  <a:lnTo>
                    <a:pt x="1279844" y="866774"/>
                  </a:lnTo>
                  <a:lnTo>
                    <a:pt x="1279525" y="864552"/>
                  </a:lnTo>
                  <a:lnTo>
                    <a:pt x="1279525" y="862012"/>
                  </a:lnTo>
                  <a:lnTo>
                    <a:pt x="1279525" y="859472"/>
                  </a:lnTo>
                  <a:lnTo>
                    <a:pt x="1279844" y="857249"/>
                  </a:lnTo>
                  <a:lnTo>
                    <a:pt x="1280481" y="854709"/>
                  </a:lnTo>
                  <a:lnTo>
                    <a:pt x="1281437" y="852487"/>
                  </a:lnTo>
                  <a:lnTo>
                    <a:pt x="1282712" y="849947"/>
                  </a:lnTo>
                  <a:lnTo>
                    <a:pt x="1283987" y="847724"/>
                  </a:lnTo>
                  <a:lnTo>
                    <a:pt x="1285581" y="845819"/>
                  </a:lnTo>
                  <a:lnTo>
                    <a:pt x="1287493" y="843597"/>
                  </a:lnTo>
                  <a:lnTo>
                    <a:pt x="1289406" y="842009"/>
                  </a:lnTo>
                  <a:lnTo>
                    <a:pt x="1291637" y="840739"/>
                  </a:lnTo>
                  <a:lnTo>
                    <a:pt x="1293549" y="839469"/>
                  </a:lnTo>
                  <a:lnTo>
                    <a:pt x="1296099" y="838517"/>
                  </a:lnTo>
                  <a:lnTo>
                    <a:pt x="1298330" y="837882"/>
                  </a:lnTo>
                  <a:lnTo>
                    <a:pt x="1300561" y="837247"/>
                  </a:lnTo>
                  <a:lnTo>
                    <a:pt x="1303430" y="836929"/>
                  </a:lnTo>
                  <a:lnTo>
                    <a:pt x="1305661" y="836612"/>
                  </a:lnTo>
                  <a:lnTo>
                    <a:pt x="1308211" y="836929"/>
                  </a:lnTo>
                  <a:lnTo>
                    <a:pt x="1310761" y="837247"/>
                  </a:lnTo>
                  <a:lnTo>
                    <a:pt x="1312992" y="838199"/>
                  </a:lnTo>
                  <a:lnTo>
                    <a:pt x="1315542" y="839152"/>
                  </a:lnTo>
                  <a:lnTo>
                    <a:pt x="1317773" y="840104"/>
                  </a:lnTo>
                  <a:lnTo>
                    <a:pt x="1319685" y="841374"/>
                  </a:lnTo>
                  <a:lnTo>
                    <a:pt x="1322235" y="842962"/>
                  </a:lnTo>
                  <a:lnTo>
                    <a:pt x="1599213" y="1080452"/>
                  </a:lnTo>
                  <a:lnTo>
                    <a:pt x="1601126" y="1082675"/>
                  </a:lnTo>
                  <a:lnTo>
                    <a:pt x="1602720" y="1084262"/>
                  </a:lnTo>
                  <a:lnTo>
                    <a:pt x="1603369" y="1085394"/>
                  </a:lnTo>
                  <a:lnTo>
                    <a:pt x="1603757" y="1085663"/>
                  </a:lnTo>
                  <a:lnTo>
                    <a:pt x="1609153" y="1089153"/>
                  </a:lnTo>
                  <a:lnTo>
                    <a:pt x="1614867" y="1092326"/>
                  </a:lnTo>
                  <a:lnTo>
                    <a:pt x="1621216" y="1095500"/>
                  </a:lnTo>
                  <a:lnTo>
                    <a:pt x="1627882" y="1098673"/>
                  </a:lnTo>
                  <a:lnTo>
                    <a:pt x="1634865" y="1101529"/>
                  </a:lnTo>
                  <a:lnTo>
                    <a:pt x="1642484" y="1104385"/>
                  </a:lnTo>
                  <a:lnTo>
                    <a:pt x="1650737" y="1106289"/>
                  </a:lnTo>
                  <a:lnTo>
                    <a:pt x="1658673" y="1107875"/>
                  </a:lnTo>
                  <a:lnTo>
                    <a:pt x="1667243" y="1109462"/>
                  </a:lnTo>
                  <a:lnTo>
                    <a:pt x="1676131" y="1109779"/>
                  </a:lnTo>
                  <a:lnTo>
                    <a:pt x="1680893" y="1109462"/>
                  </a:lnTo>
                  <a:lnTo>
                    <a:pt x="1685654" y="1109145"/>
                  </a:lnTo>
                  <a:lnTo>
                    <a:pt x="1690733" y="1108510"/>
                  </a:lnTo>
                  <a:lnTo>
                    <a:pt x="1695494" y="1107241"/>
                  </a:lnTo>
                  <a:lnTo>
                    <a:pt x="1700256" y="1105971"/>
                  </a:lnTo>
                  <a:lnTo>
                    <a:pt x="1705017" y="1104702"/>
                  </a:lnTo>
                  <a:lnTo>
                    <a:pt x="1709461" y="1102798"/>
                  </a:lnTo>
                  <a:lnTo>
                    <a:pt x="1713905" y="1100577"/>
                  </a:lnTo>
                  <a:lnTo>
                    <a:pt x="1718349" y="1098356"/>
                  </a:lnTo>
                  <a:lnTo>
                    <a:pt x="1722158" y="1095817"/>
                  </a:lnTo>
                  <a:lnTo>
                    <a:pt x="1725015" y="1092961"/>
                  </a:lnTo>
                  <a:lnTo>
                    <a:pt x="1726920" y="1090740"/>
                  </a:lnTo>
                  <a:lnTo>
                    <a:pt x="1728824" y="1088201"/>
                  </a:lnTo>
                  <a:lnTo>
                    <a:pt x="1729777" y="1085980"/>
                  </a:lnTo>
                  <a:lnTo>
                    <a:pt x="1730411" y="1083759"/>
                  </a:lnTo>
                  <a:lnTo>
                    <a:pt x="1730729" y="1081220"/>
                  </a:lnTo>
                  <a:lnTo>
                    <a:pt x="1731046" y="1078681"/>
                  </a:lnTo>
                  <a:lnTo>
                    <a:pt x="1731364" y="1075508"/>
                  </a:lnTo>
                  <a:lnTo>
                    <a:pt x="1731046" y="1072652"/>
                  </a:lnTo>
                  <a:lnTo>
                    <a:pt x="1730729" y="1069796"/>
                  </a:lnTo>
                  <a:lnTo>
                    <a:pt x="1729459" y="1063450"/>
                  </a:lnTo>
                  <a:lnTo>
                    <a:pt x="1727237" y="1056468"/>
                  </a:lnTo>
                  <a:lnTo>
                    <a:pt x="1724380" y="1049487"/>
                  </a:lnTo>
                  <a:lnTo>
                    <a:pt x="1721523" y="1042506"/>
                  </a:lnTo>
                  <a:lnTo>
                    <a:pt x="1717397" y="1035525"/>
                  </a:lnTo>
                  <a:lnTo>
                    <a:pt x="1713270" y="1028226"/>
                  </a:lnTo>
                  <a:lnTo>
                    <a:pt x="1708826" y="1021245"/>
                  </a:lnTo>
                  <a:lnTo>
                    <a:pt x="1704065" y="1014581"/>
                  </a:lnTo>
                  <a:lnTo>
                    <a:pt x="1699303" y="1008235"/>
                  </a:lnTo>
                  <a:lnTo>
                    <a:pt x="1694542" y="1001888"/>
                  </a:lnTo>
                  <a:lnTo>
                    <a:pt x="1685337" y="990781"/>
                  </a:lnTo>
                  <a:lnTo>
                    <a:pt x="1677083" y="982213"/>
                  </a:lnTo>
                  <a:lnTo>
                    <a:pt x="1675496" y="980309"/>
                  </a:lnTo>
                  <a:lnTo>
                    <a:pt x="1674227" y="978406"/>
                  </a:lnTo>
                  <a:lnTo>
                    <a:pt x="1672005" y="974598"/>
                  </a:lnTo>
                  <a:lnTo>
                    <a:pt x="1671927" y="974324"/>
                  </a:lnTo>
                  <a:lnTo>
                    <a:pt x="1444336" y="780150"/>
                  </a:lnTo>
                  <a:lnTo>
                    <a:pt x="1442107" y="778243"/>
                  </a:lnTo>
                  <a:lnTo>
                    <a:pt x="1440514" y="776336"/>
                  </a:lnTo>
                  <a:lnTo>
                    <a:pt x="1439240" y="774429"/>
                  </a:lnTo>
                  <a:lnTo>
                    <a:pt x="1437966" y="771886"/>
                  </a:lnTo>
                  <a:lnTo>
                    <a:pt x="1436692" y="769978"/>
                  </a:lnTo>
                  <a:lnTo>
                    <a:pt x="1436055" y="767753"/>
                  </a:lnTo>
                  <a:lnTo>
                    <a:pt x="1435418" y="764892"/>
                  </a:lnTo>
                  <a:lnTo>
                    <a:pt x="1435100" y="762667"/>
                  </a:lnTo>
                  <a:lnTo>
                    <a:pt x="1435100" y="760442"/>
                  </a:lnTo>
                  <a:lnTo>
                    <a:pt x="1435418" y="757581"/>
                  </a:lnTo>
                  <a:lnTo>
                    <a:pt x="1435737" y="755356"/>
                  </a:lnTo>
                  <a:lnTo>
                    <a:pt x="1436374" y="752813"/>
                  </a:lnTo>
                  <a:lnTo>
                    <a:pt x="1437329" y="750588"/>
                  </a:lnTo>
                  <a:lnTo>
                    <a:pt x="1438603" y="748363"/>
                  </a:lnTo>
                  <a:lnTo>
                    <a:pt x="1439877" y="745820"/>
                  </a:lnTo>
                  <a:lnTo>
                    <a:pt x="1441470" y="743912"/>
                  </a:lnTo>
                  <a:lnTo>
                    <a:pt x="1443062" y="742005"/>
                  </a:lnTo>
                  <a:lnTo>
                    <a:pt x="1445292" y="740098"/>
                  </a:lnTo>
                  <a:lnTo>
                    <a:pt x="1447203" y="738826"/>
                  </a:lnTo>
                  <a:lnTo>
                    <a:pt x="1449114" y="737555"/>
                  </a:lnTo>
                  <a:lnTo>
                    <a:pt x="1451662" y="736601"/>
                  </a:lnTo>
                  <a:lnTo>
                    <a:pt x="1453891" y="735966"/>
                  </a:lnTo>
                  <a:lnTo>
                    <a:pt x="1456120" y="735330"/>
                  </a:lnTo>
                  <a:lnTo>
                    <a:pt x="1458987" y="735012"/>
                  </a:lnTo>
                  <a:lnTo>
                    <a:pt x="1461216" y="735012"/>
                  </a:lnTo>
                  <a:lnTo>
                    <a:pt x="1464083" y="735330"/>
                  </a:lnTo>
                  <a:lnTo>
                    <a:pt x="1466312" y="735648"/>
                  </a:lnTo>
                  <a:lnTo>
                    <a:pt x="1468542" y="736283"/>
                  </a:lnTo>
                  <a:lnTo>
                    <a:pt x="1471089" y="736919"/>
                  </a:lnTo>
                  <a:lnTo>
                    <a:pt x="1473319" y="738191"/>
                  </a:lnTo>
                  <a:lnTo>
                    <a:pt x="1475548" y="739462"/>
                  </a:lnTo>
                  <a:lnTo>
                    <a:pt x="1477778" y="741369"/>
                  </a:lnTo>
                  <a:lnTo>
                    <a:pt x="1720261" y="947946"/>
                  </a:lnTo>
                  <a:lnTo>
                    <a:pt x="1725967" y="950798"/>
                  </a:lnTo>
                  <a:lnTo>
                    <a:pt x="1748505" y="962222"/>
                  </a:lnTo>
                  <a:lnTo>
                    <a:pt x="1760250" y="967934"/>
                  </a:lnTo>
                  <a:lnTo>
                    <a:pt x="1771043" y="972694"/>
                  </a:lnTo>
                  <a:lnTo>
                    <a:pt x="1782153" y="976819"/>
                  </a:lnTo>
                  <a:lnTo>
                    <a:pt x="1787549" y="978723"/>
                  </a:lnTo>
                  <a:lnTo>
                    <a:pt x="1792628" y="980309"/>
                  </a:lnTo>
                  <a:lnTo>
                    <a:pt x="1797389" y="981579"/>
                  </a:lnTo>
                  <a:lnTo>
                    <a:pt x="1802468" y="982531"/>
                  </a:lnTo>
                  <a:lnTo>
                    <a:pt x="1806912" y="982848"/>
                  </a:lnTo>
                  <a:lnTo>
                    <a:pt x="1811673" y="983165"/>
                  </a:lnTo>
                  <a:lnTo>
                    <a:pt x="1814848" y="983165"/>
                  </a:lnTo>
                  <a:lnTo>
                    <a:pt x="1818974" y="982531"/>
                  </a:lnTo>
                  <a:lnTo>
                    <a:pt x="1820879" y="981896"/>
                  </a:lnTo>
                  <a:lnTo>
                    <a:pt x="1823101" y="981261"/>
                  </a:lnTo>
                  <a:lnTo>
                    <a:pt x="1825640" y="979992"/>
                  </a:lnTo>
                  <a:lnTo>
                    <a:pt x="1827862" y="977771"/>
                  </a:lnTo>
                  <a:lnTo>
                    <a:pt x="1829767" y="975867"/>
                  </a:lnTo>
                  <a:lnTo>
                    <a:pt x="1832306" y="973328"/>
                  </a:lnTo>
                  <a:lnTo>
                    <a:pt x="1834528" y="969838"/>
                  </a:lnTo>
                  <a:lnTo>
                    <a:pt x="1836433" y="965395"/>
                  </a:lnTo>
                  <a:lnTo>
                    <a:pt x="1838972" y="960953"/>
                  </a:lnTo>
                  <a:lnTo>
                    <a:pt x="1840559" y="955558"/>
                  </a:lnTo>
                  <a:lnTo>
                    <a:pt x="1842464" y="948894"/>
                  </a:lnTo>
                  <a:lnTo>
                    <a:pt x="1844369" y="941596"/>
                  </a:lnTo>
                  <a:lnTo>
                    <a:pt x="1845321" y="935884"/>
                  </a:lnTo>
                  <a:lnTo>
                    <a:pt x="1845638" y="929854"/>
                  </a:lnTo>
                  <a:lnTo>
                    <a:pt x="1845321" y="924143"/>
                  </a:lnTo>
                  <a:lnTo>
                    <a:pt x="1844686" y="918113"/>
                  </a:lnTo>
                  <a:lnTo>
                    <a:pt x="1843099" y="912401"/>
                  </a:lnTo>
                  <a:lnTo>
                    <a:pt x="1841194" y="906689"/>
                  </a:lnTo>
                  <a:lnTo>
                    <a:pt x="1839290" y="901295"/>
                  </a:lnTo>
                  <a:lnTo>
                    <a:pt x="1836433" y="895900"/>
                  </a:lnTo>
                  <a:lnTo>
                    <a:pt x="1833576" y="890188"/>
                  </a:lnTo>
                  <a:lnTo>
                    <a:pt x="1830719" y="884794"/>
                  </a:lnTo>
                  <a:lnTo>
                    <a:pt x="1823101" y="874005"/>
                  </a:lnTo>
                  <a:lnTo>
                    <a:pt x="1815483" y="863216"/>
                  </a:lnTo>
                  <a:lnTo>
                    <a:pt x="1807864" y="852744"/>
                  </a:lnTo>
                  <a:lnTo>
                    <a:pt x="1798976" y="841320"/>
                  </a:lnTo>
                  <a:lnTo>
                    <a:pt x="1794850" y="835608"/>
                  </a:lnTo>
                  <a:lnTo>
                    <a:pt x="1791041" y="829896"/>
                  </a:lnTo>
                  <a:lnTo>
                    <a:pt x="1783105" y="817520"/>
                  </a:lnTo>
                  <a:lnTo>
                    <a:pt x="1775487" y="804510"/>
                  </a:lnTo>
                  <a:lnTo>
                    <a:pt x="1772927" y="799925"/>
                  </a:lnTo>
                  <a:lnTo>
                    <a:pt x="1762353" y="789648"/>
                  </a:lnTo>
                  <a:lnTo>
                    <a:pt x="1738534" y="767435"/>
                  </a:lnTo>
                  <a:lnTo>
                    <a:pt x="1711856" y="742048"/>
                  </a:lnTo>
                  <a:lnTo>
                    <a:pt x="1682955" y="714758"/>
                  </a:lnTo>
                  <a:lnTo>
                    <a:pt x="1652148" y="686833"/>
                  </a:lnTo>
                  <a:lnTo>
                    <a:pt x="1620389" y="659225"/>
                  </a:lnTo>
                  <a:lnTo>
                    <a:pt x="1588630" y="631935"/>
                  </a:lnTo>
                  <a:lnTo>
                    <a:pt x="1573385" y="619242"/>
                  </a:lnTo>
                  <a:lnTo>
                    <a:pt x="1557823" y="606866"/>
                  </a:lnTo>
                  <a:lnTo>
                    <a:pt x="1542896" y="595125"/>
                  </a:lnTo>
                  <a:lnTo>
                    <a:pt x="1528605" y="584018"/>
                  </a:lnTo>
                  <a:lnTo>
                    <a:pt x="1514948" y="574181"/>
                  </a:lnTo>
                  <a:lnTo>
                    <a:pt x="1501609" y="564661"/>
                  </a:lnTo>
                  <a:lnTo>
                    <a:pt x="1489223" y="557045"/>
                  </a:lnTo>
                  <a:lnTo>
                    <a:pt x="1477790" y="550064"/>
                  </a:lnTo>
                  <a:lnTo>
                    <a:pt x="1466992" y="544669"/>
                  </a:lnTo>
                  <a:lnTo>
                    <a:pt x="1462228" y="542448"/>
                  </a:lnTo>
                  <a:lnTo>
                    <a:pt x="1457781" y="540544"/>
                  </a:lnTo>
                  <a:lnTo>
                    <a:pt x="1453335" y="538957"/>
                  </a:lnTo>
                  <a:lnTo>
                    <a:pt x="1449206" y="538005"/>
                  </a:lnTo>
                  <a:lnTo>
                    <a:pt x="1445713" y="537371"/>
                  </a:lnTo>
                  <a:lnTo>
                    <a:pt x="1442219" y="537371"/>
                  </a:lnTo>
                  <a:lnTo>
                    <a:pt x="1429516" y="537053"/>
                  </a:lnTo>
                  <a:lnTo>
                    <a:pt x="1417129" y="536101"/>
                  </a:lnTo>
                  <a:lnTo>
                    <a:pt x="1393310" y="533563"/>
                  </a:lnTo>
                  <a:lnTo>
                    <a:pt x="1381559" y="532928"/>
                  </a:lnTo>
                  <a:lnTo>
                    <a:pt x="1369808" y="532611"/>
                  </a:lnTo>
                  <a:lnTo>
                    <a:pt x="1363774" y="532928"/>
                  </a:lnTo>
                  <a:lnTo>
                    <a:pt x="1357740" y="533245"/>
                  </a:lnTo>
                  <a:lnTo>
                    <a:pt x="1351705" y="533880"/>
                  </a:lnTo>
                  <a:lnTo>
                    <a:pt x="1345671" y="535149"/>
                  </a:lnTo>
                  <a:lnTo>
                    <a:pt x="1339637" y="536419"/>
                  </a:lnTo>
                  <a:lnTo>
                    <a:pt x="1333920" y="538323"/>
                  </a:lnTo>
                  <a:lnTo>
                    <a:pt x="1327568" y="540227"/>
                  </a:lnTo>
                  <a:lnTo>
                    <a:pt x="1321534" y="543083"/>
                  </a:lnTo>
                  <a:lnTo>
                    <a:pt x="1315182" y="546256"/>
                  </a:lnTo>
                  <a:lnTo>
                    <a:pt x="1308830" y="549746"/>
                  </a:lnTo>
                  <a:lnTo>
                    <a:pt x="1302161" y="553872"/>
                  </a:lnTo>
                  <a:lnTo>
                    <a:pt x="1295491" y="558949"/>
                  </a:lnTo>
                  <a:lnTo>
                    <a:pt x="1288822" y="564344"/>
                  </a:lnTo>
                  <a:lnTo>
                    <a:pt x="1281517" y="570373"/>
                  </a:lnTo>
                  <a:lnTo>
                    <a:pt x="1274530" y="577037"/>
                  </a:lnTo>
                  <a:lnTo>
                    <a:pt x="1267225" y="584653"/>
                  </a:lnTo>
                  <a:lnTo>
                    <a:pt x="1259921" y="593221"/>
                  </a:lnTo>
                  <a:lnTo>
                    <a:pt x="1252616" y="602106"/>
                  </a:lnTo>
                  <a:lnTo>
                    <a:pt x="1244676" y="612260"/>
                  </a:lnTo>
                  <a:lnTo>
                    <a:pt x="1236737" y="622732"/>
                  </a:lnTo>
                  <a:lnTo>
                    <a:pt x="1232608" y="628444"/>
                  </a:lnTo>
                  <a:lnTo>
                    <a:pt x="1228162" y="633839"/>
                  </a:lnTo>
                  <a:lnTo>
                    <a:pt x="1219269" y="644628"/>
                  </a:lnTo>
                  <a:lnTo>
                    <a:pt x="1209424" y="654783"/>
                  </a:lnTo>
                  <a:lnTo>
                    <a:pt x="1199261" y="664937"/>
                  </a:lnTo>
                  <a:lnTo>
                    <a:pt x="1188145" y="674140"/>
                  </a:lnTo>
                  <a:lnTo>
                    <a:pt x="1177029" y="683342"/>
                  </a:lnTo>
                  <a:lnTo>
                    <a:pt x="1165278" y="691593"/>
                  </a:lnTo>
                  <a:lnTo>
                    <a:pt x="1153845" y="699526"/>
                  </a:lnTo>
                  <a:lnTo>
                    <a:pt x="1141776" y="706508"/>
                  </a:lnTo>
                  <a:lnTo>
                    <a:pt x="1129390" y="713171"/>
                  </a:lnTo>
                  <a:lnTo>
                    <a:pt x="1117322" y="718883"/>
                  </a:lnTo>
                  <a:lnTo>
                    <a:pt x="1105253" y="724278"/>
                  </a:lnTo>
                  <a:lnTo>
                    <a:pt x="1093184" y="728403"/>
                  </a:lnTo>
                  <a:lnTo>
                    <a:pt x="1081433" y="731894"/>
                  </a:lnTo>
                  <a:lnTo>
                    <a:pt x="1070318" y="734433"/>
                  </a:lnTo>
                  <a:lnTo>
                    <a:pt x="1064601" y="735385"/>
                  </a:lnTo>
                  <a:lnTo>
                    <a:pt x="1059202" y="736019"/>
                  </a:lnTo>
                  <a:lnTo>
                    <a:pt x="1053803" y="736654"/>
                  </a:lnTo>
                  <a:lnTo>
                    <a:pt x="1048404" y="736971"/>
                  </a:lnTo>
                  <a:lnTo>
                    <a:pt x="1043322" y="736971"/>
                  </a:lnTo>
                  <a:lnTo>
                    <a:pt x="1038558" y="736654"/>
                  </a:lnTo>
                  <a:lnTo>
                    <a:pt x="1033795" y="736019"/>
                  </a:lnTo>
                  <a:lnTo>
                    <a:pt x="1029031" y="735385"/>
                  </a:lnTo>
                  <a:lnTo>
                    <a:pt x="1024267" y="734433"/>
                  </a:lnTo>
                  <a:lnTo>
                    <a:pt x="1020138" y="732846"/>
                  </a:lnTo>
                  <a:lnTo>
                    <a:pt x="1016009" y="731259"/>
                  </a:lnTo>
                  <a:lnTo>
                    <a:pt x="1012198" y="729355"/>
                  </a:lnTo>
                  <a:lnTo>
                    <a:pt x="1008387" y="727134"/>
                  </a:lnTo>
                  <a:lnTo>
                    <a:pt x="1004894" y="724595"/>
                  </a:lnTo>
                  <a:lnTo>
                    <a:pt x="1001718" y="722057"/>
                  </a:lnTo>
                  <a:lnTo>
                    <a:pt x="998542" y="718883"/>
                  </a:lnTo>
                  <a:lnTo>
                    <a:pt x="996001" y="715710"/>
                  </a:lnTo>
                  <a:lnTo>
                    <a:pt x="993778" y="711902"/>
                  </a:lnTo>
                  <a:lnTo>
                    <a:pt x="991237" y="707777"/>
                  </a:lnTo>
                  <a:lnTo>
                    <a:pt x="989331" y="703652"/>
                  </a:lnTo>
                  <a:lnTo>
                    <a:pt x="987744" y="698892"/>
                  </a:lnTo>
                  <a:lnTo>
                    <a:pt x="986473" y="693814"/>
                  </a:lnTo>
                  <a:lnTo>
                    <a:pt x="985203" y="688420"/>
                  </a:lnTo>
                  <a:lnTo>
                    <a:pt x="984568" y="683025"/>
                  </a:lnTo>
                  <a:lnTo>
                    <a:pt x="984250" y="676678"/>
                  </a:lnTo>
                  <a:lnTo>
                    <a:pt x="984250" y="670332"/>
                  </a:lnTo>
                  <a:lnTo>
                    <a:pt x="984250" y="663668"/>
                  </a:lnTo>
                  <a:lnTo>
                    <a:pt x="984885" y="656369"/>
                  </a:lnTo>
                  <a:lnTo>
                    <a:pt x="986156" y="648753"/>
                  </a:lnTo>
                  <a:lnTo>
                    <a:pt x="987744" y="641138"/>
                  </a:lnTo>
                  <a:lnTo>
                    <a:pt x="989331" y="632887"/>
                  </a:lnTo>
                  <a:lnTo>
                    <a:pt x="991237" y="624002"/>
                  </a:lnTo>
                  <a:lnTo>
                    <a:pt x="994095" y="615116"/>
                  </a:lnTo>
                  <a:lnTo>
                    <a:pt x="996954" y="605914"/>
                  </a:lnTo>
                  <a:lnTo>
                    <a:pt x="1002035" y="594173"/>
                  </a:lnTo>
                  <a:lnTo>
                    <a:pt x="1007752" y="580845"/>
                  </a:lnTo>
                  <a:lnTo>
                    <a:pt x="1015692" y="563074"/>
                  </a:lnTo>
                  <a:lnTo>
                    <a:pt x="1025855" y="542131"/>
                  </a:lnTo>
                  <a:lnTo>
                    <a:pt x="1037606" y="518648"/>
                  </a:lnTo>
                  <a:lnTo>
                    <a:pt x="1050627" y="492944"/>
                  </a:lnTo>
                  <a:lnTo>
                    <a:pt x="1057932" y="479934"/>
                  </a:lnTo>
                  <a:lnTo>
                    <a:pt x="1065554" y="466606"/>
                  </a:lnTo>
                  <a:lnTo>
                    <a:pt x="1073176" y="452961"/>
                  </a:lnTo>
                  <a:lnTo>
                    <a:pt x="1081433" y="439316"/>
                  </a:lnTo>
                  <a:lnTo>
                    <a:pt x="1090326" y="425988"/>
                  </a:lnTo>
                  <a:lnTo>
                    <a:pt x="1098901" y="412660"/>
                  </a:lnTo>
                  <a:lnTo>
                    <a:pt x="1107794" y="399015"/>
                  </a:lnTo>
                  <a:lnTo>
                    <a:pt x="1117322" y="386321"/>
                  </a:lnTo>
                  <a:lnTo>
                    <a:pt x="1126532" y="374263"/>
                  </a:lnTo>
                  <a:lnTo>
                    <a:pt x="1136695" y="362522"/>
                  </a:lnTo>
                  <a:lnTo>
                    <a:pt x="1146223" y="351098"/>
                  </a:lnTo>
                  <a:lnTo>
                    <a:pt x="1156703" y="340626"/>
                  </a:lnTo>
                  <a:lnTo>
                    <a:pt x="1166866" y="331106"/>
                  </a:lnTo>
                  <a:lnTo>
                    <a:pt x="1177029" y="322538"/>
                  </a:lnTo>
                  <a:lnTo>
                    <a:pt x="1182428" y="318095"/>
                  </a:lnTo>
                  <a:lnTo>
                    <a:pt x="1187827" y="314287"/>
                  </a:lnTo>
                  <a:lnTo>
                    <a:pt x="1193226" y="311114"/>
                  </a:lnTo>
                  <a:lnTo>
                    <a:pt x="1197990" y="307624"/>
                  </a:lnTo>
                  <a:lnTo>
                    <a:pt x="1203389" y="304768"/>
                  </a:lnTo>
                  <a:lnTo>
                    <a:pt x="1208788" y="301912"/>
                  </a:lnTo>
                  <a:lnTo>
                    <a:pt x="1214187" y="299690"/>
                  </a:lnTo>
                  <a:lnTo>
                    <a:pt x="1219587" y="297786"/>
                  </a:lnTo>
                  <a:lnTo>
                    <a:pt x="1233878" y="293026"/>
                  </a:lnTo>
                  <a:lnTo>
                    <a:pt x="1248805" y="288584"/>
                  </a:lnTo>
                  <a:lnTo>
                    <a:pt x="1264367" y="284458"/>
                  </a:lnTo>
                  <a:lnTo>
                    <a:pt x="1279929" y="280651"/>
                  </a:lnTo>
                  <a:lnTo>
                    <a:pt x="1296126" y="276843"/>
                  </a:lnTo>
                  <a:lnTo>
                    <a:pt x="1312324" y="273352"/>
                  </a:lnTo>
                  <a:lnTo>
                    <a:pt x="1329156" y="270179"/>
                  </a:lnTo>
                  <a:lnTo>
                    <a:pt x="1345989" y="267323"/>
                  </a:lnTo>
                  <a:lnTo>
                    <a:pt x="1363456" y="264784"/>
                  </a:lnTo>
                  <a:lnTo>
                    <a:pt x="1380606" y="261928"/>
                  </a:lnTo>
                  <a:lnTo>
                    <a:pt x="1398391" y="259707"/>
                  </a:lnTo>
                  <a:lnTo>
                    <a:pt x="1402962" y="259030"/>
                  </a:lnTo>
                  <a:lnTo>
                    <a:pt x="1213954" y="208886"/>
                  </a:lnTo>
                  <a:close/>
                  <a:moveTo>
                    <a:pt x="1214906" y="157162"/>
                  </a:moveTo>
                  <a:lnTo>
                    <a:pt x="1219033" y="157479"/>
                  </a:lnTo>
                  <a:lnTo>
                    <a:pt x="1222842" y="158114"/>
                  </a:lnTo>
                  <a:lnTo>
                    <a:pt x="1555169" y="246562"/>
                  </a:lnTo>
                  <a:lnTo>
                    <a:pt x="1581643" y="245744"/>
                  </a:lnTo>
                  <a:lnTo>
                    <a:pt x="1610544" y="244792"/>
                  </a:lnTo>
                  <a:lnTo>
                    <a:pt x="1637221" y="244475"/>
                  </a:lnTo>
                  <a:lnTo>
                    <a:pt x="1661041" y="244792"/>
                  </a:lnTo>
                  <a:lnTo>
                    <a:pt x="1682002" y="245744"/>
                  </a:lnTo>
                  <a:lnTo>
                    <a:pt x="1698835" y="246379"/>
                  </a:lnTo>
                  <a:lnTo>
                    <a:pt x="1713126" y="247648"/>
                  </a:lnTo>
                  <a:lnTo>
                    <a:pt x="1727418" y="249552"/>
                  </a:lnTo>
                  <a:lnTo>
                    <a:pt x="1740757" y="252091"/>
                  </a:lnTo>
                  <a:lnTo>
                    <a:pt x="1754096" y="254947"/>
                  </a:lnTo>
                  <a:lnTo>
                    <a:pt x="1766799" y="258755"/>
                  </a:lnTo>
                  <a:lnTo>
                    <a:pt x="1779503" y="262563"/>
                  </a:lnTo>
                  <a:lnTo>
                    <a:pt x="1791572" y="267323"/>
                  </a:lnTo>
                  <a:lnTo>
                    <a:pt x="1803323" y="272400"/>
                  </a:lnTo>
                  <a:lnTo>
                    <a:pt x="1814756" y="277795"/>
                  </a:lnTo>
                  <a:lnTo>
                    <a:pt x="1826189" y="283506"/>
                  </a:lnTo>
                  <a:lnTo>
                    <a:pt x="1836988" y="289853"/>
                  </a:lnTo>
                  <a:lnTo>
                    <a:pt x="1847468" y="296834"/>
                  </a:lnTo>
                  <a:lnTo>
                    <a:pt x="1857631" y="303816"/>
                  </a:lnTo>
                  <a:lnTo>
                    <a:pt x="1867477" y="311114"/>
                  </a:lnTo>
                  <a:lnTo>
                    <a:pt x="1877322" y="318730"/>
                  </a:lnTo>
                  <a:lnTo>
                    <a:pt x="1886532" y="326981"/>
                  </a:lnTo>
                  <a:lnTo>
                    <a:pt x="1895742" y="335549"/>
                  </a:lnTo>
                  <a:lnTo>
                    <a:pt x="1904317" y="344117"/>
                  </a:lnTo>
                  <a:lnTo>
                    <a:pt x="1912575" y="352684"/>
                  </a:lnTo>
                  <a:lnTo>
                    <a:pt x="1921150" y="362204"/>
                  </a:lnTo>
                  <a:lnTo>
                    <a:pt x="1928772" y="371407"/>
                  </a:lnTo>
                  <a:lnTo>
                    <a:pt x="1936394" y="380927"/>
                  </a:lnTo>
                  <a:lnTo>
                    <a:pt x="1943699" y="390764"/>
                  </a:lnTo>
                  <a:lnTo>
                    <a:pt x="1951003" y="400601"/>
                  </a:lnTo>
                  <a:lnTo>
                    <a:pt x="1957673" y="410439"/>
                  </a:lnTo>
                  <a:lnTo>
                    <a:pt x="1964342" y="420910"/>
                  </a:lnTo>
                  <a:lnTo>
                    <a:pt x="1970694" y="431065"/>
                  </a:lnTo>
                  <a:lnTo>
                    <a:pt x="1976729" y="441537"/>
                  </a:lnTo>
                  <a:lnTo>
                    <a:pt x="1982445" y="452009"/>
                  </a:lnTo>
                  <a:lnTo>
                    <a:pt x="1988162" y="462163"/>
                  </a:lnTo>
                  <a:lnTo>
                    <a:pt x="1993561" y="472635"/>
                  </a:lnTo>
                  <a:lnTo>
                    <a:pt x="1998643" y="483424"/>
                  </a:lnTo>
                  <a:lnTo>
                    <a:pt x="2008170" y="504051"/>
                  </a:lnTo>
                  <a:lnTo>
                    <a:pt x="2017063" y="524677"/>
                  </a:lnTo>
                  <a:lnTo>
                    <a:pt x="2025003" y="544986"/>
                  </a:lnTo>
                  <a:lnTo>
                    <a:pt x="2031990" y="564661"/>
                  </a:lnTo>
                  <a:lnTo>
                    <a:pt x="2038342" y="584018"/>
                  </a:lnTo>
                  <a:lnTo>
                    <a:pt x="2044058" y="602106"/>
                  </a:lnTo>
                  <a:lnTo>
                    <a:pt x="2048505" y="619559"/>
                  </a:lnTo>
                  <a:lnTo>
                    <a:pt x="2052951" y="635426"/>
                  </a:lnTo>
                  <a:lnTo>
                    <a:pt x="2056762" y="650023"/>
                  </a:lnTo>
                  <a:lnTo>
                    <a:pt x="2059620" y="663668"/>
                  </a:lnTo>
                  <a:lnTo>
                    <a:pt x="2064067" y="685246"/>
                  </a:lnTo>
                  <a:lnTo>
                    <a:pt x="2066290" y="699209"/>
                  </a:lnTo>
                  <a:lnTo>
                    <a:pt x="2066925" y="703969"/>
                  </a:lnTo>
                  <a:lnTo>
                    <a:pt x="1845974" y="818319"/>
                  </a:lnTo>
                  <a:lnTo>
                    <a:pt x="1848495" y="821646"/>
                  </a:lnTo>
                  <a:lnTo>
                    <a:pt x="1858018" y="834339"/>
                  </a:lnTo>
                  <a:lnTo>
                    <a:pt x="1862462" y="841003"/>
                  </a:lnTo>
                  <a:lnTo>
                    <a:pt x="1867541" y="847667"/>
                  </a:lnTo>
                  <a:lnTo>
                    <a:pt x="1872303" y="854965"/>
                  </a:lnTo>
                  <a:lnTo>
                    <a:pt x="1877064" y="862264"/>
                  </a:lnTo>
                  <a:lnTo>
                    <a:pt x="1880873" y="870514"/>
                  </a:lnTo>
                  <a:lnTo>
                    <a:pt x="1885000" y="878447"/>
                  </a:lnTo>
                  <a:lnTo>
                    <a:pt x="1888174" y="886698"/>
                  </a:lnTo>
                  <a:lnTo>
                    <a:pt x="1891348" y="894948"/>
                  </a:lnTo>
                  <a:lnTo>
                    <a:pt x="1893888" y="904151"/>
                  </a:lnTo>
                  <a:lnTo>
                    <a:pt x="1895792" y="913036"/>
                  </a:lnTo>
                  <a:lnTo>
                    <a:pt x="1896427" y="917796"/>
                  </a:lnTo>
                  <a:lnTo>
                    <a:pt x="1896745" y="922556"/>
                  </a:lnTo>
                  <a:lnTo>
                    <a:pt x="1897062" y="927316"/>
                  </a:lnTo>
                  <a:lnTo>
                    <a:pt x="1897062" y="932076"/>
                  </a:lnTo>
                  <a:lnTo>
                    <a:pt x="1896745" y="937153"/>
                  </a:lnTo>
                  <a:lnTo>
                    <a:pt x="1896427" y="942230"/>
                  </a:lnTo>
                  <a:lnTo>
                    <a:pt x="1895475" y="946990"/>
                  </a:lnTo>
                  <a:lnTo>
                    <a:pt x="1894523" y="952067"/>
                  </a:lnTo>
                  <a:lnTo>
                    <a:pt x="1892935" y="958414"/>
                  </a:lnTo>
                  <a:lnTo>
                    <a:pt x="1891666" y="964443"/>
                  </a:lnTo>
                  <a:lnTo>
                    <a:pt x="1890079" y="969838"/>
                  </a:lnTo>
                  <a:lnTo>
                    <a:pt x="1887857" y="975232"/>
                  </a:lnTo>
                  <a:lnTo>
                    <a:pt x="1886269" y="980309"/>
                  </a:lnTo>
                  <a:lnTo>
                    <a:pt x="1884047" y="985069"/>
                  </a:lnTo>
                  <a:lnTo>
                    <a:pt x="1881825" y="989512"/>
                  </a:lnTo>
                  <a:lnTo>
                    <a:pt x="1879603" y="993955"/>
                  </a:lnTo>
                  <a:lnTo>
                    <a:pt x="1877381" y="997762"/>
                  </a:lnTo>
                  <a:lnTo>
                    <a:pt x="1874842" y="1001570"/>
                  </a:lnTo>
                  <a:lnTo>
                    <a:pt x="1872620" y="1004744"/>
                  </a:lnTo>
                  <a:lnTo>
                    <a:pt x="1870081" y="1008235"/>
                  </a:lnTo>
                  <a:lnTo>
                    <a:pt x="1867224" y="1011091"/>
                  </a:lnTo>
                  <a:lnTo>
                    <a:pt x="1864684" y="1013947"/>
                  </a:lnTo>
                  <a:lnTo>
                    <a:pt x="1858971" y="1019024"/>
                  </a:lnTo>
                  <a:lnTo>
                    <a:pt x="1852939" y="1022832"/>
                  </a:lnTo>
                  <a:lnTo>
                    <a:pt x="1847226" y="1026640"/>
                  </a:lnTo>
                  <a:lnTo>
                    <a:pt x="1841194" y="1029178"/>
                  </a:lnTo>
                  <a:lnTo>
                    <a:pt x="1834846" y="1031400"/>
                  </a:lnTo>
                  <a:lnTo>
                    <a:pt x="1828815" y="1032986"/>
                  </a:lnTo>
                  <a:lnTo>
                    <a:pt x="1822783" y="1033938"/>
                  </a:lnTo>
                  <a:lnTo>
                    <a:pt x="1817070" y="1034255"/>
                  </a:lnTo>
                  <a:lnTo>
                    <a:pt x="1811673" y="1034573"/>
                  </a:lnTo>
                  <a:lnTo>
                    <a:pt x="1806595" y="1034255"/>
                  </a:lnTo>
                  <a:lnTo>
                    <a:pt x="1801516" y="1033938"/>
                  </a:lnTo>
                  <a:lnTo>
                    <a:pt x="1796119" y="1033303"/>
                  </a:lnTo>
                  <a:lnTo>
                    <a:pt x="1791041" y="1032669"/>
                  </a:lnTo>
                  <a:lnTo>
                    <a:pt x="1781200" y="1030130"/>
                  </a:lnTo>
                  <a:lnTo>
                    <a:pt x="1770725" y="1027274"/>
                  </a:lnTo>
                  <a:lnTo>
                    <a:pt x="1773899" y="1034890"/>
                  </a:lnTo>
                  <a:lnTo>
                    <a:pt x="1776756" y="1042506"/>
                  </a:lnTo>
                  <a:lnTo>
                    <a:pt x="1778661" y="1050757"/>
                  </a:lnTo>
                  <a:lnTo>
                    <a:pt x="1780883" y="1058372"/>
                  </a:lnTo>
                  <a:lnTo>
                    <a:pt x="1781835" y="1066306"/>
                  </a:lnTo>
                  <a:lnTo>
                    <a:pt x="1782470" y="1074239"/>
                  </a:lnTo>
                  <a:lnTo>
                    <a:pt x="1782470" y="1081855"/>
                  </a:lnTo>
                  <a:lnTo>
                    <a:pt x="1781518" y="1090105"/>
                  </a:lnTo>
                  <a:lnTo>
                    <a:pt x="1780248" y="1096769"/>
                  </a:lnTo>
                  <a:lnTo>
                    <a:pt x="1779296" y="1099942"/>
                  </a:lnTo>
                  <a:lnTo>
                    <a:pt x="1777709" y="1103750"/>
                  </a:lnTo>
                  <a:lnTo>
                    <a:pt x="1776439" y="1107241"/>
                  </a:lnTo>
                  <a:lnTo>
                    <a:pt x="1774534" y="1111049"/>
                  </a:lnTo>
                  <a:lnTo>
                    <a:pt x="1772312" y="1115174"/>
                  </a:lnTo>
                  <a:lnTo>
                    <a:pt x="1770090" y="1118665"/>
                  </a:lnTo>
                  <a:lnTo>
                    <a:pt x="1767551" y="1122473"/>
                  </a:lnTo>
                  <a:lnTo>
                    <a:pt x="1764059" y="1125963"/>
                  </a:lnTo>
                  <a:lnTo>
                    <a:pt x="1760885" y="1129771"/>
                  </a:lnTo>
                  <a:lnTo>
                    <a:pt x="1756758" y="1133262"/>
                  </a:lnTo>
                  <a:lnTo>
                    <a:pt x="1752632" y="1137070"/>
                  </a:lnTo>
                  <a:lnTo>
                    <a:pt x="1747870" y="1140560"/>
                  </a:lnTo>
                  <a:lnTo>
                    <a:pt x="1742791" y="1143416"/>
                  </a:lnTo>
                  <a:lnTo>
                    <a:pt x="1737077" y="1146907"/>
                  </a:lnTo>
                  <a:lnTo>
                    <a:pt x="1729777" y="1150080"/>
                  </a:lnTo>
                  <a:lnTo>
                    <a:pt x="1722476" y="1152619"/>
                  </a:lnTo>
                  <a:lnTo>
                    <a:pt x="1714857" y="1155475"/>
                  </a:lnTo>
                  <a:lnTo>
                    <a:pt x="1707239" y="1157379"/>
                  </a:lnTo>
                  <a:lnTo>
                    <a:pt x="1699621" y="1158965"/>
                  </a:lnTo>
                  <a:lnTo>
                    <a:pt x="1691685" y="1160235"/>
                  </a:lnTo>
                  <a:lnTo>
                    <a:pt x="1683749" y="1160869"/>
                  </a:lnTo>
                  <a:lnTo>
                    <a:pt x="1676131" y="1161186"/>
                  </a:lnTo>
                  <a:lnTo>
                    <a:pt x="1667878" y="1160869"/>
                  </a:lnTo>
                  <a:lnTo>
                    <a:pt x="1659942" y="1160235"/>
                  </a:lnTo>
                  <a:lnTo>
                    <a:pt x="1652324" y="1158965"/>
                  </a:lnTo>
                  <a:lnTo>
                    <a:pt x="1644706" y="1157696"/>
                  </a:lnTo>
                  <a:lnTo>
                    <a:pt x="1646928" y="1163090"/>
                  </a:lnTo>
                  <a:lnTo>
                    <a:pt x="1648515" y="1168485"/>
                  </a:lnTo>
                  <a:lnTo>
                    <a:pt x="1650419" y="1173880"/>
                  </a:lnTo>
                  <a:lnTo>
                    <a:pt x="1651372" y="1179274"/>
                  </a:lnTo>
                  <a:lnTo>
                    <a:pt x="1652324" y="1184034"/>
                  </a:lnTo>
                  <a:lnTo>
                    <a:pt x="1652959" y="1189429"/>
                  </a:lnTo>
                  <a:lnTo>
                    <a:pt x="1653276" y="1194823"/>
                  </a:lnTo>
                  <a:lnTo>
                    <a:pt x="1653276" y="1199900"/>
                  </a:lnTo>
                  <a:lnTo>
                    <a:pt x="1652641" y="1204978"/>
                  </a:lnTo>
                  <a:lnTo>
                    <a:pt x="1651689" y="1209738"/>
                  </a:lnTo>
                  <a:lnTo>
                    <a:pt x="1650419" y="1214498"/>
                  </a:lnTo>
                  <a:lnTo>
                    <a:pt x="1648515" y="1219257"/>
                  </a:lnTo>
                  <a:lnTo>
                    <a:pt x="1646293" y="1223700"/>
                  </a:lnTo>
                  <a:lnTo>
                    <a:pt x="1643118" y="1228143"/>
                  </a:lnTo>
                  <a:lnTo>
                    <a:pt x="1639944" y="1232585"/>
                  </a:lnTo>
                  <a:lnTo>
                    <a:pt x="1635817" y="1236393"/>
                  </a:lnTo>
                  <a:lnTo>
                    <a:pt x="1632643" y="1239566"/>
                  </a:lnTo>
                  <a:lnTo>
                    <a:pt x="1628834" y="1242422"/>
                  </a:lnTo>
                  <a:lnTo>
                    <a:pt x="1625342" y="1245278"/>
                  </a:lnTo>
                  <a:lnTo>
                    <a:pt x="1621216" y="1247817"/>
                  </a:lnTo>
                  <a:lnTo>
                    <a:pt x="1617089" y="1250356"/>
                  </a:lnTo>
                  <a:lnTo>
                    <a:pt x="1613280" y="1252260"/>
                  </a:lnTo>
                  <a:lnTo>
                    <a:pt x="1609153" y="1254163"/>
                  </a:lnTo>
                  <a:lnTo>
                    <a:pt x="1604709" y="1255750"/>
                  </a:lnTo>
                  <a:lnTo>
                    <a:pt x="1600583" y="1257654"/>
                  </a:lnTo>
                  <a:lnTo>
                    <a:pt x="1596139" y="1258923"/>
                  </a:lnTo>
                  <a:lnTo>
                    <a:pt x="1591377" y="1259875"/>
                  </a:lnTo>
                  <a:lnTo>
                    <a:pt x="1587251" y="1260827"/>
                  </a:lnTo>
                  <a:lnTo>
                    <a:pt x="1582489" y="1261462"/>
                  </a:lnTo>
                  <a:lnTo>
                    <a:pt x="1577411" y="1261779"/>
                  </a:lnTo>
                  <a:lnTo>
                    <a:pt x="1572649" y="1262097"/>
                  </a:lnTo>
                  <a:lnTo>
                    <a:pt x="1567888" y="1262414"/>
                  </a:lnTo>
                  <a:lnTo>
                    <a:pt x="1558047" y="1261779"/>
                  </a:lnTo>
                  <a:lnTo>
                    <a:pt x="1548842" y="1260827"/>
                  </a:lnTo>
                  <a:lnTo>
                    <a:pt x="1539319" y="1259241"/>
                  </a:lnTo>
                  <a:lnTo>
                    <a:pt x="1530113" y="1257337"/>
                  </a:lnTo>
                  <a:lnTo>
                    <a:pt x="1520591" y="1254481"/>
                  </a:lnTo>
                  <a:lnTo>
                    <a:pt x="1512020" y="1251308"/>
                  </a:lnTo>
                  <a:lnTo>
                    <a:pt x="1503449" y="1247817"/>
                  </a:lnTo>
                  <a:lnTo>
                    <a:pt x="1494879" y="1244326"/>
                  </a:lnTo>
                  <a:lnTo>
                    <a:pt x="1495196" y="1249086"/>
                  </a:lnTo>
                  <a:lnTo>
                    <a:pt x="1495196" y="1253846"/>
                  </a:lnTo>
                  <a:lnTo>
                    <a:pt x="1495196" y="1258923"/>
                  </a:lnTo>
                  <a:lnTo>
                    <a:pt x="1494879" y="1264001"/>
                  </a:lnTo>
                  <a:lnTo>
                    <a:pt x="1494244" y="1268443"/>
                  </a:lnTo>
                  <a:lnTo>
                    <a:pt x="1493292" y="1273520"/>
                  </a:lnTo>
                  <a:lnTo>
                    <a:pt x="1492022" y="1278280"/>
                  </a:lnTo>
                  <a:lnTo>
                    <a:pt x="1490752" y="1283040"/>
                  </a:lnTo>
                  <a:lnTo>
                    <a:pt x="1487895" y="1289387"/>
                  </a:lnTo>
                  <a:lnTo>
                    <a:pt x="1484721" y="1295099"/>
                  </a:lnTo>
                  <a:lnTo>
                    <a:pt x="1480912" y="1300493"/>
                  </a:lnTo>
                  <a:lnTo>
                    <a:pt x="1477103" y="1305571"/>
                  </a:lnTo>
                  <a:lnTo>
                    <a:pt x="1472024" y="1310330"/>
                  </a:lnTo>
                  <a:lnTo>
                    <a:pt x="1466945" y="1314456"/>
                  </a:lnTo>
                  <a:lnTo>
                    <a:pt x="1460914" y="1317946"/>
                  </a:lnTo>
                  <a:lnTo>
                    <a:pt x="1454883" y="1321120"/>
                  </a:lnTo>
                  <a:lnTo>
                    <a:pt x="1449486" y="1323024"/>
                  </a:lnTo>
                  <a:lnTo>
                    <a:pt x="1443773" y="1324293"/>
                  </a:lnTo>
                  <a:lnTo>
                    <a:pt x="1438059" y="1325245"/>
                  </a:lnTo>
                  <a:lnTo>
                    <a:pt x="1432028" y="1325562"/>
                  </a:lnTo>
                  <a:lnTo>
                    <a:pt x="1425679" y="1325245"/>
                  </a:lnTo>
                  <a:lnTo>
                    <a:pt x="1418696" y="1324293"/>
                  </a:lnTo>
                  <a:lnTo>
                    <a:pt x="1411395" y="1323024"/>
                  </a:lnTo>
                  <a:lnTo>
                    <a:pt x="1404094" y="1321120"/>
                  </a:lnTo>
                  <a:lnTo>
                    <a:pt x="1396793" y="1318581"/>
                  </a:lnTo>
                  <a:lnTo>
                    <a:pt x="1389175" y="1315725"/>
                  </a:lnTo>
                  <a:lnTo>
                    <a:pt x="1381239" y="1312234"/>
                  </a:lnTo>
                  <a:lnTo>
                    <a:pt x="1372669" y="1308744"/>
                  </a:lnTo>
                  <a:lnTo>
                    <a:pt x="1364733" y="1304619"/>
                  </a:lnTo>
                  <a:lnTo>
                    <a:pt x="1356480" y="1299859"/>
                  </a:lnTo>
                  <a:lnTo>
                    <a:pt x="1347909" y="1295416"/>
                  </a:lnTo>
                  <a:lnTo>
                    <a:pt x="1339338" y="1290656"/>
                  </a:lnTo>
                  <a:lnTo>
                    <a:pt x="1322515" y="1279867"/>
                  </a:lnTo>
                  <a:lnTo>
                    <a:pt x="1313888" y="1274172"/>
                  </a:lnTo>
                  <a:lnTo>
                    <a:pt x="1313614" y="1274446"/>
                  </a:lnTo>
                  <a:lnTo>
                    <a:pt x="1311077" y="1277303"/>
                  </a:lnTo>
                  <a:lnTo>
                    <a:pt x="1307590" y="1280796"/>
                  </a:lnTo>
                  <a:lnTo>
                    <a:pt x="1303151" y="1284923"/>
                  </a:lnTo>
                  <a:lnTo>
                    <a:pt x="1297761" y="1289368"/>
                  </a:lnTo>
                  <a:lnTo>
                    <a:pt x="1291737" y="1293496"/>
                  </a:lnTo>
                  <a:lnTo>
                    <a:pt x="1285079" y="1297623"/>
                  </a:lnTo>
                  <a:lnTo>
                    <a:pt x="1280957" y="1299211"/>
                  </a:lnTo>
                  <a:lnTo>
                    <a:pt x="1277469" y="1301116"/>
                  </a:lnTo>
                  <a:lnTo>
                    <a:pt x="1273348" y="1302703"/>
                  </a:lnTo>
                  <a:lnTo>
                    <a:pt x="1268909" y="1303973"/>
                  </a:lnTo>
                  <a:lnTo>
                    <a:pt x="1264787" y="1305243"/>
                  </a:lnTo>
                  <a:lnTo>
                    <a:pt x="1260348" y="1305878"/>
                  </a:lnTo>
                  <a:lnTo>
                    <a:pt x="1255592" y="1306513"/>
                  </a:lnTo>
                  <a:lnTo>
                    <a:pt x="1251154" y="1306513"/>
                  </a:lnTo>
                  <a:lnTo>
                    <a:pt x="1246081" y="1306513"/>
                  </a:lnTo>
                  <a:lnTo>
                    <a:pt x="1241008" y="1306196"/>
                  </a:lnTo>
                  <a:lnTo>
                    <a:pt x="1235935" y="1305243"/>
                  </a:lnTo>
                  <a:lnTo>
                    <a:pt x="1230545" y="1303973"/>
                  </a:lnTo>
                  <a:lnTo>
                    <a:pt x="1225472" y="1302068"/>
                  </a:lnTo>
                  <a:lnTo>
                    <a:pt x="1220082" y="1299528"/>
                  </a:lnTo>
                  <a:lnTo>
                    <a:pt x="1214692" y="1296671"/>
                  </a:lnTo>
                  <a:lnTo>
                    <a:pt x="1208985" y="1293178"/>
                  </a:lnTo>
                  <a:lnTo>
                    <a:pt x="1201693" y="1287781"/>
                  </a:lnTo>
                  <a:lnTo>
                    <a:pt x="1195352" y="1283018"/>
                  </a:lnTo>
                  <a:lnTo>
                    <a:pt x="1189645" y="1277621"/>
                  </a:lnTo>
                  <a:lnTo>
                    <a:pt x="1184889" y="1272223"/>
                  </a:lnTo>
                  <a:lnTo>
                    <a:pt x="1180767" y="1266508"/>
                  </a:lnTo>
                  <a:lnTo>
                    <a:pt x="1177279" y="1261111"/>
                  </a:lnTo>
                  <a:lnTo>
                    <a:pt x="1174743" y="1255713"/>
                  </a:lnTo>
                  <a:lnTo>
                    <a:pt x="1172523" y="1250633"/>
                  </a:lnTo>
                  <a:lnTo>
                    <a:pt x="1171255" y="1245235"/>
                  </a:lnTo>
                  <a:lnTo>
                    <a:pt x="1170304" y="1239838"/>
                  </a:lnTo>
                  <a:lnTo>
                    <a:pt x="1169987" y="1234758"/>
                  </a:lnTo>
                  <a:lnTo>
                    <a:pt x="1169987" y="1229678"/>
                  </a:lnTo>
                  <a:lnTo>
                    <a:pt x="1170304" y="1224915"/>
                  </a:lnTo>
                  <a:lnTo>
                    <a:pt x="1170938" y="1219835"/>
                  </a:lnTo>
                  <a:lnTo>
                    <a:pt x="1172206" y="1215073"/>
                  </a:lnTo>
                  <a:lnTo>
                    <a:pt x="1173792" y="1210310"/>
                  </a:lnTo>
                  <a:lnTo>
                    <a:pt x="1175377" y="1206183"/>
                  </a:lnTo>
                  <a:lnTo>
                    <a:pt x="1177279" y="1201738"/>
                  </a:lnTo>
                  <a:lnTo>
                    <a:pt x="1179182" y="1197610"/>
                  </a:lnTo>
                  <a:lnTo>
                    <a:pt x="1181401" y="1193800"/>
                  </a:lnTo>
                  <a:lnTo>
                    <a:pt x="1185523" y="1186815"/>
                  </a:lnTo>
                  <a:lnTo>
                    <a:pt x="1188434" y="1183124"/>
                  </a:lnTo>
                  <a:lnTo>
                    <a:pt x="1179671" y="1178640"/>
                  </a:lnTo>
                  <a:lnTo>
                    <a:pt x="1146133" y="1161542"/>
                  </a:lnTo>
                  <a:lnTo>
                    <a:pt x="1139156" y="1169987"/>
                  </a:lnTo>
                  <a:lnTo>
                    <a:pt x="1130294" y="1180465"/>
                  </a:lnTo>
                  <a:lnTo>
                    <a:pt x="1122064" y="1189990"/>
                  </a:lnTo>
                  <a:lnTo>
                    <a:pt x="1113517" y="1198563"/>
                  </a:lnTo>
                  <a:lnTo>
                    <a:pt x="1105921" y="1206183"/>
                  </a:lnTo>
                  <a:lnTo>
                    <a:pt x="1098957" y="1212533"/>
                  </a:lnTo>
                  <a:lnTo>
                    <a:pt x="1092943" y="1217930"/>
                  </a:lnTo>
                  <a:lnTo>
                    <a:pt x="1087562" y="1221740"/>
                  </a:lnTo>
                  <a:lnTo>
                    <a:pt x="1068253" y="1234440"/>
                  </a:lnTo>
                  <a:lnTo>
                    <a:pt x="1058441" y="1240790"/>
                  </a:lnTo>
                  <a:lnTo>
                    <a:pt x="1048629" y="1246505"/>
                  </a:lnTo>
                  <a:lnTo>
                    <a:pt x="1038816" y="1251585"/>
                  </a:lnTo>
                  <a:lnTo>
                    <a:pt x="1033752" y="1253808"/>
                  </a:lnTo>
                  <a:lnTo>
                    <a:pt x="1028371" y="1256030"/>
                  </a:lnTo>
                  <a:lnTo>
                    <a:pt x="1023306" y="1257300"/>
                  </a:lnTo>
                  <a:lnTo>
                    <a:pt x="1018242" y="1258570"/>
                  </a:lnTo>
                  <a:lnTo>
                    <a:pt x="1013494" y="1259523"/>
                  </a:lnTo>
                  <a:lnTo>
                    <a:pt x="1008429" y="1260158"/>
                  </a:lnTo>
                  <a:lnTo>
                    <a:pt x="1003048" y="1260475"/>
                  </a:lnTo>
                  <a:lnTo>
                    <a:pt x="997984" y="1260158"/>
                  </a:lnTo>
                  <a:lnTo>
                    <a:pt x="992603" y="1259523"/>
                  </a:lnTo>
                  <a:lnTo>
                    <a:pt x="987855" y="1258253"/>
                  </a:lnTo>
                  <a:lnTo>
                    <a:pt x="982790" y="1256665"/>
                  </a:lnTo>
                  <a:lnTo>
                    <a:pt x="977409" y="1254443"/>
                  </a:lnTo>
                  <a:lnTo>
                    <a:pt x="972345" y="1251585"/>
                  </a:lnTo>
                  <a:lnTo>
                    <a:pt x="966964" y="1248093"/>
                  </a:lnTo>
                  <a:lnTo>
                    <a:pt x="961899" y="1244283"/>
                  </a:lnTo>
                  <a:lnTo>
                    <a:pt x="956835" y="1239520"/>
                  </a:lnTo>
                  <a:lnTo>
                    <a:pt x="951454" y="1234123"/>
                  </a:lnTo>
                  <a:lnTo>
                    <a:pt x="946389" y="1228090"/>
                  </a:lnTo>
                  <a:lnTo>
                    <a:pt x="941008" y="1221105"/>
                  </a:lnTo>
                  <a:lnTo>
                    <a:pt x="935943" y="1213485"/>
                  </a:lnTo>
                  <a:lnTo>
                    <a:pt x="930879" y="1205230"/>
                  </a:lnTo>
                  <a:lnTo>
                    <a:pt x="925498" y="1196023"/>
                  </a:lnTo>
                  <a:lnTo>
                    <a:pt x="923915" y="1192530"/>
                  </a:lnTo>
                  <a:lnTo>
                    <a:pt x="922333" y="1188720"/>
                  </a:lnTo>
                  <a:lnTo>
                    <a:pt x="921700" y="1184593"/>
                  </a:lnTo>
                  <a:lnTo>
                    <a:pt x="921067" y="1180783"/>
                  </a:lnTo>
                  <a:lnTo>
                    <a:pt x="920750" y="1176655"/>
                  </a:lnTo>
                  <a:lnTo>
                    <a:pt x="921067" y="1172845"/>
                  </a:lnTo>
                  <a:lnTo>
                    <a:pt x="921700" y="1168400"/>
                  </a:lnTo>
                  <a:lnTo>
                    <a:pt x="922333" y="1163955"/>
                  </a:lnTo>
                  <a:lnTo>
                    <a:pt x="923915" y="1159510"/>
                  </a:lnTo>
                  <a:lnTo>
                    <a:pt x="925181" y="1155065"/>
                  </a:lnTo>
                  <a:lnTo>
                    <a:pt x="926764" y="1150302"/>
                  </a:lnTo>
                  <a:lnTo>
                    <a:pt x="928980" y="1145540"/>
                  </a:lnTo>
                  <a:lnTo>
                    <a:pt x="931512" y="1140777"/>
                  </a:lnTo>
                  <a:lnTo>
                    <a:pt x="933728" y="1136015"/>
                  </a:lnTo>
                  <a:lnTo>
                    <a:pt x="939742" y="1126172"/>
                  </a:lnTo>
                  <a:lnTo>
                    <a:pt x="946389" y="1116330"/>
                  </a:lnTo>
                  <a:lnTo>
                    <a:pt x="953986" y="1106170"/>
                  </a:lnTo>
                  <a:lnTo>
                    <a:pt x="962532" y="1096010"/>
                  </a:lnTo>
                  <a:lnTo>
                    <a:pt x="971078" y="1085850"/>
                  </a:lnTo>
                  <a:lnTo>
                    <a:pt x="980258" y="1075690"/>
                  </a:lnTo>
                  <a:lnTo>
                    <a:pt x="981263" y="1074682"/>
                  </a:lnTo>
                  <a:lnTo>
                    <a:pt x="961294" y="1063855"/>
                  </a:lnTo>
                  <a:lnTo>
                    <a:pt x="958295" y="1066735"/>
                  </a:lnTo>
                  <a:lnTo>
                    <a:pt x="950387" y="1074331"/>
                  </a:lnTo>
                  <a:lnTo>
                    <a:pt x="942480" y="1081610"/>
                  </a:lnTo>
                  <a:lnTo>
                    <a:pt x="934256" y="1088889"/>
                  </a:lnTo>
                  <a:lnTo>
                    <a:pt x="926032" y="1095535"/>
                  </a:lnTo>
                  <a:lnTo>
                    <a:pt x="917808" y="1102181"/>
                  </a:lnTo>
                  <a:lnTo>
                    <a:pt x="909900" y="1108194"/>
                  </a:lnTo>
                  <a:lnTo>
                    <a:pt x="901360" y="1113890"/>
                  </a:lnTo>
                  <a:lnTo>
                    <a:pt x="893452" y="1119270"/>
                  </a:lnTo>
                  <a:lnTo>
                    <a:pt x="885545" y="1124334"/>
                  </a:lnTo>
                  <a:lnTo>
                    <a:pt x="877637" y="1128764"/>
                  </a:lnTo>
                  <a:lnTo>
                    <a:pt x="869413" y="1132562"/>
                  </a:lnTo>
                  <a:lnTo>
                    <a:pt x="861822" y="1136360"/>
                  </a:lnTo>
                  <a:lnTo>
                    <a:pt x="854546" y="1139208"/>
                  </a:lnTo>
                  <a:lnTo>
                    <a:pt x="847271" y="1141740"/>
                  </a:lnTo>
                  <a:lnTo>
                    <a:pt x="840313" y="1143322"/>
                  </a:lnTo>
                  <a:lnTo>
                    <a:pt x="833354" y="1144272"/>
                  </a:lnTo>
                  <a:lnTo>
                    <a:pt x="826712" y="1144588"/>
                  </a:lnTo>
                  <a:lnTo>
                    <a:pt x="820385" y="1144588"/>
                  </a:lnTo>
                  <a:lnTo>
                    <a:pt x="814059" y="1143955"/>
                  </a:lnTo>
                  <a:lnTo>
                    <a:pt x="808049" y="1143322"/>
                  </a:lnTo>
                  <a:lnTo>
                    <a:pt x="801723" y="1142056"/>
                  </a:lnTo>
                  <a:lnTo>
                    <a:pt x="795713" y="1140790"/>
                  </a:lnTo>
                  <a:lnTo>
                    <a:pt x="790020" y="1138575"/>
                  </a:lnTo>
                  <a:lnTo>
                    <a:pt x="784326" y="1136676"/>
                  </a:lnTo>
                  <a:lnTo>
                    <a:pt x="778633" y="1134461"/>
                  </a:lnTo>
                  <a:lnTo>
                    <a:pt x="773256" y="1131929"/>
                  </a:lnTo>
                  <a:lnTo>
                    <a:pt x="768511" y="1129081"/>
                  </a:lnTo>
                  <a:lnTo>
                    <a:pt x="763450" y="1125916"/>
                  </a:lnTo>
                  <a:lnTo>
                    <a:pt x="758706" y="1123068"/>
                  </a:lnTo>
                  <a:lnTo>
                    <a:pt x="753961" y="1119270"/>
                  </a:lnTo>
                  <a:lnTo>
                    <a:pt x="750165" y="1115789"/>
                  </a:lnTo>
                  <a:lnTo>
                    <a:pt x="746053" y="1111991"/>
                  </a:lnTo>
                  <a:lnTo>
                    <a:pt x="742890" y="1108194"/>
                  </a:lnTo>
                  <a:lnTo>
                    <a:pt x="739411" y="1103763"/>
                  </a:lnTo>
                  <a:lnTo>
                    <a:pt x="736564" y="1099332"/>
                  </a:lnTo>
                  <a:lnTo>
                    <a:pt x="734034" y="1095218"/>
                  </a:lnTo>
                  <a:lnTo>
                    <a:pt x="731820" y="1090471"/>
                  </a:lnTo>
                  <a:lnTo>
                    <a:pt x="730238" y="1085724"/>
                  </a:lnTo>
                  <a:lnTo>
                    <a:pt x="728657" y="1080660"/>
                  </a:lnTo>
                  <a:lnTo>
                    <a:pt x="727708" y="1076230"/>
                  </a:lnTo>
                  <a:lnTo>
                    <a:pt x="727391" y="1071166"/>
                  </a:lnTo>
                  <a:lnTo>
                    <a:pt x="727075" y="1065786"/>
                  </a:lnTo>
                  <a:lnTo>
                    <a:pt x="727708" y="1060722"/>
                  </a:lnTo>
                  <a:lnTo>
                    <a:pt x="728657" y="1055659"/>
                  </a:lnTo>
                  <a:lnTo>
                    <a:pt x="730238" y="1050595"/>
                  </a:lnTo>
                  <a:lnTo>
                    <a:pt x="732136" y="1045215"/>
                  </a:lnTo>
                  <a:lnTo>
                    <a:pt x="734666" y="1040152"/>
                  </a:lnTo>
                  <a:lnTo>
                    <a:pt x="737829" y="1034772"/>
                  </a:lnTo>
                  <a:lnTo>
                    <a:pt x="741309" y="1029392"/>
                  </a:lnTo>
                  <a:lnTo>
                    <a:pt x="758389" y="1006922"/>
                  </a:lnTo>
                  <a:lnTo>
                    <a:pt x="767562" y="994579"/>
                  </a:lnTo>
                  <a:lnTo>
                    <a:pt x="777368" y="981920"/>
                  </a:lnTo>
                  <a:lnTo>
                    <a:pt x="788122" y="968628"/>
                  </a:lnTo>
                  <a:lnTo>
                    <a:pt x="790242" y="966009"/>
                  </a:lnTo>
                  <a:lnTo>
                    <a:pt x="789233" y="965395"/>
                  </a:lnTo>
                  <a:lnTo>
                    <a:pt x="776219" y="957145"/>
                  </a:lnTo>
                  <a:lnTo>
                    <a:pt x="763839" y="949211"/>
                  </a:lnTo>
                  <a:lnTo>
                    <a:pt x="760189" y="946743"/>
                  </a:lnTo>
                  <a:lnTo>
                    <a:pt x="757399" y="948372"/>
                  </a:lnTo>
                  <a:lnTo>
                    <a:pt x="753277" y="949960"/>
                  </a:lnTo>
                  <a:lnTo>
                    <a:pt x="749473" y="951547"/>
                  </a:lnTo>
                  <a:lnTo>
                    <a:pt x="745351" y="952817"/>
                  </a:lnTo>
                  <a:lnTo>
                    <a:pt x="740912" y="954087"/>
                  </a:lnTo>
                  <a:lnTo>
                    <a:pt x="736473" y="955040"/>
                  </a:lnTo>
                  <a:lnTo>
                    <a:pt x="732035" y="955357"/>
                  </a:lnTo>
                  <a:lnTo>
                    <a:pt x="726962" y="955675"/>
                  </a:lnTo>
                  <a:lnTo>
                    <a:pt x="722206" y="955675"/>
                  </a:lnTo>
                  <a:lnTo>
                    <a:pt x="717450" y="955040"/>
                  </a:lnTo>
                  <a:lnTo>
                    <a:pt x="712377" y="954087"/>
                  </a:lnTo>
                  <a:lnTo>
                    <a:pt x="706987" y="952500"/>
                  </a:lnTo>
                  <a:lnTo>
                    <a:pt x="701597" y="950912"/>
                  </a:lnTo>
                  <a:lnTo>
                    <a:pt x="696207" y="948690"/>
                  </a:lnTo>
                  <a:lnTo>
                    <a:pt x="690817" y="945515"/>
                  </a:lnTo>
                  <a:lnTo>
                    <a:pt x="685427" y="942340"/>
                  </a:lnTo>
                  <a:lnTo>
                    <a:pt x="678135" y="936942"/>
                  </a:lnTo>
                  <a:lnTo>
                    <a:pt x="671477" y="931545"/>
                  </a:lnTo>
                  <a:lnTo>
                    <a:pt x="666087" y="926147"/>
                  </a:lnTo>
                  <a:lnTo>
                    <a:pt x="661014" y="920750"/>
                  </a:lnTo>
                  <a:lnTo>
                    <a:pt x="656892" y="915670"/>
                  </a:lnTo>
                  <a:lnTo>
                    <a:pt x="653721" y="910272"/>
                  </a:lnTo>
                  <a:lnTo>
                    <a:pt x="650868" y="904875"/>
                  </a:lnTo>
                  <a:lnTo>
                    <a:pt x="648966" y="899477"/>
                  </a:lnTo>
                  <a:lnTo>
                    <a:pt x="647380" y="894080"/>
                  </a:lnTo>
                  <a:lnTo>
                    <a:pt x="646746" y="889000"/>
                  </a:lnTo>
                  <a:lnTo>
                    <a:pt x="646112" y="883920"/>
                  </a:lnTo>
                  <a:lnTo>
                    <a:pt x="646112" y="878522"/>
                  </a:lnTo>
                  <a:lnTo>
                    <a:pt x="646746" y="873442"/>
                  </a:lnTo>
                  <a:lnTo>
                    <a:pt x="647380" y="868680"/>
                  </a:lnTo>
                  <a:lnTo>
                    <a:pt x="648039" y="865599"/>
                  </a:lnTo>
                  <a:lnTo>
                    <a:pt x="643850" y="862581"/>
                  </a:lnTo>
                  <a:lnTo>
                    <a:pt x="605442" y="834021"/>
                  </a:lnTo>
                  <a:lnTo>
                    <a:pt x="588300" y="821011"/>
                  </a:lnTo>
                  <a:lnTo>
                    <a:pt x="571794" y="808318"/>
                  </a:lnTo>
                  <a:lnTo>
                    <a:pt x="557192" y="796260"/>
                  </a:lnTo>
                  <a:lnTo>
                    <a:pt x="543225" y="784836"/>
                  </a:lnTo>
                  <a:lnTo>
                    <a:pt x="530846" y="774047"/>
                  </a:lnTo>
                  <a:lnTo>
                    <a:pt x="519736" y="763575"/>
                  </a:lnTo>
                  <a:lnTo>
                    <a:pt x="509578" y="753738"/>
                  </a:lnTo>
                  <a:lnTo>
                    <a:pt x="501325" y="744535"/>
                  </a:lnTo>
                  <a:lnTo>
                    <a:pt x="497516" y="739775"/>
                  </a:lnTo>
                  <a:lnTo>
                    <a:pt x="494341" y="735650"/>
                  </a:lnTo>
                  <a:lnTo>
                    <a:pt x="491484" y="731207"/>
                  </a:lnTo>
                  <a:lnTo>
                    <a:pt x="488627" y="727082"/>
                  </a:lnTo>
                  <a:lnTo>
                    <a:pt x="486405" y="723274"/>
                  </a:lnTo>
                  <a:lnTo>
                    <a:pt x="484183" y="719149"/>
                  </a:lnTo>
                  <a:lnTo>
                    <a:pt x="482596" y="715024"/>
                  </a:lnTo>
                  <a:lnTo>
                    <a:pt x="481327" y="711533"/>
                  </a:lnTo>
                  <a:lnTo>
                    <a:pt x="478152" y="699475"/>
                  </a:lnTo>
                  <a:lnTo>
                    <a:pt x="475613" y="687099"/>
                  </a:lnTo>
                  <a:lnTo>
                    <a:pt x="473391" y="675040"/>
                  </a:lnTo>
                  <a:lnTo>
                    <a:pt x="471169" y="662982"/>
                  </a:lnTo>
                  <a:lnTo>
                    <a:pt x="469899" y="650606"/>
                  </a:lnTo>
                  <a:lnTo>
                    <a:pt x="468947" y="638865"/>
                  </a:lnTo>
                  <a:lnTo>
                    <a:pt x="468312" y="626807"/>
                  </a:lnTo>
                  <a:lnTo>
                    <a:pt x="468312" y="614431"/>
                  </a:lnTo>
                  <a:lnTo>
                    <a:pt x="468629" y="602372"/>
                  </a:lnTo>
                  <a:lnTo>
                    <a:pt x="469264" y="589997"/>
                  </a:lnTo>
                  <a:lnTo>
                    <a:pt x="470217" y="577938"/>
                  </a:lnTo>
                  <a:lnTo>
                    <a:pt x="471804" y="565562"/>
                  </a:lnTo>
                  <a:lnTo>
                    <a:pt x="474026" y="553504"/>
                  </a:lnTo>
                  <a:lnTo>
                    <a:pt x="476248" y="541446"/>
                  </a:lnTo>
                  <a:lnTo>
                    <a:pt x="479422" y="529704"/>
                  </a:lnTo>
                  <a:lnTo>
                    <a:pt x="482596" y="517329"/>
                  </a:lnTo>
                  <a:lnTo>
                    <a:pt x="486405" y="505270"/>
                  </a:lnTo>
                  <a:lnTo>
                    <a:pt x="490215" y="493212"/>
                  </a:lnTo>
                  <a:lnTo>
                    <a:pt x="494976" y="481153"/>
                  </a:lnTo>
                  <a:lnTo>
                    <a:pt x="500055" y="469412"/>
                  </a:lnTo>
                  <a:lnTo>
                    <a:pt x="505451" y="457354"/>
                  </a:lnTo>
                  <a:lnTo>
                    <a:pt x="511482" y="445613"/>
                  </a:lnTo>
                  <a:lnTo>
                    <a:pt x="517831" y="433871"/>
                  </a:lnTo>
                  <a:lnTo>
                    <a:pt x="524497" y="421813"/>
                  </a:lnTo>
                  <a:lnTo>
                    <a:pt x="531480" y="410072"/>
                  </a:lnTo>
                  <a:lnTo>
                    <a:pt x="539099" y="398331"/>
                  </a:lnTo>
                  <a:lnTo>
                    <a:pt x="547035" y="386590"/>
                  </a:lnTo>
                  <a:lnTo>
                    <a:pt x="555288" y="375166"/>
                  </a:lnTo>
                  <a:lnTo>
                    <a:pt x="564176" y="363742"/>
                  </a:lnTo>
                  <a:lnTo>
                    <a:pt x="573064" y="352001"/>
                  </a:lnTo>
                  <a:lnTo>
                    <a:pt x="582904" y="340577"/>
                  </a:lnTo>
                  <a:lnTo>
                    <a:pt x="592744" y="329153"/>
                  </a:lnTo>
                  <a:lnTo>
                    <a:pt x="608298" y="312970"/>
                  </a:lnTo>
                  <a:lnTo>
                    <a:pt x="623535" y="297738"/>
                  </a:lnTo>
                  <a:lnTo>
                    <a:pt x="638454" y="282824"/>
                  </a:lnTo>
                  <a:lnTo>
                    <a:pt x="653691" y="269496"/>
                  </a:lnTo>
                  <a:lnTo>
                    <a:pt x="668293" y="256803"/>
                  </a:lnTo>
                  <a:lnTo>
                    <a:pt x="682577" y="245062"/>
                  </a:lnTo>
                  <a:lnTo>
                    <a:pt x="695909" y="234590"/>
                  </a:lnTo>
                  <a:lnTo>
                    <a:pt x="708924" y="224753"/>
                  </a:lnTo>
                  <a:lnTo>
                    <a:pt x="720668" y="216502"/>
                  </a:lnTo>
                  <a:lnTo>
                    <a:pt x="731778" y="208886"/>
                  </a:lnTo>
                  <a:lnTo>
                    <a:pt x="749872" y="196828"/>
                  </a:lnTo>
                  <a:lnTo>
                    <a:pt x="762252" y="189212"/>
                  </a:lnTo>
                  <a:lnTo>
                    <a:pt x="767013" y="186039"/>
                  </a:lnTo>
                  <a:lnTo>
                    <a:pt x="769870" y="184769"/>
                  </a:lnTo>
                  <a:lnTo>
                    <a:pt x="772727" y="183817"/>
                  </a:lnTo>
                  <a:lnTo>
                    <a:pt x="775584" y="183183"/>
                  </a:lnTo>
                  <a:lnTo>
                    <a:pt x="778441" y="182865"/>
                  </a:lnTo>
                  <a:lnTo>
                    <a:pt x="1214906" y="157162"/>
                  </a:lnTo>
                  <a:close/>
                  <a:moveTo>
                    <a:pt x="2261552" y="58737"/>
                  </a:moveTo>
                  <a:lnTo>
                    <a:pt x="2505075" y="597852"/>
                  </a:lnTo>
                  <a:lnTo>
                    <a:pt x="2166937" y="725487"/>
                  </a:lnTo>
                  <a:lnTo>
                    <a:pt x="2163762" y="705484"/>
                  </a:lnTo>
                  <a:lnTo>
                    <a:pt x="2160587" y="685799"/>
                  </a:lnTo>
                  <a:lnTo>
                    <a:pt x="2157095" y="666749"/>
                  </a:lnTo>
                  <a:lnTo>
                    <a:pt x="2153602" y="647699"/>
                  </a:lnTo>
                  <a:lnTo>
                    <a:pt x="2149475" y="629284"/>
                  </a:lnTo>
                  <a:lnTo>
                    <a:pt x="2145030" y="611504"/>
                  </a:lnTo>
                  <a:lnTo>
                    <a:pt x="2140902" y="594359"/>
                  </a:lnTo>
                  <a:lnTo>
                    <a:pt x="2136140" y="577214"/>
                  </a:lnTo>
                  <a:lnTo>
                    <a:pt x="2131060" y="560387"/>
                  </a:lnTo>
                  <a:lnTo>
                    <a:pt x="2126297" y="544512"/>
                  </a:lnTo>
                  <a:lnTo>
                    <a:pt x="2121217" y="528954"/>
                  </a:lnTo>
                  <a:lnTo>
                    <a:pt x="2115820" y="513397"/>
                  </a:lnTo>
                  <a:lnTo>
                    <a:pt x="2110105" y="498792"/>
                  </a:lnTo>
                  <a:lnTo>
                    <a:pt x="2104707" y="484187"/>
                  </a:lnTo>
                  <a:lnTo>
                    <a:pt x="2098675" y="469899"/>
                  </a:lnTo>
                  <a:lnTo>
                    <a:pt x="2092960" y="456564"/>
                  </a:lnTo>
                  <a:lnTo>
                    <a:pt x="2086927" y="443229"/>
                  </a:lnTo>
                  <a:lnTo>
                    <a:pt x="2080577" y="430212"/>
                  </a:lnTo>
                  <a:lnTo>
                    <a:pt x="2074862" y="417829"/>
                  </a:lnTo>
                  <a:lnTo>
                    <a:pt x="2068512" y="405764"/>
                  </a:lnTo>
                  <a:lnTo>
                    <a:pt x="2062162" y="394334"/>
                  </a:lnTo>
                  <a:lnTo>
                    <a:pt x="2055812" y="382904"/>
                  </a:lnTo>
                  <a:lnTo>
                    <a:pt x="2049145" y="371792"/>
                  </a:lnTo>
                  <a:lnTo>
                    <a:pt x="2042795" y="361314"/>
                  </a:lnTo>
                  <a:lnTo>
                    <a:pt x="2036127" y="350837"/>
                  </a:lnTo>
                  <a:lnTo>
                    <a:pt x="2029142" y="340994"/>
                  </a:lnTo>
                  <a:lnTo>
                    <a:pt x="2022792" y="331469"/>
                  </a:lnTo>
                  <a:lnTo>
                    <a:pt x="2016125" y="321944"/>
                  </a:lnTo>
                  <a:lnTo>
                    <a:pt x="2002790" y="304799"/>
                  </a:lnTo>
                  <a:lnTo>
                    <a:pt x="1989772" y="288607"/>
                  </a:lnTo>
                  <a:lnTo>
                    <a:pt x="1977072" y="273684"/>
                  </a:lnTo>
                  <a:lnTo>
                    <a:pt x="1964372" y="260349"/>
                  </a:lnTo>
                  <a:lnTo>
                    <a:pt x="1951990" y="247967"/>
                  </a:lnTo>
                  <a:lnTo>
                    <a:pt x="1940242" y="236537"/>
                  </a:lnTo>
                  <a:lnTo>
                    <a:pt x="1928812" y="226377"/>
                  </a:lnTo>
                  <a:lnTo>
                    <a:pt x="1918017" y="217169"/>
                  </a:lnTo>
                  <a:lnTo>
                    <a:pt x="1907857" y="209232"/>
                  </a:lnTo>
                  <a:lnTo>
                    <a:pt x="1898332" y="202247"/>
                  </a:lnTo>
                  <a:lnTo>
                    <a:pt x="1889760" y="196214"/>
                  </a:lnTo>
                  <a:lnTo>
                    <a:pt x="1882140" y="191134"/>
                  </a:lnTo>
                  <a:lnTo>
                    <a:pt x="1875472" y="187007"/>
                  </a:lnTo>
                  <a:lnTo>
                    <a:pt x="1869757" y="183514"/>
                  </a:lnTo>
                  <a:lnTo>
                    <a:pt x="1861502" y="179387"/>
                  </a:lnTo>
                  <a:lnTo>
                    <a:pt x="1858962" y="177799"/>
                  </a:lnTo>
                  <a:lnTo>
                    <a:pt x="2261552" y="58737"/>
                  </a:lnTo>
                  <a:close/>
                  <a:moveTo>
                    <a:pt x="371173" y="0"/>
                  </a:moveTo>
                  <a:lnTo>
                    <a:pt x="708025" y="151447"/>
                  </a:lnTo>
                  <a:lnTo>
                    <a:pt x="701351" y="153352"/>
                  </a:lnTo>
                  <a:lnTo>
                    <a:pt x="693089" y="155892"/>
                  </a:lnTo>
                  <a:lnTo>
                    <a:pt x="682284" y="159702"/>
                  </a:lnTo>
                  <a:lnTo>
                    <a:pt x="668937" y="165100"/>
                  </a:lnTo>
                  <a:lnTo>
                    <a:pt x="653366" y="172085"/>
                  </a:lnTo>
                  <a:lnTo>
                    <a:pt x="644468" y="176212"/>
                  </a:lnTo>
                  <a:lnTo>
                    <a:pt x="635570" y="180657"/>
                  </a:lnTo>
                  <a:lnTo>
                    <a:pt x="626354" y="186055"/>
                  </a:lnTo>
                  <a:lnTo>
                    <a:pt x="616185" y="191770"/>
                  </a:lnTo>
                  <a:lnTo>
                    <a:pt x="606016" y="198120"/>
                  </a:lnTo>
                  <a:lnTo>
                    <a:pt x="595529" y="204787"/>
                  </a:lnTo>
                  <a:lnTo>
                    <a:pt x="584724" y="212090"/>
                  </a:lnTo>
                  <a:lnTo>
                    <a:pt x="573602" y="220345"/>
                  </a:lnTo>
                  <a:lnTo>
                    <a:pt x="562479" y="228917"/>
                  </a:lnTo>
                  <a:lnTo>
                    <a:pt x="550721" y="237807"/>
                  </a:lnTo>
                  <a:lnTo>
                    <a:pt x="538963" y="247967"/>
                  </a:lnTo>
                  <a:lnTo>
                    <a:pt x="527205" y="258445"/>
                  </a:lnTo>
                  <a:lnTo>
                    <a:pt x="515129" y="269875"/>
                  </a:lnTo>
                  <a:lnTo>
                    <a:pt x="503054" y="281940"/>
                  </a:lnTo>
                  <a:lnTo>
                    <a:pt x="491296" y="294640"/>
                  </a:lnTo>
                  <a:lnTo>
                    <a:pt x="479220" y="308292"/>
                  </a:lnTo>
                  <a:lnTo>
                    <a:pt x="467462" y="322580"/>
                  </a:lnTo>
                  <a:lnTo>
                    <a:pt x="455386" y="337820"/>
                  </a:lnTo>
                  <a:lnTo>
                    <a:pt x="443628" y="353695"/>
                  </a:lnTo>
                  <a:lnTo>
                    <a:pt x="431870" y="370840"/>
                  </a:lnTo>
                  <a:lnTo>
                    <a:pt x="427421" y="378142"/>
                  </a:lnTo>
                  <a:lnTo>
                    <a:pt x="422654" y="385445"/>
                  </a:lnTo>
                  <a:lnTo>
                    <a:pt x="418205" y="392747"/>
                  </a:lnTo>
                  <a:lnTo>
                    <a:pt x="414392" y="400050"/>
                  </a:lnTo>
                  <a:lnTo>
                    <a:pt x="406447" y="415290"/>
                  </a:lnTo>
                  <a:lnTo>
                    <a:pt x="399774" y="430530"/>
                  </a:lnTo>
                  <a:lnTo>
                    <a:pt x="393418" y="446087"/>
                  </a:lnTo>
                  <a:lnTo>
                    <a:pt x="388015" y="461327"/>
                  </a:lnTo>
                  <a:lnTo>
                    <a:pt x="383249" y="476567"/>
                  </a:lnTo>
                  <a:lnTo>
                    <a:pt x="378800" y="492125"/>
                  </a:lnTo>
                  <a:lnTo>
                    <a:pt x="375304" y="507365"/>
                  </a:lnTo>
                  <a:lnTo>
                    <a:pt x="371808" y="522287"/>
                  </a:lnTo>
                  <a:lnTo>
                    <a:pt x="369266" y="537527"/>
                  </a:lnTo>
                  <a:lnTo>
                    <a:pt x="366724" y="552132"/>
                  </a:lnTo>
                  <a:lnTo>
                    <a:pt x="365135" y="566737"/>
                  </a:lnTo>
                  <a:lnTo>
                    <a:pt x="363864" y="581025"/>
                  </a:lnTo>
                  <a:lnTo>
                    <a:pt x="362910" y="594995"/>
                  </a:lnTo>
                  <a:lnTo>
                    <a:pt x="362275" y="608330"/>
                  </a:lnTo>
                  <a:lnTo>
                    <a:pt x="361322" y="621347"/>
                  </a:lnTo>
                  <a:lnTo>
                    <a:pt x="361322" y="633730"/>
                  </a:lnTo>
                  <a:lnTo>
                    <a:pt x="361322" y="645795"/>
                  </a:lnTo>
                  <a:lnTo>
                    <a:pt x="361957" y="656907"/>
                  </a:lnTo>
                  <a:lnTo>
                    <a:pt x="363228" y="678180"/>
                  </a:lnTo>
                  <a:lnTo>
                    <a:pt x="364499" y="695642"/>
                  </a:lnTo>
                  <a:lnTo>
                    <a:pt x="366088" y="710247"/>
                  </a:lnTo>
                  <a:lnTo>
                    <a:pt x="367359" y="721042"/>
                  </a:lnTo>
                  <a:lnTo>
                    <a:pt x="369266" y="730250"/>
                  </a:lnTo>
                  <a:lnTo>
                    <a:pt x="0" y="553720"/>
                  </a:lnTo>
                  <a:lnTo>
                    <a:pt x="37117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grpSp>
        <p:nvGrpSpPr>
          <p:cNvPr id="40" name="PA_淘宝网Chenying0907出品 2"/>
          <p:cNvGrpSpPr/>
          <p:nvPr>
            <p:custDataLst>
              <p:tags r:id="rId32"/>
            </p:custDataLst>
          </p:nvPr>
        </p:nvGrpSpPr>
        <p:grpSpPr>
          <a:xfrm>
            <a:off x="11088559" y="6117301"/>
            <a:ext cx="480055" cy="474507"/>
            <a:chOff x="7023691" y="5384610"/>
            <a:chExt cx="360040" cy="355880"/>
          </a:xfrm>
        </p:grpSpPr>
        <p:sp>
          <p:nvSpPr>
            <p:cNvPr id="41" name="MH_Other_4"/>
            <p:cNvSpPr/>
            <p:nvPr>
              <p:custDataLst>
                <p:tags r:id="rId33"/>
              </p:custDataLst>
            </p:nvPr>
          </p:nvSpPr>
          <p:spPr>
            <a:xfrm>
              <a:off x="7023691" y="5384610"/>
              <a:ext cx="360040" cy="35588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1143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2" name="MH_Other_9"/>
            <p:cNvSpPr/>
            <p:nvPr>
              <p:custDataLst>
                <p:tags r:id="rId34"/>
              </p:custDataLst>
            </p:nvPr>
          </p:nvSpPr>
          <p:spPr>
            <a:xfrm>
              <a:off x="7059711" y="5418550"/>
              <a:ext cx="288000" cy="288000"/>
            </a:xfrm>
            <a:prstGeom prst="ellipse">
              <a:avLst/>
            </a:prstGeom>
            <a:solidFill>
              <a:srgbClr val="023A89"/>
            </a:solidFill>
            <a:ln>
              <a:noFill/>
            </a:ln>
            <a:effectLst>
              <a:innerShdw blurRad="25400" dist="50800" dir="186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3200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KSO_Shape"/>
            <p:cNvSpPr>
              <a:spLocks noChangeAspect="1"/>
            </p:cNvSpPr>
            <p:nvPr/>
          </p:nvSpPr>
          <p:spPr bwMode="auto">
            <a:xfrm>
              <a:off x="7109391" y="5454550"/>
              <a:ext cx="188640" cy="216000"/>
            </a:xfrm>
            <a:custGeom>
              <a:avLst/>
              <a:gdLst>
                <a:gd name="T0" fmla="*/ 999865 w 1909763"/>
                <a:gd name="T1" fmla="*/ 1903618 h 2187575"/>
                <a:gd name="T2" fmla="*/ 897202 w 1909763"/>
                <a:gd name="T3" fmla="*/ 1854541 h 2187575"/>
                <a:gd name="T4" fmla="*/ 716440 w 1909763"/>
                <a:gd name="T5" fmla="*/ 1869057 h 2187575"/>
                <a:gd name="T6" fmla="*/ 589485 w 1909763"/>
                <a:gd name="T7" fmla="*/ 1888411 h 2187575"/>
                <a:gd name="T8" fmla="*/ 1505697 w 1909763"/>
                <a:gd name="T9" fmla="*/ 1655471 h 2187575"/>
                <a:gd name="T10" fmla="*/ 1402952 w 1909763"/>
                <a:gd name="T11" fmla="*/ 1639573 h 2187575"/>
                <a:gd name="T12" fmla="*/ 1242644 w 1909763"/>
                <a:gd name="T13" fmla="*/ 1639918 h 2187575"/>
                <a:gd name="T14" fmla="*/ 1139210 w 1909763"/>
                <a:gd name="T15" fmla="*/ 1657199 h 2187575"/>
                <a:gd name="T16" fmla="*/ 515499 w 1909763"/>
                <a:gd name="T17" fmla="*/ 1651324 h 2187575"/>
                <a:gd name="T18" fmla="*/ 413726 w 1909763"/>
                <a:gd name="T19" fmla="*/ 1637845 h 2187575"/>
                <a:gd name="T20" fmla="*/ 266853 w 1909763"/>
                <a:gd name="T21" fmla="*/ 1638881 h 2187575"/>
                <a:gd name="T22" fmla="*/ 152508 w 1909763"/>
                <a:gd name="T23" fmla="*/ 1660655 h 2187575"/>
                <a:gd name="T24" fmla="*/ 1601723 w 1909763"/>
                <a:gd name="T25" fmla="*/ 1180293 h 2187575"/>
                <a:gd name="T26" fmla="*/ 1561097 w 1909763"/>
                <a:gd name="T27" fmla="*/ 1156565 h 2187575"/>
                <a:gd name="T28" fmla="*/ 1556930 w 1909763"/>
                <a:gd name="T29" fmla="*/ 1130430 h 2187575"/>
                <a:gd name="T30" fmla="*/ 100471 w 1909763"/>
                <a:gd name="T31" fmla="*/ 1163993 h 2187575"/>
                <a:gd name="T32" fmla="*/ 65322 w 1909763"/>
                <a:gd name="T33" fmla="*/ 1187495 h 2187575"/>
                <a:gd name="T34" fmla="*/ 828565 w 1909763"/>
                <a:gd name="T35" fmla="*/ 832666 h 2187575"/>
                <a:gd name="T36" fmla="*/ 1118067 w 1909763"/>
                <a:gd name="T37" fmla="*/ 718585 h 2187575"/>
                <a:gd name="T38" fmla="*/ 353456 w 1909763"/>
                <a:gd name="T39" fmla="*/ 650399 h 2187575"/>
                <a:gd name="T40" fmla="*/ 486477 w 1909763"/>
                <a:gd name="T41" fmla="*/ 1070518 h 2187575"/>
                <a:gd name="T42" fmla="*/ 276062 w 1909763"/>
                <a:gd name="T43" fmla="*/ 1558701 h 2187575"/>
                <a:gd name="T44" fmla="*/ 98470 w 1909763"/>
                <a:gd name="T45" fmla="*/ 718807 h 2187575"/>
                <a:gd name="T46" fmla="*/ 2764 w 1909763"/>
                <a:gd name="T47" fmla="*/ 772703 h 2187575"/>
                <a:gd name="T48" fmla="*/ 132330 w 1909763"/>
                <a:gd name="T49" fmla="*/ 556079 h 2187575"/>
                <a:gd name="T50" fmla="*/ 1655748 w 1909763"/>
                <a:gd name="T51" fmla="*/ 621781 h 2187575"/>
                <a:gd name="T52" fmla="*/ 1559979 w 1909763"/>
                <a:gd name="T53" fmla="*/ 858258 h 2187575"/>
                <a:gd name="T54" fmla="*/ 1490485 w 1909763"/>
                <a:gd name="T55" fmla="*/ 1169066 h 2187575"/>
                <a:gd name="T56" fmla="*/ 1148548 w 1909763"/>
                <a:gd name="T57" fmla="*/ 1134839 h 2187575"/>
                <a:gd name="T58" fmla="*/ 1191420 w 1909763"/>
                <a:gd name="T59" fmla="*/ 1036999 h 2187575"/>
                <a:gd name="T60" fmla="*/ 1418917 w 1909763"/>
                <a:gd name="T61" fmla="*/ 554711 h 2187575"/>
                <a:gd name="T62" fmla="*/ 1218026 w 1909763"/>
                <a:gd name="T63" fmla="*/ 566823 h 2187575"/>
                <a:gd name="T64" fmla="*/ 1169257 w 1909763"/>
                <a:gd name="T65" fmla="*/ 950549 h 2187575"/>
                <a:gd name="T66" fmla="*/ 597517 w 1909763"/>
                <a:gd name="T67" fmla="*/ 1259949 h 2187575"/>
                <a:gd name="T68" fmla="*/ 420081 w 1909763"/>
                <a:gd name="T69" fmla="*/ 800862 h 2187575"/>
                <a:gd name="T70" fmla="*/ 491332 w 1909763"/>
                <a:gd name="T71" fmla="*/ 531563 h 2187575"/>
                <a:gd name="T72" fmla="*/ 961037 w 1909763"/>
                <a:gd name="T73" fmla="*/ 481436 h 2187575"/>
                <a:gd name="T74" fmla="*/ 1469371 w 1909763"/>
                <a:gd name="T75" fmla="*/ 222977 h 2187575"/>
                <a:gd name="T76" fmla="*/ 1423281 w 1909763"/>
                <a:gd name="T77" fmla="*/ 272444 h 2187575"/>
                <a:gd name="T78" fmla="*/ 1479766 w 1909763"/>
                <a:gd name="T79" fmla="*/ 356849 h 2187575"/>
                <a:gd name="T80" fmla="*/ 1434717 w 1909763"/>
                <a:gd name="T81" fmla="*/ 465469 h 2187575"/>
                <a:gd name="T82" fmla="*/ 1309964 w 1909763"/>
                <a:gd name="T83" fmla="*/ 535000 h 2187575"/>
                <a:gd name="T84" fmla="*/ 1191103 w 1909763"/>
                <a:gd name="T85" fmla="*/ 407700 h 2187575"/>
                <a:gd name="T86" fmla="*/ 1193529 w 1909763"/>
                <a:gd name="T87" fmla="*/ 286973 h 2187575"/>
                <a:gd name="T88" fmla="*/ 1244470 w 1909763"/>
                <a:gd name="T89" fmla="*/ 179737 h 2187575"/>
                <a:gd name="T90" fmla="*/ 482666 w 1909763"/>
                <a:gd name="T91" fmla="*/ 214675 h 2187575"/>
                <a:gd name="T92" fmla="*/ 418161 w 1909763"/>
                <a:gd name="T93" fmla="*/ 267255 h 2187575"/>
                <a:gd name="T94" fmla="*/ 487495 w 1909763"/>
                <a:gd name="T95" fmla="*/ 337824 h 2187575"/>
                <a:gd name="T96" fmla="*/ 450241 w 1909763"/>
                <a:gd name="T97" fmla="*/ 452324 h 2187575"/>
                <a:gd name="T98" fmla="*/ 327785 w 1909763"/>
                <a:gd name="T99" fmla="*/ 537767 h 2187575"/>
                <a:gd name="T100" fmla="*/ 203260 w 1909763"/>
                <a:gd name="T101" fmla="*/ 405970 h 2187575"/>
                <a:gd name="T102" fmla="*/ 202570 w 1909763"/>
                <a:gd name="T103" fmla="*/ 292162 h 2187575"/>
                <a:gd name="T104" fmla="*/ 240514 w 1909763"/>
                <a:gd name="T105" fmla="*/ 186656 h 2187575"/>
                <a:gd name="T106" fmla="*/ 1009915 w 1909763"/>
                <a:gd name="T107" fmla="*/ 63292 h 2187575"/>
                <a:gd name="T108" fmla="*/ 870018 w 1909763"/>
                <a:gd name="T109" fmla="*/ 109983 h 2187575"/>
                <a:gd name="T110" fmla="*/ 1004044 w 1909763"/>
                <a:gd name="T111" fmla="*/ 190567 h 2187575"/>
                <a:gd name="T112" fmla="*/ 999207 w 1909763"/>
                <a:gd name="T113" fmla="*/ 308159 h 2187575"/>
                <a:gd name="T114" fmla="*/ 882453 w 1909763"/>
                <a:gd name="T115" fmla="*/ 468983 h 2187575"/>
                <a:gd name="T116" fmla="*/ 722521 w 1909763"/>
                <a:gd name="T117" fmla="*/ 411225 h 2187575"/>
                <a:gd name="T118" fmla="*/ 644800 w 1909763"/>
                <a:gd name="T119" fmla="*/ 298129 h 2187575"/>
                <a:gd name="T120" fmla="*/ 661381 w 1909763"/>
                <a:gd name="T121" fmla="*/ 118629 h 2187575"/>
                <a:gd name="T122" fmla="*/ 758100 w 1909763"/>
                <a:gd name="T123" fmla="*/ 14526 h 21875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909763" h="2187575">
                  <a:moveTo>
                    <a:pt x="1028700" y="2105025"/>
                  </a:moveTo>
                  <a:lnTo>
                    <a:pt x="1141354" y="2105025"/>
                  </a:lnTo>
                  <a:lnTo>
                    <a:pt x="1146547" y="2108200"/>
                  </a:lnTo>
                  <a:lnTo>
                    <a:pt x="1159730" y="2117328"/>
                  </a:lnTo>
                  <a:lnTo>
                    <a:pt x="1167720" y="2122488"/>
                  </a:lnTo>
                  <a:lnTo>
                    <a:pt x="1176508" y="2129235"/>
                  </a:lnTo>
                  <a:lnTo>
                    <a:pt x="1185297" y="2136378"/>
                  </a:lnTo>
                  <a:lnTo>
                    <a:pt x="1193287" y="2143522"/>
                  </a:lnTo>
                  <a:lnTo>
                    <a:pt x="1200477" y="2151063"/>
                  </a:lnTo>
                  <a:lnTo>
                    <a:pt x="1203673" y="2154635"/>
                  </a:lnTo>
                  <a:lnTo>
                    <a:pt x="1206070" y="2158603"/>
                  </a:lnTo>
                  <a:lnTo>
                    <a:pt x="1208067" y="2161778"/>
                  </a:lnTo>
                  <a:lnTo>
                    <a:pt x="1209665" y="2165350"/>
                  </a:lnTo>
                  <a:lnTo>
                    <a:pt x="1210864" y="2168525"/>
                  </a:lnTo>
                  <a:lnTo>
                    <a:pt x="1211263" y="2171700"/>
                  </a:lnTo>
                  <a:lnTo>
                    <a:pt x="1210864" y="2174478"/>
                  </a:lnTo>
                  <a:lnTo>
                    <a:pt x="1209266" y="2176860"/>
                  </a:lnTo>
                  <a:lnTo>
                    <a:pt x="1207268" y="2179638"/>
                  </a:lnTo>
                  <a:lnTo>
                    <a:pt x="1204472" y="2181622"/>
                  </a:lnTo>
                  <a:lnTo>
                    <a:pt x="1200078" y="2183210"/>
                  </a:lnTo>
                  <a:lnTo>
                    <a:pt x="1195284" y="2185194"/>
                  </a:lnTo>
                  <a:lnTo>
                    <a:pt x="1188892" y="2186385"/>
                  </a:lnTo>
                  <a:lnTo>
                    <a:pt x="1181702" y="2187178"/>
                  </a:lnTo>
                  <a:lnTo>
                    <a:pt x="1172913" y="2187575"/>
                  </a:lnTo>
                  <a:lnTo>
                    <a:pt x="1164124" y="2187575"/>
                  </a:lnTo>
                  <a:lnTo>
                    <a:pt x="1156135" y="2186781"/>
                  </a:lnTo>
                  <a:lnTo>
                    <a:pt x="1147746" y="2185988"/>
                  </a:lnTo>
                  <a:lnTo>
                    <a:pt x="1140555" y="2184797"/>
                  </a:lnTo>
                  <a:lnTo>
                    <a:pt x="1133364" y="2182813"/>
                  </a:lnTo>
                  <a:lnTo>
                    <a:pt x="1126174" y="2180828"/>
                  </a:lnTo>
                  <a:lnTo>
                    <a:pt x="1119782" y="2178447"/>
                  </a:lnTo>
                  <a:lnTo>
                    <a:pt x="1113390" y="2175272"/>
                  </a:lnTo>
                  <a:lnTo>
                    <a:pt x="1106999" y="2172494"/>
                  </a:lnTo>
                  <a:lnTo>
                    <a:pt x="1101006" y="2169319"/>
                  </a:lnTo>
                  <a:lnTo>
                    <a:pt x="1095414" y="2166144"/>
                  </a:lnTo>
                  <a:lnTo>
                    <a:pt x="1084228" y="2159000"/>
                  </a:lnTo>
                  <a:lnTo>
                    <a:pt x="1073043" y="2151063"/>
                  </a:lnTo>
                  <a:lnTo>
                    <a:pt x="1068648" y="2147888"/>
                  </a:lnTo>
                  <a:lnTo>
                    <a:pt x="1065053" y="2146697"/>
                  </a:lnTo>
                  <a:lnTo>
                    <a:pt x="1064254" y="2146300"/>
                  </a:lnTo>
                  <a:lnTo>
                    <a:pt x="1063056" y="2146300"/>
                  </a:lnTo>
                  <a:lnTo>
                    <a:pt x="1062656" y="2146697"/>
                  </a:lnTo>
                  <a:lnTo>
                    <a:pt x="1061857" y="2147491"/>
                  </a:lnTo>
                  <a:lnTo>
                    <a:pt x="1061458" y="2148681"/>
                  </a:lnTo>
                  <a:lnTo>
                    <a:pt x="1060659" y="2149872"/>
                  </a:lnTo>
                  <a:lnTo>
                    <a:pt x="1059460" y="2151460"/>
                  </a:lnTo>
                  <a:lnTo>
                    <a:pt x="1059061" y="2151856"/>
                  </a:lnTo>
                  <a:lnTo>
                    <a:pt x="1058262" y="2151856"/>
                  </a:lnTo>
                  <a:lnTo>
                    <a:pt x="1045079" y="2151460"/>
                  </a:lnTo>
                  <a:lnTo>
                    <a:pt x="1038288" y="2150269"/>
                  </a:lnTo>
                  <a:lnTo>
                    <a:pt x="1035491" y="2149872"/>
                  </a:lnTo>
                  <a:lnTo>
                    <a:pt x="1033894" y="2149078"/>
                  </a:lnTo>
                  <a:lnTo>
                    <a:pt x="1031097" y="2138760"/>
                  </a:lnTo>
                  <a:lnTo>
                    <a:pt x="1029899" y="2129631"/>
                  </a:lnTo>
                  <a:lnTo>
                    <a:pt x="1029100" y="2122488"/>
                  </a:lnTo>
                  <a:lnTo>
                    <a:pt x="1029100" y="2117328"/>
                  </a:lnTo>
                  <a:lnTo>
                    <a:pt x="1029499" y="2112963"/>
                  </a:lnTo>
                  <a:lnTo>
                    <a:pt x="1029499" y="2110581"/>
                  </a:lnTo>
                  <a:lnTo>
                    <a:pt x="1030298" y="2108200"/>
                  </a:lnTo>
                  <a:lnTo>
                    <a:pt x="1028700" y="2105025"/>
                  </a:lnTo>
                  <a:close/>
                  <a:moveTo>
                    <a:pt x="744784" y="2105025"/>
                  </a:moveTo>
                  <a:lnTo>
                    <a:pt x="857250" y="2105025"/>
                  </a:lnTo>
                  <a:lnTo>
                    <a:pt x="855270" y="2108200"/>
                  </a:lnTo>
                  <a:lnTo>
                    <a:pt x="855666" y="2110581"/>
                  </a:lnTo>
                  <a:lnTo>
                    <a:pt x="856062" y="2112963"/>
                  </a:lnTo>
                  <a:lnTo>
                    <a:pt x="856062" y="2117328"/>
                  </a:lnTo>
                  <a:lnTo>
                    <a:pt x="856062" y="2122488"/>
                  </a:lnTo>
                  <a:lnTo>
                    <a:pt x="855270" y="2129631"/>
                  </a:lnTo>
                  <a:lnTo>
                    <a:pt x="854082" y="2138760"/>
                  </a:lnTo>
                  <a:lnTo>
                    <a:pt x="852102" y="2149078"/>
                  </a:lnTo>
                  <a:lnTo>
                    <a:pt x="849726" y="2149872"/>
                  </a:lnTo>
                  <a:lnTo>
                    <a:pt x="847350" y="2150269"/>
                  </a:lnTo>
                  <a:lnTo>
                    <a:pt x="840222" y="2151460"/>
                  </a:lnTo>
                  <a:lnTo>
                    <a:pt x="827550" y="2151856"/>
                  </a:lnTo>
                  <a:lnTo>
                    <a:pt x="826758" y="2151856"/>
                  </a:lnTo>
                  <a:lnTo>
                    <a:pt x="826362" y="2151460"/>
                  </a:lnTo>
                  <a:lnTo>
                    <a:pt x="825174" y="2149872"/>
                  </a:lnTo>
                  <a:lnTo>
                    <a:pt x="824778" y="2148681"/>
                  </a:lnTo>
                  <a:lnTo>
                    <a:pt x="823986" y="2147491"/>
                  </a:lnTo>
                  <a:lnTo>
                    <a:pt x="823590" y="2146697"/>
                  </a:lnTo>
                  <a:lnTo>
                    <a:pt x="822402" y="2146300"/>
                  </a:lnTo>
                  <a:lnTo>
                    <a:pt x="821610" y="2146300"/>
                  </a:lnTo>
                  <a:lnTo>
                    <a:pt x="820422" y="2146697"/>
                  </a:lnTo>
                  <a:lnTo>
                    <a:pt x="817254" y="2147888"/>
                  </a:lnTo>
                  <a:lnTo>
                    <a:pt x="812502" y="2151063"/>
                  </a:lnTo>
                  <a:lnTo>
                    <a:pt x="801809" y="2159000"/>
                  </a:lnTo>
                  <a:lnTo>
                    <a:pt x="790721" y="2166144"/>
                  </a:lnTo>
                  <a:lnTo>
                    <a:pt x="784781" y="2169319"/>
                  </a:lnTo>
                  <a:lnTo>
                    <a:pt x="778841" y="2172494"/>
                  </a:lnTo>
                  <a:lnTo>
                    <a:pt x="772901" y="2175272"/>
                  </a:lnTo>
                  <a:lnTo>
                    <a:pt x="766565" y="2178447"/>
                  </a:lnTo>
                  <a:lnTo>
                    <a:pt x="759833" y="2180828"/>
                  </a:lnTo>
                  <a:lnTo>
                    <a:pt x="753100" y="2182813"/>
                  </a:lnTo>
                  <a:lnTo>
                    <a:pt x="745972" y="2184797"/>
                  </a:lnTo>
                  <a:lnTo>
                    <a:pt x="738448" y="2185988"/>
                  </a:lnTo>
                  <a:lnTo>
                    <a:pt x="730924" y="2186781"/>
                  </a:lnTo>
                  <a:lnTo>
                    <a:pt x="722608" y="2187575"/>
                  </a:lnTo>
                  <a:lnTo>
                    <a:pt x="713896" y="2187575"/>
                  </a:lnTo>
                  <a:lnTo>
                    <a:pt x="704788" y="2187178"/>
                  </a:lnTo>
                  <a:lnTo>
                    <a:pt x="697659" y="2186385"/>
                  </a:lnTo>
                  <a:lnTo>
                    <a:pt x="691719" y="2185194"/>
                  </a:lnTo>
                  <a:lnTo>
                    <a:pt x="686571" y="2183210"/>
                  </a:lnTo>
                  <a:lnTo>
                    <a:pt x="683007" y="2181622"/>
                  </a:lnTo>
                  <a:lnTo>
                    <a:pt x="679839" y="2179638"/>
                  </a:lnTo>
                  <a:lnTo>
                    <a:pt x="677859" y="2176860"/>
                  </a:lnTo>
                  <a:lnTo>
                    <a:pt x="676671" y="2174478"/>
                  </a:lnTo>
                  <a:lnTo>
                    <a:pt x="676275" y="2171700"/>
                  </a:lnTo>
                  <a:lnTo>
                    <a:pt x="676671" y="2168525"/>
                  </a:lnTo>
                  <a:lnTo>
                    <a:pt x="677463" y="2165350"/>
                  </a:lnTo>
                  <a:lnTo>
                    <a:pt x="679047" y="2161778"/>
                  </a:lnTo>
                  <a:lnTo>
                    <a:pt x="681423" y="2158603"/>
                  </a:lnTo>
                  <a:lnTo>
                    <a:pt x="683799" y="2154635"/>
                  </a:lnTo>
                  <a:lnTo>
                    <a:pt x="686571" y="2151063"/>
                  </a:lnTo>
                  <a:lnTo>
                    <a:pt x="693699" y="2143522"/>
                  </a:lnTo>
                  <a:lnTo>
                    <a:pt x="702016" y="2136378"/>
                  </a:lnTo>
                  <a:lnTo>
                    <a:pt x="710332" y="2129235"/>
                  </a:lnTo>
                  <a:lnTo>
                    <a:pt x="718648" y="2122488"/>
                  </a:lnTo>
                  <a:lnTo>
                    <a:pt x="726964" y="2117328"/>
                  </a:lnTo>
                  <a:lnTo>
                    <a:pt x="739636" y="2108200"/>
                  </a:lnTo>
                  <a:lnTo>
                    <a:pt x="744784" y="2105025"/>
                  </a:lnTo>
                  <a:close/>
                  <a:moveTo>
                    <a:pt x="1585912" y="1846263"/>
                  </a:moveTo>
                  <a:lnTo>
                    <a:pt x="1674566" y="1846263"/>
                  </a:lnTo>
                  <a:lnTo>
                    <a:pt x="1678524" y="1848644"/>
                  </a:lnTo>
                  <a:lnTo>
                    <a:pt x="1688418" y="1855391"/>
                  </a:lnTo>
                  <a:lnTo>
                    <a:pt x="1695146" y="1860154"/>
                  </a:lnTo>
                  <a:lnTo>
                    <a:pt x="1701875" y="1864916"/>
                  </a:lnTo>
                  <a:lnTo>
                    <a:pt x="1708603" y="1870870"/>
                  </a:lnTo>
                  <a:lnTo>
                    <a:pt x="1714935" y="1876426"/>
                  </a:lnTo>
                  <a:lnTo>
                    <a:pt x="1720476" y="1882379"/>
                  </a:lnTo>
                  <a:lnTo>
                    <a:pt x="1725225" y="1888332"/>
                  </a:lnTo>
                  <a:lnTo>
                    <a:pt x="1726808" y="1890713"/>
                  </a:lnTo>
                  <a:lnTo>
                    <a:pt x="1727996" y="1893888"/>
                  </a:lnTo>
                  <a:lnTo>
                    <a:pt x="1728391" y="1896270"/>
                  </a:lnTo>
                  <a:lnTo>
                    <a:pt x="1728787" y="1898651"/>
                  </a:lnTo>
                  <a:lnTo>
                    <a:pt x="1728391" y="1901032"/>
                  </a:lnTo>
                  <a:lnTo>
                    <a:pt x="1727600" y="1903017"/>
                  </a:lnTo>
                  <a:lnTo>
                    <a:pt x="1726017" y="1905001"/>
                  </a:lnTo>
                  <a:lnTo>
                    <a:pt x="1723246" y="1906985"/>
                  </a:lnTo>
                  <a:lnTo>
                    <a:pt x="1720476" y="1908176"/>
                  </a:lnTo>
                  <a:lnTo>
                    <a:pt x="1716518" y="1909367"/>
                  </a:lnTo>
                  <a:lnTo>
                    <a:pt x="1711769" y="1910160"/>
                  </a:lnTo>
                  <a:lnTo>
                    <a:pt x="1706228" y="1910954"/>
                  </a:lnTo>
                  <a:lnTo>
                    <a:pt x="1699104" y="1911351"/>
                  </a:lnTo>
                  <a:lnTo>
                    <a:pt x="1692376" y="1910954"/>
                  </a:lnTo>
                  <a:lnTo>
                    <a:pt x="1685648" y="1910557"/>
                  </a:lnTo>
                  <a:lnTo>
                    <a:pt x="1679711" y="1910160"/>
                  </a:lnTo>
                  <a:lnTo>
                    <a:pt x="1673774" y="1908970"/>
                  </a:lnTo>
                  <a:lnTo>
                    <a:pt x="1667838" y="1907779"/>
                  </a:lnTo>
                  <a:lnTo>
                    <a:pt x="1662297" y="1905795"/>
                  </a:lnTo>
                  <a:lnTo>
                    <a:pt x="1657548" y="1903810"/>
                  </a:lnTo>
                  <a:lnTo>
                    <a:pt x="1652403" y="1901826"/>
                  </a:lnTo>
                  <a:lnTo>
                    <a:pt x="1647653" y="1899445"/>
                  </a:lnTo>
                  <a:lnTo>
                    <a:pt x="1638550" y="1894285"/>
                  </a:lnTo>
                  <a:lnTo>
                    <a:pt x="1629448" y="1888729"/>
                  </a:lnTo>
                  <a:lnTo>
                    <a:pt x="1620741" y="1882379"/>
                  </a:lnTo>
                  <a:lnTo>
                    <a:pt x="1617179" y="1879998"/>
                  </a:lnTo>
                  <a:lnTo>
                    <a:pt x="1614408" y="1878807"/>
                  </a:lnTo>
                  <a:lnTo>
                    <a:pt x="1612825" y="1878807"/>
                  </a:lnTo>
                  <a:lnTo>
                    <a:pt x="1612033" y="1879204"/>
                  </a:lnTo>
                  <a:lnTo>
                    <a:pt x="1611638" y="1880792"/>
                  </a:lnTo>
                  <a:lnTo>
                    <a:pt x="1610846" y="1881982"/>
                  </a:lnTo>
                  <a:lnTo>
                    <a:pt x="1610450" y="1882776"/>
                  </a:lnTo>
                  <a:lnTo>
                    <a:pt x="1608867" y="1883173"/>
                  </a:lnTo>
                  <a:lnTo>
                    <a:pt x="1598973" y="1882776"/>
                  </a:lnTo>
                  <a:lnTo>
                    <a:pt x="1593432" y="1881982"/>
                  </a:lnTo>
                  <a:lnTo>
                    <a:pt x="1591453" y="1881585"/>
                  </a:lnTo>
                  <a:lnTo>
                    <a:pt x="1589870" y="1881188"/>
                  </a:lnTo>
                  <a:lnTo>
                    <a:pt x="1587891" y="1872457"/>
                  </a:lnTo>
                  <a:lnTo>
                    <a:pt x="1587100" y="1865313"/>
                  </a:lnTo>
                  <a:lnTo>
                    <a:pt x="1586308" y="1860154"/>
                  </a:lnTo>
                  <a:lnTo>
                    <a:pt x="1586308" y="1855391"/>
                  </a:lnTo>
                  <a:lnTo>
                    <a:pt x="1586308" y="1852216"/>
                  </a:lnTo>
                  <a:lnTo>
                    <a:pt x="1586704" y="1850232"/>
                  </a:lnTo>
                  <a:lnTo>
                    <a:pt x="1587100" y="1848644"/>
                  </a:lnTo>
                  <a:lnTo>
                    <a:pt x="1585912" y="1846263"/>
                  </a:lnTo>
                  <a:close/>
                  <a:moveTo>
                    <a:pt x="1360734" y="1846263"/>
                  </a:moveTo>
                  <a:lnTo>
                    <a:pt x="1449387" y="1846263"/>
                  </a:lnTo>
                  <a:lnTo>
                    <a:pt x="1448200" y="1848644"/>
                  </a:lnTo>
                  <a:lnTo>
                    <a:pt x="1448596" y="1850232"/>
                  </a:lnTo>
                  <a:lnTo>
                    <a:pt x="1448991" y="1852216"/>
                  </a:lnTo>
                  <a:lnTo>
                    <a:pt x="1448991" y="1855391"/>
                  </a:lnTo>
                  <a:lnTo>
                    <a:pt x="1448991" y="1860154"/>
                  </a:lnTo>
                  <a:lnTo>
                    <a:pt x="1448200" y="1865313"/>
                  </a:lnTo>
                  <a:lnTo>
                    <a:pt x="1447408" y="1872457"/>
                  </a:lnTo>
                  <a:lnTo>
                    <a:pt x="1445034" y="1881188"/>
                  </a:lnTo>
                  <a:lnTo>
                    <a:pt x="1443846" y="1881585"/>
                  </a:lnTo>
                  <a:lnTo>
                    <a:pt x="1441868" y="1881982"/>
                  </a:lnTo>
                  <a:lnTo>
                    <a:pt x="1436327" y="1882776"/>
                  </a:lnTo>
                  <a:lnTo>
                    <a:pt x="1426432" y="1883173"/>
                  </a:lnTo>
                  <a:lnTo>
                    <a:pt x="1424849" y="1882776"/>
                  </a:lnTo>
                  <a:lnTo>
                    <a:pt x="1424058" y="1881982"/>
                  </a:lnTo>
                  <a:lnTo>
                    <a:pt x="1423662" y="1880792"/>
                  </a:lnTo>
                  <a:lnTo>
                    <a:pt x="1423266" y="1879204"/>
                  </a:lnTo>
                  <a:lnTo>
                    <a:pt x="1422079" y="1878807"/>
                  </a:lnTo>
                  <a:lnTo>
                    <a:pt x="1420891" y="1878807"/>
                  </a:lnTo>
                  <a:lnTo>
                    <a:pt x="1417725" y="1879998"/>
                  </a:lnTo>
                  <a:lnTo>
                    <a:pt x="1414163" y="1882379"/>
                  </a:lnTo>
                  <a:lnTo>
                    <a:pt x="1405852" y="1888729"/>
                  </a:lnTo>
                  <a:lnTo>
                    <a:pt x="1396749" y="1894285"/>
                  </a:lnTo>
                  <a:lnTo>
                    <a:pt x="1387646" y="1899445"/>
                  </a:lnTo>
                  <a:lnTo>
                    <a:pt x="1382897" y="1901826"/>
                  </a:lnTo>
                  <a:lnTo>
                    <a:pt x="1377752" y="1903810"/>
                  </a:lnTo>
                  <a:lnTo>
                    <a:pt x="1373003" y="1905795"/>
                  </a:lnTo>
                  <a:lnTo>
                    <a:pt x="1367462" y="1907779"/>
                  </a:lnTo>
                  <a:lnTo>
                    <a:pt x="1361525" y="1908970"/>
                  </a:lnTo>
                  <a:lnTo>
                    <a:pt x="1355588" y="1910160"/>
                  </a:lnTo>
                  <a:lnTo>
                    <a:pt x="1349652" y="1910557"/>
                  </a:lnTo>
                  <a:lnTo>
                    <a:pt x="1342924" y="1910954"/>
                  </a:lnTo>
                  <a:lnTo>
                    <a:pt x="1336195" y="1911351"/>
                  </a:lnTo>
                  <a:lnTo>
                    <a:pt x="1329071" y="1910954"/>
                  </a:lnTo>
                  <a:lnTo>
                    <a:pt x="1323531" y="1910160"/>
                  </a:lnTo>
                  <a:lnTo>
                    <a:pt x="1318781" y="1909367"/>
                  </a:lnTo>
                  <a:lnTo>
                    <a:pt x="1314824" y="1908176"/>
                  </a:lnTo>
                  <a:lnTo>
                    <a:pt x="1312053" y="1906985"/>
                  </a:lnTo>
                  <a:lnTo>
                    <a:pt x="1309283" y="1905001"/>
                  </a:lnTo>
                  <a:lnTo>
                    <a:pt x="1307700" y="1903017"/>
                  </a:lnTo>
                  <a:lnTo>
                    <a:pt x="1306908" y="1901032"/>
                  </a:lnTo>
                  <a:lnTo>
                    <a:pt x="1306512" y="1898651"/>
                  </a:lnTo>
                  <a:lnTo>
                    <a:pt x="1306512" y="1896270"/>
                  </a:lnTo>
                  <a:lnTo>
                    <a:pt x="1307304" y="1893888"/>
                  </a:lnTo>
                  <a:lnTo>
                    <a:pt x="1308491" y="1890713"/>
                  </a:lnTo>
                  <a:lnTo>
                    <a:pt x="1310074" y="1888332"/>
                  </a:lnTo>
                  <a:lnTo>
                    <a:pt x="1314824" y="1882379"/>
                  </a:lnTo>
                  <a:lnTo>
                    <a:pt x="1320364" y="1876426"/>
                  </a:lnTo>
                  <a:lnTo>
                    <a:pt x="1326697" y="1870870"/>
                  </a:lnTo>
                  <a:lnTo>
                    <a:pt x="1333425" y="1864916"/>
                  </a:lnTo>
                  <a:lnTo>
                    <a:pt x="1340153" y="1860154"/>
                  </a:lnTo>
                  <a:lnTo>
                    <a:pt x="1346881" y="1855391"/>
                  </a:lnTo>
                  <a:lnTo>
                    <a:pt x="1356776" y="1848644"/>
                  </a:lnTo>
                  <a:lnTo>
                    <a:pt x="1360734" y="1846263"/>
                  </a:lnTo>
                  <a:close/>
                  <a:moveTo>
                    <a:pt x="449262" y="1846263"/>
                  </a:moveTo>
                  <a:lnTo>
                    <a:pt x="537671" y="1846263"/>
                  </a:lnTo>
                  <a:lnTo>
                    <a:pt x="542012" y="1848644"/>
                  </a:lnTo>
                  <a:lnTo>
                    <a:pt x="551880" y="1855391"/>
                  </a:lnTo>
                  <a:lnTo>
                    <a:pt x="558194" y="1860154"/>
                  </a:lnTo>
                  <a:lnTo>
                    <a:pt x="564904" y="1864916"/>
                  </a:lnTo>
                  <a:lnTo>
                    <a:pt x="571614" y="1870870"/>
                  </a:lnTo>
                  <a:lnTo>
                    <a:pt x="577929" y="1876426"/>
                  </a:lnTo>
                  <a:lnTo>
                    <a:pt x="583849" y="1882379"/>
                  </a:lnTo>
                  <a:lnTo>
                    <a:pt x="588190" y="1888332"/>
                  </a:lnTo>
                  <a:lnTo>
                    <a:pt x="589769" y="1890713"/>
                  </a:lnTo>
                  <a:lnTo>
                    <a:pt x="590953" y="1893888"/>
                  </a:lnTo>
                  <a:lnTo>
                    <a:pt x="591742" y="1896270"/>
                  </a:lnTo>
                  <a:lnTo>
                    <a:pt x="592137" y="1898651"/>
                  </a:lnTo>
                  <a:lnTo>
                    <a:pt x="591742" y="1901032"/>
                  </a:lnTo>
                  <a:lnTo>
                    <a:pt x="590558" y="1903017"/>
                  </a:lnTo>
                  <a:lnTo>
                    <a:pt x="589374" y="1905001"/>
                  </a:lnTo>
                  <a:lnTo>
                    <a:pt x="587006" y="1906985"/>
                  </a:lnTo>
                  <a:lnTo>
                    <a:pt x="583849" y="1908176"/>
                  </a:lnTo>
                  <a:lnTo>
                    <a:pt x="579902" y="1909367"/>
                  </a:lnTo>
                  <a:lnTo>
                    <a:pt x="575166" y="1910160"/>
                  </a:lnTo>
                  <a:lnTo>
                    <a:pt x="569246" y="1910954"/>
                  </a:lnTo>
                  <a:lnTo>
                    <a:pt x="562141" y="1911351"/>
                  </a:lnTo>
                  <a:lnTo>
                    <a:pt x="555432" y="1910954"/>
                  </a:lnTo>
                  <a:lnTo>
                    <a:pt x="549117" y="1910557"/>
                  </a:lnTo>
                  <a:lnTo>
                    <a:pt x="542802" y="1910160"/>
                  </a:lnTo>
                  <a:lnTo>
                    <a:pt x="536882" y="1908970"/>
                  </a:lnTo>
                  <a:lnTo>
                    <a:pt x="531356" y="1907779"/>
                  </a:lnTo>
                  <a:lnTo>
                    <a:pt x="526225" y="1905795"/>
                  </a:lnTo>
                  <a:lnTo>
                    <a:pt x="521094" y="1903810"/>
                  </a:lnTo>
                  <a:lnTo>
                    <a:pt x="515963" y="1901826"/>
                  </a:lnTo>
                  <a:lnTo>
                    <a:pt x="510833" y="1899445"/>
                  </a:lnTo>
                  <a:lnTo>
                    <a:pt x="501755" y="1894285"/>
                  </a:lnTo>
                  <a:lnTo>
                    <a:pt x="493072" y="1888729"/>
                  </a:lnTo>
                  <a:lnTo>
                    <a:pt x="484389" y="1882379"/>
                  </a:lnTo>
                  <a:lnTo>
                    <a:pt x="480837" y="1879998"/>
                  </a:lnTo>
                  <a:lnTo>
                    <a:pt x="478074" y="1878807"/>
                  </a:lnTo>
                  <a:lnTo>
                    <a:pt x="476495" y="1878807"/>
                  </a:lnTo>
                  <a:lnTo>
                    <a:pt x="475706" y="1879204"/>
                  </a:lnTo>
                  <a:lnTo>
                    <a:pt x="474916" y="1880792"/>
                  </a:lnTo>
                  <a:lnTo>
                    <a:pt x="474522" y="1881982"/>
                  </a:lnTo>
                  <a:lnTo>
                    <a:pt x="473732" y="1882776"/>
                  </a:lnTo>
                  <a:lnTo>
                    <a:pt x="472943" y="1883173"/>
                  </a:lnTo>
                  <a:lnTo>
                    <a:pt x="462681" y="1882776"/>
                  </a:lnTo>
                  <a:lnTo>
                    <a:pt x="457156" y="1881982"/>
                  </a:lnTo>
                  <a:lnTo>
                    <a:pt x="455182" y="1881585"/>
                  </a:lnTo>
                  <a:lnTo>
                    <a:pt x="453603" y="1881188"/>
                  </a:lnTo>
                  <a:lnTo>
                    <a:pt x="452025" y="1872457"/>
                  </a:lnTo>
                  <a:lnTo>
                    <a:pt x="450446" y="1865313"/>
                  </a:lnTo>
                  <a:lnTo>
                    <a:pt x="450051" y="1860154"/>
                  </a:lnTo>
                  <a:lnTo>
                    <a:pt x="450051" y="1855391"/>
                  </a:lnTo>
                  <a:lnTo>
                    <a:pt x="450051" y="1852216"/>
                  </a:lnTo>
                  <a:lnTo>
                    <a:pt x="450446" y="1850232"/>
                  </a:lnTo>
                  <a:lnTo>
                    <a:pt x="450841" y="1848644"/>
                  </a:lnTo>
                  <a:lnTo>
                    <a:pt x="449262" y="1846263"/>
                  </a:lnTo>
                  <a:close/>
                  <a:moveTo>
                    <a:pt x="224686" y="1846263"/>
                  </a:moveTo>
                  <a:lnTo>
                    <a:pt x="314325" y="1846263"/>
                  </a:lnTo>
                  <a:lnTo>
                    <a:pt x="313124" y="1848644"/>
                  </a:lnTo>
                  <a:lnTo>
                    <a:pt x="313124" y="1850232"/>
                  </a:lnTo>
                  <a:lnTo>
                    <a:pt x="313525" y="1852216"/>
                  </a:lnTo>
                  <a:lnTo>
                    <a:pt x="313925" y="1855391"/>
                  </a:lnTo>
                  <a:lnTo>
                    <a:pt x="313525" y="1860154"/>
                  </a:lnTo>
                  <a:lnTo>
                    <a:pt x="313124" y="1865313"/>
                  </a:lnTo>
                  <a:lnTo>
                    <a:pt x="311924" y="1872457"/>
                  </a:lnTo>
                  <a:lnTo>
                    <a:pt x="310323" y="1881188"/>
                  </a:lnTo>
                  <a:lnTo>
                    <a:pt x="308722" y="1881585"/>
                  </a:lnTo>
                  <a:lnTo>
                    <a:pt x="306321" y="1881982"/>
                  </a:lnTo>
                  <a:lnTo>
                    <a:pt x="300719" y="1882776"/>
                  </a:lnTo>
                  <a:lnTo>
                    <a:pt x="290715" y="1883173"/>
                  </a:lnTo>
                  <a:lnTo>
                    <a:pt x="289914" y="1882776"/>
                  </a:lnTo>
                  <a:lnTo>
                    <a:pt x="288714" y="1881982"/>
                  </a:lnTo>
                  <a:lnTo>
                    <a:pt x="288314" y="1880792"/>
                  </a:lnTo>
                  <a:lnTo>
                    <a:pt x="287513" y="1879204"/>
                  </a:lnTo>
                  <a:lnTo>
                    <a:pt x="286713" y="1878807"/>
                  </a:lnTo>
                  <a:lnTo>
                    <a:pt x="285112" y="1878807"/>
                  </a:lnTo>
                  <a:lnTo>
                    <a:pt x="282311" y="1879998"/>
                  </a:lnTo>
                  <a:lnTo>
                    <a:pt x="278709" y="1882379"/>
                  </a:lnTo>
                  <a:lnTo>
                    <a:pt x="270306" y="1888729"/>
                  </a:lnTo>
                  <a:lnTo>
                    <a:pt x="261102" y="1894285"/>
                  </a:lnTo>
                  <a:lnTo>
                    <a:pt x="251898" y="1899445"/>
                  </a:lnTo>
                  <a:lnTo>
                    <a:pt x="246695" y="1901826"/>
                  </a:lnTo>
                  <a:lnTo>
                    <a:pt x="242293" y="1903810"/>
                  </a:lnTo>
                  <a:lnTo>
                    <a:pt x="236691" y="1905795"/>
                  </a:lnTo>
                  <a:lnTo>
                    <a:pt x="231089" y="1907779"/>
                  </a:lnTo>
                  <a:lnTo>
                    <a:pt x="225486" y="1908970"/>
                  </a:lnTo>
                  <a:lnTo>
                    <a:pt x="219484" y="1910160"/>
                  </a:lnTo>
                  <a:lnTo>
                    <a:pt x="213081" y="1910557"/>
                  </a:lnTo>
                  <a:lnTo>
                    <a:pt x="206678" y="1910954"/>
                  </a:lnTo>
                  <a:lnTo>
                    <a:pt x="199875" y="1911351"/>
                  </a:lnTo>
                  <a:lnTo>
                    <a:pt x="192672" y="1910954"/>
                  </a:lnTo>
                  <a:lnTo>
                    <a:pt x="186669" y="1910160"/>
                  </a:lnTo>
                  <a:lnTo>
                    <a:pt x="182267" y="1909367"/>
                  </a:lnTo>
                  <a:lnTo>
                    <a:pt x="178266" y="1908176"/>
                  </a:lnTo>
                  <a:lnTo>
                    <a:pt x="175064" y="1906985"/>
                  </a:lnTo>
                  <a:lnTo>
                    <a:pt x="172663" y="1905001"/>
                  </a:lnTo>
                  <a:lnTo>
                    <a:pt x="171062" y="1903017"/>
                  </a:lnTo>
                  <a:lnTo>
                    <a:pt x="169862" y="1901032"/>
                  </a:lnTo>
                  <a:lnTo>
                    <a:pt x="169862" y="1898651"/>
                  </a:lnTo>
                  <a:lnTo>
                    <a:pt x="169862" y="1896270"/>
                  </a:lnTo>
                  <a:lnTo>
                    <a:pt x="170662" y="1893888"/>
                  </a:lnTo>
                  <a:lnTo>
                    <a:pt x="171863" y="1890713"/>
                  </a:lnTo>
                  <a:lnTo>
                    <a:pt x="173864" y="1888332"/>
                  </a:lnTo>
                  <a:lnTo>
                    <a:pt x="177865" y="1882379"/>
                  </a:lnTo>
                  <a:lnTo>
                    <a:pt x="183868" y="1876426"/>
                  </a:lnTo>
                  <a:lnTo>
                    <a:pt x="190271" y="1870870"/>
                  </a:lnTo>
                  <a:lnTo>
                    <a:pt x="197074" y="1864916"/>
                  </a:lnTo>
                  <a:lnTo>
                    <a:pt x="203877" y="1860154"/>
                  </a:lnTo>
                  <a:lnTo>
                    <a:pt x="210279" y="1855391"/>
                  </a:lnTo>
                  <a:lnTo>
                    <a:pt x="220284" y="1848644"/>
                  </a:lnTo>
                  <a:lnTo>
                    <a:pt x="224686" y="1846263"/>
                  </a:lnTo>
                  <a:close/>
                  <a:moveTo>
                    <a:pt x="1862137" y="1284288"/>
                  </a:moveTo>
                  <a:lnTo>
                    <a:pt x="1861739" y="1287447"/>
                  </a:lnTo>
                  <a:lnTo>
                    <a:pt x="1860144" y="1296135"/>
                  </a:lnTo>
                  <a:lnTo>
                    <a:pt x="1858151" y="1308772"/>
                  </a:lnTo>
                  <a:lnTo>
                    <a:pt x="1856557" y="1315880"/>
                  </a:lnTo>
                  <a:lnTo>
                    <a:pt x="1854564" y="1322988"/>
                  </a:lnTo>
                  <a:lnTo>
                    <a:pt x="1852172" y="1330097"/>
                  </a:lnTo>
                  <a:lnTo>
                    <a:pt x="1849781" y="1337205"/>
                  </a:lnTo>
                  <a:lnTo>
                    <a:pt x="1846194" y="1343918"/>
                  </a:lnTo>
                  <a:lnTo>
                    <a:pt x="1843005" y="1350237"/>
                  </a:lnTo>
                  <a:lnTo>
                    <a:pt x="1838620" y="1355370"/>
                  </a:lnTo>
                  <a:lnTo>
                    <a:pt x="1836627" y="1357345"/>
                  </a:lnTo>
                  <a:lnTo>
                    <a:pt x="1834634" y="1359714"/>
                  </a:lnTo>
                  <a:lnTo>
                    <a:pt x="1831844" y="1361294"/>
                  </a:lnTo>
                  <a:lnTo>
                    <a:pt x="1829453" y="1362478"/>
                  </a:lnTo>
                  <a:lnTo>
                    <a:pt x="1826264" y="1363268"/>
                  </a:lnTo>
                  <a:lnTo>
                    <a:pt x="1823474" y="1363663"/>
                  </a:lnTo>
                  <a:lnTo>
                    <a:pt x="1820285" y="1363663"/>
                  </a:lnTo>
                  <a:lnTo>
                    <a:pt x="1816698" y="1363663"/>
                  </a:lnTo>
                  <a:lnTo>
                    <a:pt x="1814306" y="1363268"/>
                  </a:lnTo>
                  <a:lnTo>
                    <a:pt x="1811117" y="1362873"/>
                  </a:lnTo>
                  <a:lnTo>
                    <a:pt x="1809124" y="1362084"/>
                  </a:lnTo>
                  <a:lnTo>
                    <a:pt x="1807131" y="1361294"/>
                  </a:lnTo>
                  <a:lnTo>
                    <a:pt x="1805138" y="1360109"/>
                  </a:lnTo>
                  <a:lnTo>
                    <a:pt x="1803544" y="1358135"/>
                  </a:lnTo>
                  <a:lnTo>
                    <a:pt x="1802348" y="1356555"/>
                  </a:lnTo>
                  <a:lnTo>
                    <a:pt x="1801153" y="1354975"/>
                  </a:lnTo>
                  <a:lnTo>
                    <a:pt x="1800355" y="1353001"/>
                  </a:lnTo>
                  <a:lnTo>
                    <a:pt x="1799558" y="1350237"/>
                  </a:lnTo>
                  <a:lnTo>
                    <a:pt x="1798362" y="1345498"/>
                  </a:lnTo>
                  <a:lnTo>
                    <a:pt x="1797964" y="1339969"/>
                  </a:lnTo>
                  <a:lnTo>
                    <a:pt x="1797565" y="1334835"/>
                  </a:lnTo>
                  <a:lnTo>
                    <a:pt x="1796369" y="1330886"/>
                  </a:lnTo>
                  <a:lnTo>
                    <a:pt x="1795971" y="1329702"/>
                  </a:lnTo>
                  <a:lnTo>
                    <a:pt x="1795174" y="1328912"/>
                  </a:lnTo>
                  <a:lnTo>
                    <a:pt x="1794376" y="1328122"/>
                  </a:lnTo>
                  <a:lnTo>
                    <a:pt x="1793579" y="1328122"/>
                  </a:lnTo>
                  <a:lnTo>
                    <a:pt x="1791985" y="1328122"/>
                  </a:lnTo>
                  <a:lnTo>
                    <a:pt x="1791188" y="1328517"/>
                  </a:lnTo>
                  <a:lnTo>
                    <a:pt x="1790390" y="1328912"/>
                  </a:lnTo>
                  <a:lnTo>
                    <a:pt x="1789992" y="1329702"/>
                  </a:lnTo>
                  <a:lnTo>
                    <a:pt x="1788796" y="1332071"/>
                  </a:lnTo>
                  <a:lnTo>
                    <a:pt x="1788398" y="1336020"/>
                  </a:lnTo>
                  <a:lnTo>
                    <a:pt x="1787999" y="1337995"/>
                  </a:lnTo>
                  <a:lnTo>
                    <a:pt x="1787600" y="1340759"/>
                  </a:lnTo>
                  <a:lnTo>
                    <a:pt x="1785209" y="1346288"/>
                  </a:lnTo>
                  <a:lnTo>
                    <a:pt x="1782020" y="1351816"/>
                  </a:lnTo>
                  <a:lnTo>
                    <a:pt x="1778034" y="1356950"/>
                  </a:lnTo>
                  <a:lnTo>
                    <a:pt x="1776440" y="1358529"/>
                  </a:lnTo>
                  <a:lnTo>
                    <a:pt x="1774845" y="1360504"/>
                  </a:lnTo>
                  <a:lnTo>
                    <a:pt x="1773251" y="1361294"/>
                  </a:lnTo>
                  <a:lnTo>
                    <a:pt x="1771657" y="1361294"/>
                  </a:lnTo>
                  <a:lnTo>
                    <a:pt x="1770859" y="1360899"/>
                  </a:lnTo>
                  <a:lnTo>
                    <a:pt x="1770062" y="1358924"/>
                  </a:lnTo>
                  <a:lnTo>
                    <a:pt x="1770062" y="1356555"/>
                  </a:lnTo>
                  <a:lnTo>
                    <a:pt x="1770062" y="1353396"/>
                  </a:lnTo>
                  <a:lnTo>
                    <a:pt x="1772454" y="1335230"/>
                  </a:lnTo>
                  <a:lnTo>
                    <a:pt x="1774048" y="1326148"/>
                  </a:lnTo>
                  <a:lnTo>
                    <a:pt x="1775643" y="1317460"/>
                  </a:lnTo>
                  <a:lnTo>
                    <a:pt x="1778034" y="1309957"/>
                  </a:lnTo>
                  <a:lnTo>
                    <a:pt x="1779628" y="1306797"/>
                  </a:lnTo>
                  <a:lnTo>
                    <a:pt x="1781223" y="1303638"/>
                  </a:lnTo>
                  <a:lnTo>
                    <a:pt x="1782817" y="1301269"/>
                  </a:lnTo>
                  <a:lnTo>
                    <a:pt x="1784810" y="1299689"/>
                  </a:lnTo>
                  <a:lnTo>
                    <a:pt x="1787202" y="1298110"/>
                  </a:lnTo>
                  <a:lnTo>
                    <a:pt x="1789593" y="1297715"/>
                  </a:lnTo>
                  <a:lnTo>
                    <a:pt x="1862137" y="1284288"/>
                  </a:lnTo>
                  <a:close/>
                  <a:moveTo>
                    <a:pt x="42862" y="1284288"/>
                  </a:moveTo>
                  <a:lnTo>
                    <a:pt x="114155" y="1297983"/>
                  </a:lnTo>
                  <a:lnTo>
                    <a:pt x="116114" y="1298386"/>
                  </a:lnTo>
                  <a:lnTo>
                    <a:pt x="118073" y="1299595"/>
                  </a:lnTo>
                  <a:lnTo>
                    <a:pt x="120423" y="1301609"/>
                  </a:lnTo>
                  <a:lnTo>
                    <a:pt x="121990" y="1303623"/>
                  </a:lnTo>
                  <a:lnTo>
                    <a:pt x="123557" y="1306845"/>
                  </a:lnTo>
                  <a:lnTo>
                    <a:pt x="125124" y="1310067"/>
                  </a:lnTo>
                  <a:lnTo>
                    <a:pt x="127474" y="1318123"/>
                  </a:lnTo>
                  <a:lnTo>
                    <a:pt x="129433" y="1326985"/>
                  </a:lnTo>
                  <a:lnTo>
                    <a:pt x="130608" y="1335847"/>
                  </a:lnTo>
                  <a:lnTo>
                    <a:pt x="133350" y="1354376"/>
                  </a:lnTo>
                  <a:lnTo>
                    <a:pt x="133350" y="1358001"/>
                  </a:lnTo>
                  <a:lnTo>
                    <a:pt x="132958" y="1360820"/>
                  </a:lnTo>
                  <a:lnTo>
                    <a:pt x="132566" y="1362029"/>
                  </a:lnTo>
                  <a:lnTo>
                    <a:pt x="131000" y="1362834"/>
                  </a:lnTo>
                  <a:lnTo>
                    <a:pt x="129824" y="1362432"/>
                  </a:lnTo>
                  <a:lnTo>
                    <a:pt x="128257" y="1361626"/>
                  </a:lnTo>
                  <a:lnTo>
                    <a:pt x="126691" y="1360418"/>
                  </a:lnTo>
                  <a:lnTo>
                    <a:pt x="124732" y="1358001"/>
                  </a:lnTo>
                  <a:lnTo>
                    <a:pt x="121598" y="1353167"/>
                  </a:lnTo>
                  <a:lnTo>
                    <a:pt x="118073" y="1347528"/>
                  </a:lnTo>
                  <a:lnTo>
                    <a:pt x="116114" y="1341486"/>
                  </a:lnTo>
                  <a:lnTo>
                    <a:pt x="115331" y="1339069"/>
                  </a:lnTo>
                  <a:lnTo>
                    <a:pt x="115331" y="1336652"/>
                  </a:lnTo>
                  <a:lnTo>
                    <a:pt x="114939" y="1333430"/>
                  </a:lnTo>
                  <a:lnTo>
                    <a:pt x="113764" y="1330610"/>
                  </a:lnTo>
                  <a:lnTo>
                    <a:pt x="112980" y="1329805"/>
                  </a:lnTo>
                  <a:lnTo>
                    <a:pt x="111805" y="1328999"/>
                  </a:lnTo>
                  <a:lnTo>
                    <a:pt x="111022" y="1328596"/>
                  </a:lnTo>
                  <a:lnTo>
                    <a:pt x="110238" y="1328596"/>
                  </a:lnTo>
                  <a:lnTo>
                    <a:pt x="109455" y="1328999"/>
                  </a:lnTo>
                  <a:lnTo>
                    <a:pt x="108671" y="1329402"/>
                  </a:lnTo>
                  <a:lnTo>
                    <a:pt x="107888" y="1330610"/>
                  </a:lnTo>
                  <a:lnTo>
                    <a:pt x="107104" y="1332221"/>
                  </a:lnTo>
                  <a:lnTo>
                    <a:pt x="106321" y="1335444"/>
                  </a:lnTo>
                  <a:lnTo>
                    <a:pt x="105929" y="1341083"/>
                  </a:lnTo>
                  <a:lnTo>
                    <a:pt x="105146" y="1346722"/>
                  </a:lnTo>
                  <a:lnTo>
                    <a:pt x="104362" y="1351556"/>
                  </a:lnTo>
                  <a:lnTo>
                    <a:pt x="103579" y="1353973"/>
                  </a:lnTo>
                  <a:lnTo>
                    <a:pt x="102795" y="1355987"/>
                  </a:lnTo>
                  <a:lnTo>
                    <a:pt x="101620" y="1358001"/>
                  </a:lnTo>
                  <a:lnTo>
                    <a:pt x="100445" y="1360015"/>
                  </a:lnTo>
                  <a:lnTo>
                    <a:pt x="98487" y="1361223"/>
                  </a:lnTo>
                  <a:lnTo>
                    <a:pt x="96920" y="1362432"/>
                  </a:lnTo>
                  <a:lnTo>
                    <a:pt x="94961" y="1363237"/>
                  </a:lnTo>
                  <a:lnTo>
                    <a:pt x="92611" y="1364043"/>
                  </a:lnTo>
                  <a:lnTo>
                    <a:pt x="89869" y="1364848"/>
                  </a:lnTo>
                  <a:lnTo>
                    <a:pt x="87127" y="1365251"/>
                  </a:lnTo>
                  <a:lnTo>
                    <a:pt x="80467" y="1364848"/>
                  </a:lnTo>
                  <a:lnTo>
                    <a:pt x="77725" y="1364446"/>
                  </a:lnTo>
                  <a:lnTo>
                    <a:pt x="74983" y="1363640"/>
                  </a:lnTo>
                  <a:lnTo>
                    <a:pt x="72633" y="1362432"/>
                  </a:lnTo>
                  <a:lnTo>
                    <a:pt x="69891" y="1360820"/>
                  </a:lnTo>
                  <a:lnTo>
                    <a:pt x="67932" y="1358806"/>
                  </a:lnTo>
                  <a:lnTo>
                    <a:pt x="65190" y="1356792"/>
                  </a:lnTo>
                  <a:lnTo>
                    <a:pt x="61665" y="1351153"/>
                  </a:lnTo>
                  <a:lnTo>
                    <a:pt x="57747" y="1345111"/>
                  </a:lnTo>
                  <a:lnTo>
                    <a:pt x="55005" y="1338263"/>
                  </a:lnTo>
                  <a:lnTo>
                    <a:pt x="52655" y="1331013"/>
                  </a:lnTo>
                  <a:lnTo>
                    <a:pt x="49913" y="1323360"/>
                  </a:lnTo>
                  <a:lnTo>
                    <a:pt x="48346" y="1316109"/>
                  </a:lnTo>
                  <a:lnTo>
                    <a:pt x="46779" y="1308859"/>
                  </a:lnTo>
                  <a:lnTo>
                    <a:pt x="44037" y="1296372"/>
                  </a:lnTo>
                  <a:lnTo>
                    <a:pt x="43254" y="1287511"/>
                  </a:lnTo>
                  <a:lnTo>
                    <a:pt x="42862" y="1284288"/>
                  </a:lnTo>
                  <a:close/>
                  <a:moveTo>
                    <a:pt x="1298517" y="998258"/>
                  </a:moveTo>
                  <a:lnTo>
                    <a:pt x="1247697" y="1005006"/>
                  </a:lnTo>
                  <a:lnTo>
                    <a:pt x="970168" y="1039940"/>
                  </a:lnTo>
                  <a:lnTo>
                    <a:pt x="956272" y="1045895"/>
                  </a:lnTo>
                  <a:lnTo>
                    <a:pt x="928877" y="1057010"/>
                  </a:lnTo>
                  <a:lnTo>
                    <a:pt x="879644" y="1076859"/>
                  </a:lnTo>
                  <a:lnTo>
                    <a:pt x="925700" y="1070905"/>
                  </a:lnTo>
                  <a:lnTo>
                    <a:pt x="946743" y="1068523"/>
                  </a:lnTo>
                  <a:lnTo>
                    <a:pt x="1317972" y="1020885"/>
                  </a:lnTo>
                  <a:lnTo>
                    <a:pt x="1314399" y="1016122"/>
                  </a:lnTo>
                  <a:lnTo>
                    <a:pt x="1298517" y="998258"/>
                  </a:lnTo>
                  <a:close/>
                  <a:moveTo>
                    <a:pt x="1085309" y="949429"/>
                  </a:moveTo>
                  <a:lnTo>
                    <a:pt x="951111" y="956178"/>
                  </a:lnTo>
                  <a:lnTo>
                    <a:pt x="912995" y="958163"/>
                  </a:lnTo>
                  <a:lnTo>
                    <a:pt x="891952" y="958957"/>
                  </a:lnTo>
                  <a:lnTo>
                    <a:pt x="653731" y="981585"/>
                  </a:lnTo>
                  <a:lnTo>
                    <a:pt x="641819" y="988730"/>
                  </a:lnTo>
                  <a:lnTo>
                    <a:pt x="569956" y="1031207"/>
                  </a:lnTo>
                  <a:lnTo>
                    <a:pt x="947934" y="971263"/>
                  </a:lnTo>
                  <a:lnTo>
                    <a:pt x="990814" y="964515"/>
                  </a:lnTo>
                  <a:lnTo>
                    <a:pt x="999549" y="962927"/>
                  </a:lnTo>
                  <a:lnTo>
                    <a:pt x="1085309" y="949429"/>
                  </a:lnTo>
                  <a:close/>
                  <a:moveTo>
                    <a:pt x="606483" y="818030"/>
                  </a:moveTo>
                  <a:lnTo>
                    <a:pt x="609660" y="823191"/>
                  </a:lnTo>
                  <a:lnTo>
                    <a:pt x="612836" y="831527"/>
                  </a:lnTo>
                  <a:lnTo>
                    <a:pt x="621174" y="852964"/>
                  </a:lnTo>
                  <a:lnTo>
                    <a:pt x="619188" y="828351"/>
                  </a:lnTo>
                  <a:lnTo>
                    <a:pt x="606483" y="818030"/>
                  </a:lnTo>
                  <a:close/>
                  <a:moveTo>
                    <a:pt x="1283033" y="812472"/>
                  </a:moveTo>
                  <a:lnTo>
                    <a:pt x="1282239" y="812869"/>
                  </a:lnTo>
                  <a:lnTo>
                    <a:pt x="1281445" y="814060"/>
                  </a:lnTo>
                  <a:lnTo>
                    <a:pt x="1273504" y="824381"/>
                  </a:lnTo>
                  <a:lnTo>
                    <a:pt x="1265960" y="835100"/>
                  </a:lnTo>
                  <a:lnTo>
                    <a:pt x="1263578" y="838276"/>
                  </a:lnTo>
                  <a:lnTo>
                    <a:pt x="1256034" y="951811"/>
                  </a:lnTo>
                  <a:lnTo>
                    <a:pt x="1261990" y="924023"/>
                  </a:lnTo>
                  <a:lnTo>
                    <a:pt x="1268342" y="897425"/>
                  </a:lnTo>
                  <a:lnTo>
                    <a:pt x="1279062" y="850185"/>
                  </a:lnTo>
                  <a:lnTo>
                    <a:pt x="1282239" y="832321"/>
                  </a:lnTo>
                  <a:lnTo>
                    <a:pt x="1283430" y="825175"/>
                  </a:lnTo>
                  <a:lnTo>
                    <a:pt x="1284621" y="819618"/>
                  </a:lnTo>
                  <a:lnTo>
                    <a:pt x="1284621" y="815251"/>
                  </a:lnTo>
                  <a:lnTo>
                    <a:pt x="1283827" y="812869"/>
                  </a:lnTo>
                  <a:lnTo>
                    <a:pt x="1283430" y="812472"/>
                  </a:lnTo>
                  <a:lnTo>
                    <a:pt x="1283033" y="812472"/>
                  </a:lnTo>
                  <a:close/>
                  <a:moveTo>
                    <a:pt x="266522" y="615950"/>
                  </a:moveTo>
                  <a:lnTo>
                    <a:pt x="270489" y="616347"/>
                  </a:lnTo>
                  <a:lnTo>
                    <a:pt x="273661" y="619521"/>
                  </a:lnTo>
                  <a:lnTo>
                    <a:pt x="344258" y="879386"/>
                  </a:lnTo>
                  <a:lnTo>
                    <a:pt x="345448" y="868674"/>
                  </a:lnTo>
                  <a:lnTo>
                    <a:pt x="370434" y="687760"/>
                  </a:lnTo>
                  <a:lnTo>
                    <a:pt x="364485" y="673081"/>
                  </a:lnTo>
                  <a:lnTo>
                    <a:pt x="370831" y="674271"/>
                  </a:lnTo>
                  <a:lnTo>
                    <a:pt x="377573" y="675858"/>
                  </a:lnTo>
                  <a:lnTo>
                    <a:pt x="383919" y="676255"/>
                  </a:lnTo>
                  <a:lnTo>
                    <a:pt x="390265" y="676652"/>
                  </a:lnTo>
                  <a:lnTo>
                    <a:pt x="396214" y="676255"/>
                  </a:lnTo>
                  <a:lnTo>
                    <a:pt x="402957" y="675858"/>
                  </a:lnTo>
                  <a:lnTo>
                    <a:pt x="409699" y="674668"/>
                  </a:lnTo>
                  <a:lnTo>
                    <a:pt x="416045" y="673478"/>
                  </a:lnTo>
                  <a:lnTo>
                    <a:pt x="412872" y="683793"/>
                  </a:lnTo>
                  <a:lnTo>
                    <a:pt x="409699" y="694108"/>
                  </a:lnTo>
                  <a:lnTo>
                    <a:pt x="407716" y="704820"/>
                  </a:lnTo>
                  <a:lnTo>
                    <a:pt x="406526" y="716326"/>
                  </a:lnTo>
                  <a:lnTo>
                    <a:pt x="406129" y="724657"/>
                  </a:lnTo>
                  <a:lnTo>
                    <a:pt x="405733" y="734973"/>
                  </a:lnTo>
                  <a:lnTo>
                    <a:pt x="405733" y="746875"/>
                  </a:lnTo>
                  <a:lnTo>
                    <a:pt x="406526" y="759967"/>
                  </a:lnTo>
                  <a:lnTo>
                    <a:pt x="407319" y="774250"/>
                  </a:lnTo>
                  <a:lnTo>
                    <a:pt x="408509" y="789326"/>
                  </a:lnTo>
                  <a:lnTo>
                    <a:pt x="412079" y="823049"/>
                  </a:lnTo>
                  <a:lnTo>
                    <a:pt x="416045" y="859549"/>
                  </a:lnTo>
                  <a:lnTo>
                    <a:pt x="421597" y="897636"/>
                  </a:lnTo>
                  <a:lnTo>
                    <a:pt x="427546" y="936914"/>
                  </a:lnTo>
                  <a:lnTo>
                    <a:pt x="433496" y="976191"/>
                  </a:lnTo>
                  <a:lnTo>
                    <a:pt x="445791" y="1051175"/>
                  </a:lnTo>
                  <a:lnTo>
                    <a:pt x="456896" y="1114257"/>
                  </a:lnTo>
                  <a:lnTo>
                    <a:pt x="468398" y="1176546"/>
                  </a:lnTo>
                  <a:lnTo>
                    <a:pt x="469587" y="1181703"/>
                  </a:lnTo>
                  <a:lnTo>
                    <a:pt x="471967" y="1187258"/>
                  </a:lnTo>
                  <a:lnTo>
                    <a:pt x="474347" y="1192415"/>
                  </a:lnTo>
                  <a:lnTo>
                    <a:pt x="477123" y="1197573"/>
                  </a:lnTo>
                  <a:lnTo>
                    <a:pt x="481089" y="1201937"/>
                  </a:lnTo>
                  <a:lnTo>
                    <a:pt x="485055" y="1206301"/>
                  </a:lnTo>
                  <a:lnTo>
                    <a:pt x="489418" y="1210269"/>
                  </a:lnTo>
                  <a:lnTo>
                    <a:pt x="494177" y="1213046"/>
                  </a:lnTo>
                  <a:lnTo>
                    <a:pt x="500920" y="1217410"/>
                  </a:lnTo>
                  <a:lnTo>
                    <a:pt x="508059" y="1220187"/>
                  </a:lnTo>
                  <a:lnTo>
                    <a:pt x="515594" y="1222964"/>
                  </a:lnTo>
                  <a:lnTo>
                    <a:pt x="523527" y="1225345"/>
                  </a:lnTo>
                  <a:lnTo>
                    <a:pt x="531459" y="1227329"/>
                  </a:lnTo>
                  <a:lnTo>
                    <a:pt x="540581" y="1228519"/>
                  </a:lnTo>
                  <a:lnTo>
                    <a:pt x="549306" y="1228915"/>
                  </a:lnTo>
                  <a:lnTo>
                    <a:pt x="558428" y="1229312"/>
                  </a:lnTo>
                  <a:lnTo>
                    <a:pt x="566757" y="1229312"/>
                  </a:lnTo>
                  <a:lnTo>
                    <a:pt x="574689" y="1228519"/>
                  </a:lnTo>
                  <a:lnTo>
                    <a:pt x="583018" y="1228122"/>
                  </a:lnTo>
                  <a:lnTo>
                    <a:pt x="590950" y="1226932"/>
                  </a:lnTo>
                  <a:lnTo>
                    <a:pt x="595313" y="1274937"/>
                  </a:lnTo>
                  <a:lnTo>
                    <a:pt x="591347" y="1282476"/>
                  </a:lnTo>
                  <a:lnTo>
                    <a:pt x="588174" y="1290410"/>
                  </a:lnTo>
                  <a:lnTo>
                    <a:pt x="585398" y="1298742"/>
                  </a:lnTo>
                  <a:lnTo>
                    <a:pt x="583018" y="1306677"/>
                  </a:lnTo>
                  <a:lnTo>
                    <a:pt x="581432" y="1314612"/>
                  </a:lnTo>
                  <a:lnTo>
                    <a:pt x="579845" y="1322150"/>
                  </a:lnTo>
                  <a:lnTo>
                    <a:pt x="577466" y="1336829"/>
                  </a:lnTo>
                  <a:lnTo>
                    <a:pt x="573896" y="1342780"/>
                  </a:lnTo>
                  <a:lnTo>
                    <a:pt x="540581" y="1790304"/>
                  </a:lnTo>
                  <a:lnTo>
                    <a:pt x="537011" y="1789908"/>
                  </a:lnTo>
                  <a:lnTo>
                    <a:pt x="448170" y="1789908"/>
                  </a:lnTo>
                  <a:lnTo>
                    <a:pt x="444997" y="1789908"/>
                  </a:lnTo>
                  <a:lnTo>
                    <a:pt x="441428" y="1790304"/>
                  </a:lnTo>
                  <a:lnTo>
                    <a:pt x="434685" y="1792288"/>
                  </a:lnTo>
                  <a:lnTo>
                    <a:pt x="390265" y="1442759"/>
                  </a:lnTo>
                  <a:lnTo>
                    <a:pt x="383919" y="1443156"/>
                  </a:lnTo>
                  <a:lnTo>
                    <a:pt x="377970" y="1443553"/>
                  </a:lnTo>
                  <a:lnTo>
                    <a:pt x="373607" y="1443156"/>
                  </a:lnTo>
                  <a:lnTo>
                    <a:pt x="369641" y="1442759"/>
                  </a:lnTo>
                  <a:lnTo>
                    <a:pt x="327600" y="1792288"/>
                  </a:lnTo>
                  <a:lnTo>
                    <a:pt x="320461" y="1790304"/>
                  </a:lnTo>
                  <a:lnTo>
                    <a:pt x="316892" y="1789908"/>
                  </a:lnTo>
                  <a:lnTo>
                    <a:pt x="312926" y="1789908"/>
                  </a:lnTo>
                  <a:lnTo>
                    <a:pt x="224085" y="1789908"/>
                  </a:lnTo>
                  <a:lnTo>
                    <a:pt x="221309" y="1790304"/>
                  </a:lnTo>
                  <a:lnTo>
                    <a:pt x="218532" y="1790701"/>
                  </a:lnTo>
                  <a:lnTo>
                    <a:pt x="187597" y="1376503"/>
                  </a:lnTo>
                  <a:lnTo>
                    <a:pt x="188787" y="1369759"/>
                  </a:lnTo>
                  <a:lnTo>
                    <a:pt x="189580" y="1363014"/>
                  </a:lnTo>
                  <a:lnTo>
                    <a:pt x="189977" y="1355873"/>
                  </a:lnTo>
                  <a:lnTo>
                    <a:pt x="189580" y="1348335"/>
                  </a:lnTo>
                  <a:lnTo>
                    <a:pt x="188390" y="1338416"/>
                  </a:lnTo>
                  <a:lnTo>
                    <a:pt x="187200" y="1327704"/>
                  </a:lnTo>
                  <a:lnTo>
                    <a:pt x="184821" y="1315802"/>
                  </a:lnTo>
                  <a:lnTo>
                    <a:pt x="182044" y="1303503"/>
                  </a:lnTo>
                  <a:lnTo>
                    <a:pt x="179665" y="1297552"/>
                  </a:lnTo>
                  <a:lnTo>
                    <a:pt x="177682" y="1291601"/>
                  </a:lnTo>
                  <a:lnTo>
                    <a:pt x="175302" y="1285649"/>
                  </a:lnTo>
                  <a:lnTo>
                    <a:pt x="172526" y="1279698"/>
                  </a:lnTo>
                  <a:lnTo>
                    <a:pt x="169353" y="1274144"/>
                  </a:lnTo>
                  <a:lnTo>
                    <a:pt x="165783" y="1268590"/>
                  </a:lnTo>
                  <a:lnTo>
                    <a:pt x="161817" y="1263829"/>
                  </a:lnTo>
                  <a:lnTo>
                    <a:pt x="157058" y="1259465"/>
                  </a:lnTo>
                  <a:lnTo>
                    <a:pt x="149919" y="1178133"/>
                  </a:lnTo>
                  <a:lnTo>
                    <a:pt x="144763" y="1121795"/>
                  </a:lnTo>
                  <a:lnTo>
                    <a:pt x="140004" y="1058317"/>
                  </a:lnTo>
                  <a:lnTo>
                    <a:pt x="124536" y="836538"/>
                  </a:lnTo>
                  <a:lnTo>
                    <a:pt x="118587" y="831381"/>
                  </a:lnTo>
                  <a:lnTo>
                    <a:pt x="113034" y="825430"/>
                  </a:lnTo>
                  <a:lnTo>
                    <a:pt x="112637" y="825033"/>
                  </a:lnTo>
                  <a:lnTo>
                    <a:pt x="111844" y="825430"/>
                  </a:lnTo>
                  <a:lnTo>
                    <a:pt x="111051" y="827413"/>
                  </a:lnTo>
                  <a:lnTo>
                    <a:pt x="110654" y="831381"/>
                  </a:lnTo>
                  <a:lnTo>
                    <a:pt x="110258" y="836142"/>
                  </a:lnTo>
                  <a:lnTo>
                    <a:pt x="110258" y="851614"/>
                  </a:lnTo>
                  <a:lnTo>
                    <a:pt x="110258" y="871452"/>
                  </a:lnTo>
                  <a:lnTo>
                    <a:pt x="111051" y="925012"/>
                  </a:lnTo>
                  <a:lnTo>
                    <a:pt x="113827" y="990474"/>
                  </a:lnTo>
                  <a:lnTo>
                    <a:pt x="116603" y="1061491"/>
                  </a:lnTo>
                  <a:lnTo>
                    <a:pt x="119776" y="1131317"/>
                  </a:lnTo>
                  <a:lnTo>
                    <a:pt x="122949" y="1194002"/>
                  </a:lnTo>
                  <a:lnTo>
                    <a:pt x="126519" y="1243595"/>
                  </a:lnTo>
                  <a:lnTo>
                    <a:pt x="124536" y="1243198"/>
                  </a:lnTo>
                  <a:lnTo>
                    <a:pt x="122553" y="1242801"/>
                  </a:lnTo>
                  <a:lnTo>
                    <a:pt x="52353" y="1229312"/>
                  </a:lnTo>
                  <a:lnTo>
                    <a:pt x="47197" y="1228915"/>
                  </a:lnTo>
                  <a:lnTo>
                    <a:pt x="42041" y="1228519"/>
                  </a:lnTo>
                  <a:lnTo>
                    <a:pt x="36091" y="1228915"/>
                  </a:lnTo>
                  <a:lnTo>
                    <a:pt x="30539" y="1229709"/>
                  </a:lnTo>
                  <a:lnTo>
                    <a:pt x="27763" y="1205508"/>
                  </a:lnTo>
                  <a:lnTo>
                    <a:pt x="24590" y="1176942"/>
                  </a:lnTo>
                  <a:lnTo>
                    <a:pt x="21417" y="1145203"/>
                  </a:lnTo>
                  <a:lnTo>
                    <a:pt x="18244" y="1110290"/>
                  </a:lnTo>
                  <a:lnTo>
                    <a:pt x="12295" y="1036099"/>
                  </a:lnTo>
                  <a:lnTo>
                    <a:pt x="7139" y="959925"/>
                  </a:lnTo>
                  <a:lnTo>
                    <a:pt x="3173" y="887321"/>
                  </a:lnTo>
                  <a:lnTo>
                    <a:pt x="1586" y="853995"/>
                  </a:lnTo>
                  <a:lnTo>
                    <a:pt x="793" y="824636"/>
                  </a:lnTo>
                  <a:lnTo>
                    <a:pt x="0" y="798848"/>
                  </a:lnTo>
                  <a:lnTo>
                    <a:pt x="0" y="777424"/>
                  </a:lnTo>
                  <a:lnTo>
                    <a:pt x="396" y="761554"/>
                  </a:lnTo>
                  <a:lnTo>
                    <a:pt x="793" y="755603"/>
                  </a:lnTo>
                  <a:lnTo>
                    <a:pt x="1190" y="752032"/>
                  </a:lnTo>
                  <a:lnTo>
                    <a:pt x="1983" y="744494"/>
                  </a:lnTo>
                  <a:lnTo>
                    <a:pt x="3569" y="737353"/>
                  </a:lnTo>
                  <a:lnTo>
                    <a:pt x="5949" y="730608"/>
                  </a:lnTo>
                  <a:lnTo>
                    <a:pt x="8725" y="723864"/>
                  </a:lnTo>
                  <a:lnTo>
                    <a:pt x="12691" y="717516"/>
                  </a:lnTo>
                  <a:lnTo>
                    <a:pt x="16658" y="711168"/>
                  </a:lnTo>
                  <a:lnTo>
                    <a:pt x="21813" y="705217"/>
                  </a:lnTo>
                  <a:lnTo>
                    <a:pt x="27763" y="699266"/>
                  </a:lnTo>
                  <a:lnTo>
                    <a:pt x="33712" y="693711"/>
                  </a:lnTo>
                  <a:lnTo>
                    <a:pt x="40454" y="688157"/>
                  </a:lnTo>
                  <a:lnTo>
                    <a:pt x="47593" y="683396"/>
                  </a:lnTo>
                  <a:lnTo>
                    <a:pt x="55525" y="678239"/>
                  </a:lnTo>
                  <a:lnTo>
                    <a:pt x="63458" y="673478"/>
                  </a:lnTo>
                  <a:lnTo>
                    <a:pt x="72183" y="669113"/>
                  </a:lnTo>
                  <a:lnTo>
                    <a:pt x="81305" y="664353"/>
                  </a:lnTo>
                  <a:lnTo>
                    <a:pt x="90427" y="659988"/>
                  </a:lnTo>
                  <a:lnTo>
                    <a:pt x="99946" y="656418"/>
                  </a:lnTo>
                  <a:lnTo>
                    <a:pt x="109861" y="652450"/>
                  </a:lnTo>
                  <a:lnTo>
                    <a:pt x="130485" y="645309"/>
                  </a:lnTo>
                  <a:lnTo>
                    <a:pt x="151902" y="638564"/>
                  </a:lnTo>
                  <a:lnTo>
                    <a:pt x="174112" y="633010"/>
                  </a:lnTo>
                  <a:lnTo>
                    <a:pt x="196322" y="627456"/>
                  </a:lnTo>
                  <a:lnTo>
                    <a:pt x="218532" y="623488"/>
                  </a:lnTo>
                  <a:lnTo>
                    <a:pt x="241139" y="619521"/>
                  </a:lnTo>
                  <a:lnTo>
                    <a:pt x="262953" y="616347"/>
                  </a:lnTo>
                  <a:lnTo>
                    <a:pt x="266522" y="615950"/>
                  </a:lnTo>
                  <a:close/>
                  <a:moveTo>
                    <a:pt x="1664891" y="614363"/>
                  </a:moveTo>
                  <a:lnTo>
                    <a:pt x="1675210" y="614363"/>
                  </a:lnTo>
                  <a:lnTo>
                    <a:pt x="1686322" y="614760"/>
                  </a:lnTo>
                  <a:lnTo>
                    <a:pt x="1697038" y="615554"/>
                  </a:lnTo>
                  <a:lnTo>
                    <a:pt x="1707754" y="617142"/>
                  </a:lnTo>
                  <a:lnTo>
                    <a:pt x="1718866" y="619127"/>
                  </a:lnTo>
                  <a:lnTo>
                    <a:pt x="1729582" y="621906"/>
                  </a:lnTo>
                  <a:lnTo>
                    <a:pt x="1740297" y="624288"/>
                  </a:lnTo>
                  <a:lnTo>
                    <a:pt x="1750616" y="627861"/>
                  </a:lnTo>
                  <a:lnTo>
                    <a:pt x="1761729" y="631435"/>
                  </a:lnTo>
                  <a:lnTo>
                    <a:pt x="1772047" y="635405"/>
                  </a:lnTo>
                  <a:lnTo>
                    <a:pt x="1782366" y="638978"/>
                  </a:lnTo>
                  <a:lnTo>
                    <a:pt x="1792288" y="643742"/>
                  </a:lnTo>
                  <a:lnTo>
                    <a:pt x="1802210" y="648506"/>
                  </a:lnTo>
                  <a:lnTo>
                    <a:pt x="1821260" y="657637"/>
                  </a:lnTo>
                  <a:lnTo>
                    <a:pt x="1838326" y="667562"/>
                  </a:lnTo>
                  <a:lnTo>
                    <a:pt x="1854994" y="677885"/>
                  </a:lnTo>
                  <a:lnTo>
                    <a:pt x="1869282" y="687810"/>
                  </a:lnTo>
                  <a:lnTo>
                    <a:pt x="1881982" y="697338"/>
                  </a:lnTo>
                  <a:lnTo>
                    <a:pt x="1892301" y="706072"/>
                  </a:lnTo>
                  <a:lnTo>
                    <a:pt x="1900635" y="714012"/>
                  </a:lnTo>
                  <a:lnTo>
                    <a:pt x="1903810" y="717585"/>
                  </a:lnTo>
                  <a:lnTo>
                    <a:pt x="1905794" y="720761"/>
                  </a:lnTo>
                  <a:lnTo>
                    <a:pt x="1907779" y="723541"/>
                  </a:lnTo>
                  <a:lnTo>
                    <a:pt x="1908969" y="725923"/>
                  </a:lnTo>
                  <a:lnTo>
                    <a:pt x="1909366" y="730290"/>
                  </a:lnTo>
                  <a:lnTo>
                    <a:pt x="1909763" y="735848"/>
                  </a:lnTo>
                  <a:lnTo>
                    <a:pt x="1909763" y="752125"/>
                  </a:lnTo>
                  <a:lnTo>
                    <a:pt x="1908969" y="773961"/>
                  </a:lnTo>
                  <a:lnTo>
                    <a:pt x="1907779" y="800957"/>
                  </a:lnTo>
                  <a:lnTo>
                    <a:pt x="1905794" y="832321"/>
                  </a:lnTo>
                  <a:lnTo>
                    <a:pt x="1903413" y="866861"/>
                  </a:lnTo>
                  <a:lnTo>
                    <a:pt x="1897460" y="942689"/>
                  </a:lnTo>
                  <a:lnTo>
                    <a:pt x="1890316" y="1022885"/>
                  </a:lnTo>
                  <a:lnTo>
                    <a:pt x="1882379" y="1101096"/>
                  </a:lnTo>
                  <a:lnTo>
                    <a:pt x="1878410" y="1137621"/>
                  </a:lnTo>
                  <a:lnTo>
                    <a:pt x="1874838" y="1171366"/>
                  </a:lnTo>
                  <a:lnTo>
                    <a:pt x="1870869" y="1201539"/>
                  </a:lnTo>
                  <a:lnTo>
                    <a:pt x="1867298" y="1227345"/>
                  </a:lnTo>
                  <a:lnTo>
                    <a:pt x="1863726" y="1226948"/>
                  </a:lnTo>
                  <a:lnTo>
                    <a:pt x="1860948" y="1226948"/>
                  </a:lnTo>
                  <a:lnTo>
                    <a:pt x="1855391" y="1226948"/>
                  </a:lnTo>
                  <a:lnTo>
                    <a:pt x="1850232" y="1227742"/>
                  </a:lnTo>
                  <a:lnTo>
                    <a:pt x="1784351" y="1240049"/>
                  </a:lnTo>
                  <a:lnTo>
                    <a:pt x="1786732" y="1190026"/>
                  </a:lnTo>
                  <a:lnTo>
                    <a:pt x="1788716" y="1126504"/>
                  </a:lnTo>
                  <a:lnTo>
                    <a:pt x="1789907" y="1056631"/>
                  </a:lnTo>
                  <a:lnTo>
                    <a:pt x="1790701" y="985566"/>
                  </a:lnTo>
                  <a:lnTo>
                    <a:pt x="1790701" y="920854"/>
                  </a:lnTo>
                  <a:lnTo>
                    <a:pt x="1790304" y="892666"/>
                  </a:lnTo>
                  <a:lnTo>
                    <a:pt x="1789907" y="868052"/>
                  </a:lnTo>
                  <a:lnTo>
                    <a:pt x="1789113" y="848201"/>
                  </a:lnTo>
                  <a:lnTo>
                    <a:pt x="1787923" y="833909"/>
                  </a:lnTo>
                  <a:lnTo>
                    <a:pt x="1787129" y="828748"/>
                  </a:lnTo>
                  <a:lnTo>
                    <a:pt x="1786335" y="825969"/>
                  </a:lnTo>
                  <a:lnTo>
                    <a:pt x="1785541" y="824381"/>
                  </a:lnTo>
                  <a:lnTo>
                    <a:pt x="1785144" y="824381"/>
                  </a:lnTo>
                  <a:lnTo>
                    <a:pt x="1784351" y="824778"/>
                  </a:lnTo>
                  <a:lnTo>
                    <a:pt x="1778398" y="832718"/>
                  </a:lnTo>
                  <a:lnTo>
                    <a:pt x="1772444" y="841452"/>
                  </a:lnTo>
                  <a:lnTo>
                    <a:pt x="1770460" y="843437"/>
                  </a:lnTo>
                  <a:lnTo>
                    <a:pt x="1750616" y="1136033"/>
                  </a:lnTo>
                  <a:lnTo>
                    <a:pt x="1743869" y="1212258"/>
                  </a:lnTo>
                  <a:lnTo>
                    <a:pt x="1739107" y="1264664"/>
                  </a:lnTo>
                  <a:lnTo>
                    <a:pt x="1735932" y="1268634"/>
                  </a:lnTo>
                  <a:lnTo>
                    <a:pt x="1733551" y="1272604"/>
                  </a:lnTo>
                  <a:lnTo>
                    <a:pt x="1731169" y="1276971"/>
                  </a:lnTo>
                  <a:lnTo>
                    <a:pt x="1728391" y="1281338"/>
                  </a:lnTo>
                  <a:lnTo>
                    <a:pt x="1724819" y="1290469"/>
                  </a:lnTo>
                  <a:lnTo>
                    <a:pt x="1721644" y="1300394"/>
                  </a:lnTo>
                  <a:lnTo>
                    <a:pt x="1718866" y="1309526"/>
                  </a:lnTo>
                  <a:lnTo>
                    <a:pt x="1717279" y="1319054"/>
                  </a:lnTo>
                  <a:lnTo>
                    <a:pt x="1715294" y="1328185"/>
                  </a:lnTo>
                  <a:lnTo>
                    <a:pt x="1714501" y="1336522"/>
                  </a:lnTo>
                  <a:lnTo>
                    <a:pt x="1710929" y="1342477"/>
                  </a:lnTo>
                  <a:lnTo>
                    <a:pt x="1677194" y="1790303"/>
                  </a:lnTo>
                  <a:lnTo>
                    <a:pt x="1674019" y="1789906"/>
                  </a:lnTo>
                  <a:lnTo>
                    <a:pt x="1585119" y="1789906"/>
                  </a:lnTo>
                  <a:lnTo>
                    <a:pt x="1581150" y="1789906"/>
                  </a:lnTo>
                  <a:lnTo>
                    <a:pt x="1577975" y="1790303"/>
                  </a:lnTo>
                  <a:lnTo>
                    <a:pt x="1571229" y="1792288"/>
                  </a:lnTo>
                  <a:lnTo>
                    <a:pt x="1526382" y="1442523"/>
                  </a:lnTo>
                  <a:lnTo>
                    <a:pt x="1520429" y="1442920"/>
                  </a:lnTo>
                  <a:lnTo>
                    <a:pt x="1514475" y="1443317"/>
                  </a:lnTo>
                  <a:lnTo>
                    <a:pt x="1510110" y="1442920"/>
                  </a:lnTo>
                  <a:lnTo>
                    <a:pt x="1505744" y="1442523"/>
                  </a:lnTo>
                  <a:lnTo>
                    <a:pt x="1464072" y="1792288"/>
                  </a:lnTo>
                  <a:lnTo>
                    <a:pt x="1456929" y="1790303"/>
                  </a:lnTo>
                  <a:lnTo>
                    <a:pt x="1453357" y="1789906"/>
                  </a:lnTo>
                  <a:lnTo>
                    <a:pt x="1449388" y="1789906"/>
                  </a:lnTo>
                  <a:lnTo>
                    <a:pt x="1360488" y="1789906"/>
                  </a:lnTo>
                  <a:lnTo>
                    <a:pt x="1357710" y="1790303"/>
                  </a:lnTo>
                  <a:lnTo>
                    <a:pt x="1354932" y="1790700"/>
                  </a:lnTo>
                  <a:lnTo>
                    <a:pt x="1323578" y="1376223"/>
                  </a:lnTo>
                  <a:lnTo>
                    <a:pt x="1325563" y="1369871"/>
                  </a:lnTo>
                  <a:lnTo>
                    <a:pt x="1326357" y="1362725"/>
                  </a:lnTo>
                  <a:lnTo>
                    <a:pt x="1326357" y="1355579"/>
                  </a:lnTo>
                  <a:lnTo>
                    <a:pt x="1325960" y="1348035"/>
                  </a:lnTo>
                  <a:lnTo>
                    <a:pt x="1324769" y="1338110"/>
                  </a:lnTo>
                  <a:lnTo>
                    <a:pt x="1323182" y="1327391"/>
                  </a:lnTo>
                  <a:lnTo>
                    <a:pt x="1321197" y="1315481"/>
                  </a:lnTo>
                  <a:lnTo>
                    <a:pt x="1318419" y="1303173"/>
                  </a:lnTo>
                  <a:lnTo>
                    <a:pt x="1316435" y="1297218"/>
                  </a:lnTo>
                  <a:lnTo>
                    <a:pt x="1314053" y="1291263"/>
                  </a:lnTo>
                  <a:lnTo>
                    <a:pt x="1312069" y="1285308"/>
                  </a:lnTo>
                  <a:lnTo>
                    <a:pt x="1308894" y="1279353"/>
                  </a:lnTo>
                  <a:lnTo>
                    <a:pt x="1305719" y="1273795"/>
                  </a:lnTo>
                  <a:lnTo>
                    <a:pt x="1302147" y="1268237"/>
                  </a:lnTo>
                  <a:lnTo>
                    <a:pt x="1298178" y="1263472"/>
                  </a:lnTo>
                  <a:lnTo>
                    <a:pt x="1293813" y="1259105"/>
                  </a:lnTo>
                  <a:lnTo>
                    <a:pt x="1292225" y="1240049"/>
                  </a:lnTo>
                  <a:lnTo>
                    <a:pt x="1293813" y="1217419"/>
                  </a:lnTo>
                  <a:lnTo>
                    <a:pt x="1305322" y="1219802"/>
                  </a:lnTo>
                  <a:lnTo>
                    <a:pt x="1311672" y="1220993"/>
                  </a:lnTo>
                  <a:lnTo>
                    <a:pt x="1317228" y="1220993"/>
                  </a:lnTo>
                  <a:lnTo>
                    <a:pt x="1321991" y="1220993"/>
                  </a:lnTo>
                  <a:lnTo>
                    <a:pt x="1326357" y="1220596"/>
                  </a:lnTo>
                  <a:lnTo>
                    <a:pt x="1330325" y="1219802"/>
                  </a:lnTo>
                  <a:lnTo>
                    <a:pt x="1334691" y="1218610"/>
                  </a:lnTo>
                  <a:lnTo>
                    <a:pt x="1339057" y="1217022"/>
                  </a:lnTo>
                  <a:lnTo>
                    <a:pt x="1342628" y="1215037"/>
                  </a:lnTo>
                  <a:lnTo>
                    <a:pt x="1346597" y="1213052"/>
                  </a:lnTo>
                  <a:lnTo>
                    <a:pt x="1350169" y="1210670"/>
                  </a:lnTo>
                  <a:lnTo>
                    <a:pt x="1353741" y="1207891"/>
                  </a:lnTo>
                  <a:lnTo>
                    <a:pt x="1356916" y="1205112"/>
                  </a:lnTo>
                  <a:lnTo>
                    <a:pt x="1360091" y="1201539"/>
                  </a:lnTo>
                  <a:lnTo>
                    <a:pt x="1362869" y="1198363"/>
                  </a:lnTo>
                  <a:lnTo>
                    <a:pt x="1365647" y="1194393"/>
                  </a:lnTo>
                  <a:lnTo>
                    <a:pt x="1367632" y="1190820"/>
                  </a:lnTo>
                  <a:lnTo>
                    <a:pt x="1369219" y="1186453"/>
                  </a:lnTo>
                  <a:lnTo>
                    <a:pt x="1370807" y="1182086"/>
                  </a:lnTo>
                  <a:lnTo>
                    <a:pt x="1394619" y="1110624"/>
                  </a:lnTo>
                  <a:lnTo>
                    <a:pt x="1417638" y="1047897"/>
                  </a:lnTo>
                  <a:lnTo>
                    <a:pt x="1429544" y="1016533"/>
                  </a:lnTo>
                  <a:lnTo>
                    <a:pt x="1440657" y="985169"/>
                  </a:lnTo>
                  <a:lnTo>
                    <a:pt x="1450578" y="954997"/>
                  </a:lnTo>
                  <a:lnTo>
                    <a:pt x="1460500" y="924427"/>
                  </a:lnTo>
                  <a:lnTo>
                    <a:pt x="1469629" y="895048"/>
                  </a:lnTo>
                  <a:lnTo>
                    <a:pt x="1477169" y="866067"/>
                  </a:lnTo>
                  <a:lnTo>
                    <a:pt x="1480741" y="878771"/>
                  </a:lnTo>
                  <a:lnTo>
                    <a:pt x="1482329" y="868052"/>
                  </a:lnTo>
                  <a:lnTo>
                    <a:pt x="1491854" y="796193"/>
                  </a:lnTo>
                  <a:lnTo>
                    <a:pt x="1493838" y="783886"/>
                  </a:lnTo>
                  <a:lnTo>
                    <a:pt x="1506538" y="687016"/>
                  </a:lnTo>
                  <a:lnTo>
                    <a:pt x="1500982" y="672326"/>
                  </a:lnTo>
                  <a:lnTo>
                    <a:pt x="1507729" y="673517"/>
                  </a:lnTo>
                  <a:lnTo>
                    <a:pt x="1514079" y="675105"/>
                  </a:lnTo>
                  <a:lnTo>
                    <a:pt x="1520032" y="675502"/>
                  </a:lnTo>
                  <a:lnTo>
                    <a:pt x="1526382" y="675899"/>
                  </a:lnTo>
                  <a:lnTo>
                    <a:pt x="1533922" y="675502"/>
                  </a:lnTo>
                  <a:lnTo>
                    <a:pt x="1541860" y="674311"/>
                  </a:lnTo>
                  <a:lnTo>
                    <a:pt x="1549400" y="673517"/>
                  </a:lnTo>
                  <a:lnTo>
                    <a:pt x="1556941" y="671929"/>
                  </a:lnTo>
                  <a:lnTo>
                    <a:pt x="1551385" y="690589"/>
                  </a:lnTo>
                  <a:lnTo>
                    <a:pt x="1573213" y="881153"/>
                  </a:lnTo>
                  <a:lnTo>
                    <a:pt x="1628776" y="636993"/>
                  </a:lnTo>
                  <a:lnTo>
                    <a:pt x="1635126" y="631832"/>
                  </a:lnTo>
                  <a:lnTo>
                    <a:pt x="1641476" y="626273"/>
                  </a:lnTo>
                  <a:lnTo>
                    <a:pt x="1647826" y="621112"/>
                  </a:lnTo>
                  <a:lnTo>
                    <a:pt x="1654176" y="615157"/>
                  </a:lnTo>
                  <a:lnTo>
                    <a:pt x="1664891" y="614363"/>
                  </a:lnTo>
                  <a:close/>
                  <a:moveTo>
                    <a:pt x="1134938" y="547688"/>
                  </a:moveTo>
                  <a:lnTo>
                    <a:pt x="1149232" y="547688"/>
                  </a:lnTo>
                  <a:lnTo>
                    <a:pt x="1163128" y="548482"/>
                  </a:lnTo>
                  <a:lnTo>
                    <a:pt x="1177421" y="550070"/>
                  </a:lnTo>
                  <a:lnTo>
                    <a:pt x="1191317" y="552055"/>
                  </a:lnTo>
                  <a:lnTo>
                    <a:pt x="1205611" y="554834"/>
                  </a:lnTo>
                  <a:lnTo>
                    <a:pt x="1219507" y="558010"/>
                  </a:lnTo>
                  <a:lnTo>
                    <a:pt x="1233403" y="561979"/>
                  </a:lnTo>
                  <a:lnTo>
                    <a:pt x="1247300" y="566346"/>
                  </a:lnTo>
                  <a:lnTo>
                    <a:pt x="1261196" y="571110"/>
                  </a:lnTo>
                  <a:lnTo>
                    <a:pt x="1274695" y="576667"/>
                  </a:lnTo>
                  <a:lnTo>
                    <a:pt x="1288194" y="582225"/>
                  </a:lnTo>
                  <a:lnTo>
                    <a:pt x="1300899" y="588180"/>
                  </a:lnTo>
                  <a:lnTo>
                    <a:pt x="1313605" y="594531"/>
                  </a:lnTo>
                  <a:lnTo>
                    <a:pt x="1325913" y="600883"/>
                  </a:lnTo>
                  <a:lnTo>
                    <a:pt x="1337824" y="607632"/>
                  </a:lnTo>
                  <a:lnTo>
                    <a:pt x="1349338" y="614777"/>
                  </a:lnTo>
                  <a:lnTo>
                    <a:pt x="1360455" y="621923"/>
                  </a:lnTo>
                  <a:lnTo>
                    <a:pt x="1370381" y="629069"/>
                  </a:lnTo>
                  <a:lnTo>
                    <a:pt x="1380704" y="636214"/>
                  </a:lnTo>
                  <a:lnTo>
                    <a:pt x="1389836" y="643757"/>
                  </a:lnTo>
                  <a:lnTo>
                    <a:pt x="1398173" y="650902"/>
                  </a:lnTo>
                  <a:lnTo>
                    <a:pt x="1405717" y="658048"/>
                  </a:lnTo>
                  <a:lnTo>
                    <a:pt x="1412864" y="665590"/>
                  </a:lnTo>
                  <a:lnTo>
                    <a:pt x="1419216" y="672339"/>
                  </a:lnTo>
                  <a:lnTo>
                    <a:pt x="1425172" y="679485"/>
                  </a:lnTo>
                  <a:lnTo>
                    <a:pt x="1429936" y="686233"/>
                  </a:lnTo>
                  <a:lnTo>
                    <a:pt x="1433907" y="692982"/>
                  </a:lnTo>
                  <a:lnTo>
                    <a:pt x="1436289" y="699334"/>
                  </a:lnTo>
                  <a:lnTo>
                    <a:pt x="1438274" y="705288"/>
                  </a:lnTo>
                  <a:lnTo>
                    <a:pt x="1439068" y="711243"/>
                  </a:lnTo>
                  <a:lnTo>
                    <a:pt x="1439862" y="719182"/>
                  </a:lnTo>
                  <a:lnTo>
                    <a:pt x="1441053" y="727916"/>
                  </a:lnTo>
                  <a:lnTo>
                    <a:pt x="1441450" y="737443"/>
                  </a:lnTo>
                  <a:lnTo>
                    <a:pt x="1441053" y="746971"/>
                  </a:lnTo>
                  <a:lnTo>
                    <a:pt x="1440656" y="756895"/>
                  </a:lnTo>
                  <a:lnTo>
                    <a:pt x="1439465" y="766820"/>
                  </a:lnTo>
                  <a:lnTo>
                    <a:pt x="1438671" y="777538"/>
                  </a:lnTo>
                  <a:lnTo>
                    <a:pt x="1437083" y="787860"/>
                  </a:lnTo>
                  <a:lnTo>
                    <a:pt x="1433112" y="810090"/>
                  </a:lnTo>
                  <a:lnTo>
                    <a:pt x="1428348" y="833512"/>
                  </a:lnTo>
                  <a:lnTo>
                    <a:pt x="1422392" y="857331"/>
                  </a:lnTo>
                  <a:lnTo>
                    <a:pt x="1415643" y="882340"/>
                  </a:lnTo>
                  <a:lnTo>
                    <a:pt x="1407702" y="908144"/>
                  </a:lnTo>
                  <a:lnTo>
                    <a:pt x="1399761" y="933947"/>
                  </a:lnTo>
                  <a:lnTo>
                    <a:pt x="1390630" y="960148"/>
                  </a:lnTo>
                  <a:lnTo>
                    <a:pt x="1381101" y="986348"/>
                  </a:lnTo>
                  <a:lnTo>
                    <a:pt x="1361646" y="1039146"/>
                  </a:lnTo>
                  <a:lnTo>
                    <a:pt x="1342191" y="1091547"/>
                  </a:lnTo>
                  <a:lnTo>
                    <a:pt x="1317972" y="1165385"/>
                  </a:lnTo>
                  <a:lnTo>
                    <a:pt x="1242535" y="1148315"/>
                  </a:lnTo>
                  <a:lnTo>
                    <a:pt x="1238962" y="1207465"/>
                  </a:lnTo>
                  <a:lnTo>
                    <a:pt x="1232212" y="1284875"/>
                  </a:lnTo>
                  <a:lnTo>
                    <a:pt x="1226654" y="1344422"/>
                  </a:lnTo>
                  <a:lnTo>
                    <a:pt x="1221095" y="1398411"/>
                  </a:lnTo>
                  <a:lnTo>
                    <a:pt x="1220698" y="1403572"/>
                  </a:lnTo>
                  <a:lnTo>
                    <a:pt x="1218316" y="1411908"/>
                  </a:lnTo>
                  <a:lnTo>
                    <a:pt x="1214743" y="1420245"/>
                  </a:lnTo>
                  <a:lnTo>
                    <a:pt x="1211169" y="1428581"/>
                  </a:lnTo>
                  <a:lnTo>
                    <a:pt x="1207199" y="1436918"/>
                  </a:lnTo>
                  <a:lnTo>
                    <a:pt x="1203229" y="1444857"/>
                  </a:lnTo>
                  <a:lnTo>
                    <a:pt x="1198464" y="1452797"/>
                  </a:lnTo>
                  <a:lnTo>
                    <a:pt x="1193303" y="1461133"/>
                  </a:lnTo>
                  <a:lnTo>
                    <a:pt x="1187744" y="1469073"/>
                  </a:lnTo>
                  <a:lnTo>
                    <a:pt x="1141688" y="2084388"/>
                  </a:lnTo>
                  <a:lnTo>
                    <a:pt x="1017416" y="2084388"/>
                  </a:lnTo>
                  <a:lnTo>
                    <a:pt x="955478" y="1594915"/>
                  </a:lnTo>
                  <a:lnTo>
                    <a:pt x="947537" y="1595709"/>
                  </a:lnTo>
                  <a:lnTo>
                    <a:pt x="943567" y="1596503"/>
                  </a:lnTo>
                  <a:lnTo>
                    <a:pt x="939597" y="1596503"/>
                  </a:lnTo>
                  <a:lnTo>
                    <a:pt x="934435" y="1595709"/>
                  </a:lnTo>
                  <a:lnTo>
                    <a:pt x="928877" y="1595312"/>
                  </a:lnTo>
                  <a:lnTo>
                    <a:pt x="871306" y="2082006"/>
                  </a:lnTo>
                  <a:lnTo>
                    <a:pt x="741476" y="2084388"/>
                  </a:lnTo>
                  <a:lnTo>
                    <a:pt x="694625" y="1461133"/>
                  </a:lnTo>
                  <a:lnTo>
                    <a:pt x="685890" y="1446842"/>
                  </a:lnTo>
                  <a:lnTo>
                    <a:pt x="681920" y="1439697"/>
                  </a:lnTo>
                  <a:lnTo>
                    <a:pt x="677553" y="1432948"/>
                  </a:lnTo>
                  <a:lnTo>
                    <a:pt x="673582" y="1425802"/>
                  </a:lnTo>
                  <a:lnTo>
                    <a:pt x="670406" y="1418657"/>
                  </a:lnTo>
                  <a:lnTo>
                    <a:pt x="667230" y="1411511"/>
                  </a:lnTo>
                  <a:lnTo>
                    <a:pt x="664848" y="1403969"/>
                  </a:lnTo>
                  <a:lnTo>
                    <a:pt x="664053" y="1398411"/>
                  </a:lnTo>
                  <a:lnTo>
                    <a:pt x="657701" y="1329337"/>
                  </a:lnTo>
                  <a:lnTo>
                    <a:pt x="650554" y="1253514"/>
                  </a:lnTo>
                  <a:lnTo>
                    <a:pt x="642217" y="1157446"/>
                  </a:lnTo>
                  <a:lnTo>
                    <a:pt x="626335" y="1161415"/>
                  </a:lnTo>
                  <a:lnTo>
                    <a:pt x="610057" y="1165782"/>
                  </a:lnTo>
                  <a:lnTo>
                    <a:pt x="594175" y="1168958"/>
                  </a:lnTo>
                  <a:lnTo>
                    <a:pt x="585440" y="1170943"/>
                  </a:lnTo>
                  <a:lnTo>
                    <a:pt x="577500" y="1171737"/>
                  </a:lnTo>
                  <a:lnTo>
                    <a:pt x="569956" y="1172531"/>
                  </a:lnTo>
                  <a:lnTo>
                    <a:pt x="562412" y="1172928"/>
                  </a:lnTo>
                  <a:lnTo>
                    <a:pt x="554869" y="1172928"/>
                  </a:lnTo>
                  <a:lnTo>
                    <a:pt x="548119" y="1172531"/>
                  </a:lnTo>
                  <a:lnTo>
                    <a:pt x="541369" y="1171737"/>
                  </a:lnTo>
                  <a:lnTo>
                    <a:pt x="535017" y="1170149"/>
                  </a:lnTo>
                  <a:lnTo>
                    <a:pt x="529458" y="1167767"/>
                  </a:lnTo>
                  <a:lnTo>
                    <a:pt x="523900" y="1165385"/>
                  </a:lnTo>
                  <a:lnTo>
                    <a:pt x="514768" y="1116557"/>
                  </a:lnTo>
                  <a:lnTo>
                    <a:pt x="504048" y="1055819"/>
                  </a:lnTo>
                  <a:lnTo>
                    <a:pt x="492931" y="988730"/>
                  </a:lnTo>
                  <a:lnTo>
                    <a:pt x="482211" y="919656"/>
                  </a:lnTo>
                  <a:lnTo>
                    <a:pt x="477049" y="885913"/>
                  </a:lnTo>
                  <a:lnTo>
                    <a:pt x="472682" y="853361"/>
                  </a:lnTo>
                  <a:lnTo>
                    <a:pt x="468712" y="822397"/>
                  </a:lnTo>
                  <a:lnTo>
                    <a:pt x="465932" y="794608"/>
                  </a:lnTo>
                  <a:lnTo>
                    <a:pt x="463550" y="770393"/>
                  </a:lnTo>
                  <a:lnTo>
                    <a:pt x="462359" y="748956"/>
                  </a:lnTo>
                  <a:lnTo>
                    <a:pt x="461962" y="740222"/>
                  </a:lnTo>
                  <a:lnTo>
                    <a:pt x="461962" y="732680"/>
                  </a:lnTo>
                  <a:lnTo>
                    <a:pt x="462359" y="726328"/>
                  </a:lnTo>
                  <a:lnTo>
                    <a:pt x="463153" y="720770"/>
                  </a:lnTo>
                  <a:lnTo>
                    <a:pt x="463550" y="716404"/>
                  </a:lnTo>
                  <a:lnTo>
                    <a:pt x="463947" y="711640"/>
                  </a:lnTo>
                  <a:lnTo>
                    <a:pt x="465138" y="707273"/>
                  </a:lnTo>
                  <a:lnTo>
                    <a:pt x="466330" y="702906"/>
                  </a:lnTo>
                  <a:lnTo>
                    <a:pt x="469109" y="694173"/>
                  </a:lnTo>
                  <a:lnTo>
                    <a:pt x="473079" y="685836"/>
                  </a:lnTo>
                  <a:lnTo>
                    <a:pt x="477447" y="677500"/>
                  </a:lnTo>
                  <a:lnTo>
                    <a:pt x="483005" y="669957"/>
                  </a:lnTo>
                  <a:lnTo>
                    <a:pt x="489358" y="662415"/>
                  </a:lnTo>
                  <a:lnTo>
                    <a:pt x="496504" y="654475"/>
                  </a:lnTo>
                  <a:lnTo>
                    <a:pt x="504048" y="647329"/>
                  </a:lnTo>
                  <a:lnTo>
                    <a:pt x="512783" y="640581"/>
                  </a:lnTo>
                  <a:lnTo>
                    <a:pt x="521915" y="634229"/>
                  </a:lnTo>
                  <a:lnTo>
                    <a:pt x="531443" y="628275"/>
                  </a:lnTo>
                  <a:lnTo>
                    <a:pt x="542163" y="621923"/>
                  </a:lnTo>
                  <a:lnTo>
                    <a:pt x="552883" y="616365"/>
                  </a:lnTo>
                  <a:lnTo>
                    <a:pt x="564000" y="610411"/>
                  </a:lnTo>
                  <a:lnTo>
                    <a:pt x="575911" y="605250"/>
                  </a:lnTo>
                  <a:lnTo>
                    <a:pt x="588220" y="600089"/>
                  </a:lnTo>
                  <a:lnTo>
                    <a:pt x="600925" y="595325"/>
                  </a:lnTo>
                  <a:lnTo>
                    <a:pt x="613233" y="590562"/>
                  </a:lnTo>
                  <a:lnTo>
                    <a:pt x="626732" y="586195"/>
                  </a:lnTo>
                  <a:lnTo>
                    <a:pt x="640231" y="582225"/>
                  </a:lnTo>
                  <a:lnTo>
                    <a:pt x="653731" y="577858"/>
                  </a:lnTo>
                  <a:lnTo>
                    <a:pt x="681920" y="570713"/>
                  </a:lnTo>
                  <a:lnTo>
                    <a:pt x="710110" y="564361"/>
                  </a:lnTo>
                  <a:lnTo>
                    <a:pt x="738299" y="558407"/>
                  </a:lnTo>
                  <a:lnTo>
                    <a:pt x="766489" y="554040"/>
                  </a:lnTo>
                  <a:lnTo>
                    <a:pt x="793884" y="549673"/>
                  </a:lnTo>
                  <a:lnTo>
                    <a:pt x="797458" y="549276"/>
                  </a:lnTo>
                  <a:lnTo>
                    <a:pt x="800634" y="549276"/>
                  </a:lnTo>
                  <a:lnTo>
                    <a:pt x="806987" y="549276"/>
                  </a:lnTo>
                  <a:lnTo>
                    <a:pt x="897114" y="881943"/>
                  </a:lnTo>
                  <a:lnTo>
                    <a:pt x="899099" y="868843"/>
                  </a:lnTo>
                  <a:lnTo>
                    <a:pt x="930068" y="640581"/>
                  </a:lnTo>
                  <a:lnTo>
                    <a:pt x="921333" y="617953"/>
                  </a:lnTo>
                  <a:lnTo>
                    <a:pt x="938406" y="588577"/>
                  </a:lnTo>
                  <a:lnTo>
                    <a:pt x="977712" y="588180"/>
                  </a:lnTo>
                  <a:lnTo>
                    <a:pt x="994388" y="617953"/>
                  </a:lnTo>
                  <a:lnTo>
                    <a:pt x="986844" y="644551"/>
                  </a:lnTo>
                  <a:lnTo>
                    <a:pt x="1014636" y="885913"/>
                  </a:lnTo>
                  <a:lnTo>
                    <a:pt x="1088485" y="559597"/>
                  </a:lnTo>
                  <a:lnTo>
                    <a:pt x="1096823" y="556025"/>
                  </a:lnTo>
                  <a:lnTo>
                    <a:pt x="1103175" y="552849"/>
                  </a:lnTo>
                  <a:lnTo>
                    <a:pt x="1106749" y="550467"/>
                  </a:lnTo>
                  <a:lnTo>
                    <a:pt x="1107543" y="550070"/>
                  </a:lnTo>
                  <a:lnTo>
                    <a:pt x="1107543" y="549673"/>
                  </a:lnTo>
                  <a:lnTo>
                    <a:pt x="1121042" y="548085"/>
                  </a:lnTo>
                  <a:lnTo>
                    <a:pt x="1134938" y="547688"/>
                  </a:lnTo>
                  <a:close/>
                  <a:moveTo>
                    <a:pt x="1529566" y="180975"/>
                  </a:moveTo>
                  <a:lnTo>
                    <a:pt x="1542295" y="180975"/>
                  </a:lnTo>
                  <a:lnTo>
                    <a:pt x="1554228" y="181372"/>
                  </a:lnTo>
                  <a:lnTo>
                    <a:pt x="1566162" y="182564"/>
                  </a:lnTo>
                  <a:lnTo>
                    <a:pt x="1577698" y="184153"/>
                  </a:lnTo>
                  <a:lnTo>
                    <a:pt x="1588040" y="186139"/>
                  </a:lnTo>
                  <a:lnTo>
                    <a:pt x="1598781" y="188920"/>
                  </a:lnTo>
                  <a:lnTo>
                    <a:pt x="1608328" y="191700"/>
                  </a:lnTo>
                  <a:lnTo>
                    <a:pt x="1617874" y="195275"/>
                  </a:lnTo>
                  <a:lnTo>
                    <a:pt x="1626626" y="198453"/>
                  </a:lnTo>
                  <a:lnTo>
                    <a:pt x="1634979" y="202426"/>
                  </a:lnTo>
                  <a:lnTo>
                    <a:pt x="1642935" y="206398"/>
                  </a:lnTo>
                  <a:lnTo>
                    <a:pt x="1650095" y="210370"/>
                  </a:lnTo>
                  <a:lnTo>
                    <a:pt x="1656858" y="214740"/>
                  </a:lnTo>
                  <a:lnTo>
                    <a:pt x="1663222" y="218315"/>
                  </a:lnTo>
                  <a:lnTo>
                    <a:pt x="1673962" y="225862"/>
                  </a:lnTo>
                  <a:lnTo>
                    <a:pt x="1682316" y="232615"/>
                  </a:lnTo>
                  <a:lnTo>
                    <a:pt x="1688681" y="238177"/>
                  </a:lnTo>
                  <a:lnTo>
                    <a:pt x="1693454" y="243341"/>
                  </a:lnTo>
                  <a:lnTo>
                    <a:pt x="1691863" y="246519"/>
                  </a:lnTo>
                  <a:lnTo>
                    <a:pt x="1689476" y="250888"/>
                  </a:lnTo>
                  <a:lnTo>
                    <a:pt x="1686692" y="256052"/>
                  </a:lnTo>
                  <a:lnTo>
                    <a:pt x="1682714" y="262011"/>
                  </a:lnTo>
                  <a:lnTo>
                    <a:pt x="1677940" y="268367"/>
                  </a:lnTo>
                  <a:lnTo>
                    <a:pt x="1671973" y="275120"/>
                  </a:lnTo>
                  <a:lnTo>
                    <a:pt x="1665211" y="281078"/>
                  </a:lnTo>
                  <a:lnTo>
                    <a:pt x="1661233" y="284256"/>
                  </a:lnTo>
                  <a:lnTo>
                    <a:pt x="1656858" y="286639"/>
                  </a:lnTo>
                  <a:lnTo>
                    <a:pt x="1652880" y="289420"/>
                  </a:lnTo>
                  <a:lnTo>
                    <a:pt x="1648106" y="291803"/>
                  </a:lnTo>
                  <a:lnTo>
                    <a:pt x="1643333" y="293790"/>
                  </a:lnTo>
                  <a:lnTo>
                    <a:pt x="1638162" y="295776"/>
                  </a:lnTo>
                  <a:lnTo>
                    <a:pt x="1632593" y="296967"/>
                  </a:lnTo>
                  <a:lnTo>
                    <a:pt x="1627024" y="297762"/>
                  </a:lnTo>
                  <a:lnTo>
                    <a:pt x="1621057" y="298159"/>
                  </a:lnTo>
                  <a:lnTo>
                    <a:pt x="1614692" y="298159"/>
                  </a:lnTo>
                  <a:lnTo>
                    <a:pt x="1607930" y="297762"/>
                  </a:lnTo>
                  <a:lnTo>
                    <a:pt x="1601167" y="296570"/>
                  </a:lnTo>
                  <a:lnTo>
                    <a:pt x="1594007" y="294584"/>
                  </a:lnTo>
                  <a:lnTo>
                    <a:pt x="1586449" y="292201"/>
                  </a:lnTo>
                  <a:lnTo>
                    <a:pt x="1578891" y="289420"/>
                  </a:lnTo>
                  <a:lnTo>
                    <a:pt x="1570936" y="285448"/>
                  </a:lnTo>
                  <a:lnTo>
                    <a:pt x="1561389" y="280681"/>
                  </a:lnTo>
                  <a:lnTo>
                    <a:pt x="1551842" y="276708"/>
                  </a:lnTo>
                  <a:lnTo>
                    <a:pt x="1590825" y="295776"/>
                  </a:lnTo>
                  <a:lnTo>
                    <a:pt x="1608328" y="303720"/>
                  </a:lnTo>
                  <a:lnTo>
                    <a:pt x="1617477" y="306898"/>
                  </a:lnTo>
                  <a:lnTo>
                    <a:pt x="1625830" y="310473"/>
                  </a:lnTo>
                  <a:lnTo>
                    <a:pt x="1633786" y="312857"/>
                  </a:lnTo>
                  <a:lnTo>
                    <a:pt x="1641344" y="314446"/>
                  </a:lnTo>
                  <a:lnTo>
                    <a:pt x="1648902" y="316035"/>
                  </a:lnTo>
                  <a:lnTo>
                    <a:pt x="1655664" y="316432"/>
                  </a:lnTo>
                  <a:lnTo>
                    <a:pt x="1662427" y="316035"/>
                  </a:lnTo>
                  <a:lnTo>
                    <a:pt x="1665609" y="315240"/>
                  </a:lnTo>
                  <a:lnTo>
                    <a:pt x="1668393" y="314446"/>
                  </a:lnTo>
                  <a:lnTo>
                    <a:pt x="1671576" y="313651"/>
                  </a:lnTo>
                  <a:lnTo>
                    <a:pt x="1674360" y="312460"/>
                  </a:lnTo>
                  <a:lnTo>
                    <a:pt x="1676747" y="310871"/>
                  </a:lnTo>
                  <a:lnTo>
                    <a:pt x="1679531" y="309282"/>
                  </a:lnTo>
                  <a:lnTo>
                    <a:pt x="1680725" y="321993"/>
                  </a:lnTo>
                  <a:lnTo>
                    <a:pt x="1681123" y="333910"/>
                  </a:lnTo>
                  <a:lnTo>
                    <a:pt x="1681123" y="345430"/>
                  </a:lnTo>
                  <a:lnTo>
                    <a:pt x="1680327" y="356950"/>
                  </a:lnTo>
                  <a:lnTo>
                    <a:pt x="1682316" y="354566"/>
                  </a:lnTo>
                  <a:lnTo>
                    <a:pt x="1683509" y="353772"/>
                  </a:lnTo>
                  <a:lnTo>
                    <a:pt x="1684703" y="353772"/>
                  </a:lnTo>
                  <a:lnTo>
                    <a:pt x="1685896" y="354169"/>
                  </a:lnTo>
                  <a:lnTo>
                    <a:pt x="1687487" y="354964"/>
                  </a:lnTo>
                  <a:lnTo>
                    <a:pt x="1688681" y="356553"/>
                  </a:lnTo>
                  <a:lnTo>
                    <a:pt x="1689874" y="358142"/>
                  </a:lnTo>
                  <a:lnTo>
                    <a:pt x="1692261" y="363703"/>
                  </a:lnTo>
                  <a:lnTo>
                    <a:pt x="1694250" y="370456"/>
                  </a:lnTo>
                  <a:lnTo>
                    <a:pt x="1695841" y="378401"/>
                  </a:lnTo>
                  <a:lnTo>
                    <a:pt x="1697034" y="387934"/>
                  </a:lnTo>
                  <a:lnTo>
                    <a:pt x="1698227" y="398660"/>
                  </a:lnTo>
                  <a:lnTo>
                    <a:pt x="1698625" y="409782"/>
                  </a:lnTo>
                  <a:lnTo>
                    <a:pt x="1698227" y="420905"/>
                  </a:lnTo>
                  <a:lnTo>
                    <a:pt x="1697034" y="431630"/>
                  </a:lnTo>
                  <a:lnTo>
                    <a:pt x="1695841" y="441164"/>
                  </a:lnTo>
                  <a:lnTo>
                    <a:pt x="1694250" y="449108"/>
                  </a:lnTo>
                  <a:lnTo>
                    <a:pt x="1692261" y="456259"/>
                  </a:lnTo>
                  <a:lnTo>
                    <a:pt x="1689874" y="461423"/>
                  </a:lnTo>
                  <a:lnTo>
                    <a:pt x="1688681" y="463012"/>
                  </a:lnTo>
                  <a:lnTo>
                    <a:pt x="1687487" y="464998"/>
                  </a:lnTo>
                  <a:lnTo>
                    <a:pt x="1685896" y="465792"/>
                  </a:lnTo>
                  <a:lnTo>
                    <a:pt x="1684703" y="465792"/>
                  </a:lnTo>
                  <a:lnTo>
                    <a:pt x="1683112" y="465792"/>
                  </a:lnTo>
                  <a:lnTo>
                    <a:pt x="1681520" y="464203"/>
                  </a:lnTo>
                  <a:lnTo>
                    <a:pt x="1680327" y="463012"/>
                  </a:lnTo>
                  <a:lnTo>
                    <a:pt x="1679134" y="461025"/>
                  </a:lnTo>
                  <a:lnTo>
                    <a:pt x="1677940" y="458642"/>
                  </a:lnTo>
                  <a:lnTo>
                    <a:pt x="1676349" y="455464"/>
                  </a:lnTo>
                  <a:lnTo>
                    <a:pt x="1674758" y="447917"/>
                  </a:lnTo>
                  <a:lnTo>
                    <a:pt x="1673565" y="457450"/>
                  </a:lnTo>
                  <a:lnTo>
                    <a:pt x="1671973" y="467381"/>
                  </a:lnTo>
                  <a:lnTo>
                    <a:pt x="1669587" y="476518"/>
                  </a:lnTo>
                  <a:lnTo>
                    <a:pt x="1667200" y="485654"/>
                  </a:lnTo>
                  <a:lnTo>
                    <a:pt x="1664813" y="494393"/>
                  </a:lnTo>
                  <a:lnTo>
                    <a:pt x="1661631" y="502735"/>
                  </a:lnTo>
                  <a:lnTo>
                    <a:pt x="1658449" y="511077"/>
                  </a:lnTo>
                  <a:lnTo>
                    <a:pt x="1654869" y="519419"/>
                  </a:lnTo>
                  <a:lnTo>
                    <a:pt x="1651289" y="526966"/>
                  </a:lnTo>
                  <a:lnTo>
                    <a:pt x="1646913" y="534514"/>
                  </a:lnTo>
                  <a:lnTo>
                    <a:pt x="1642537" y="541664"/>
                  </a:lnTo>
                  <a:lnTo>
                    <a:pt x="1638162" y="548417"/>
                  </a:lnTo>
                  <a:lnTo>
                    <a:pt x="1633388" y="555170"/>
                  </a:lnTo>
                  <a:lnTo>
                    <a:pt x="1628217" y="561526"/>
                  </a:lnTo>
                  <a:lnTo>
                    <a:pt x="1623046" y="567485"/>
                  </a:lnTo>
                  <a:lnTo>
                    <a:pt x="1618272" y="573443"/>
                  </a:lnTo>
                  <a:lnTo>
                    <a:pt x="1612703" y="578607"/>
                  </a:lnTo>
                  <a:lnTo>
                    <a:pt x="1607134" y="583771"/>
                  </a:lnTo>
                  <a:lnTo>
                    <a:pt x="1601565" y="588538"/>
                  </a:lnTo>
                  <a:lnTo>
                    <a:pt x="1596394" y="592510"/>
                  </a:lnTo>
                  <a:lnTo>
                    <a:pt x="1590427" y="596880"/>
                  </a:lnTo>
                  <a:lnTo>
                    <a:pt x="1584460" y="600852"/>
                  </a:lnTo>
                  <a:lnTo>
                    <a:pt x="1578891" y="604030"/>
                  </a:lnTo>
                  <a:lnTo>
                    <a:pt x="1572924" y="607605"/>
                  </a:lnTo>
                  <a:lnTo>
                    <a:pt x="1566958" y="609989"/>
                  </a:lnTo>
                  <a:lnTo>
                    <a:pt x="1560991" y="612372"/>
                  </a:lnTo>
                  <a:lnTo>
                    <a:pt x="1555024" y="614756"/>
                  </a:lnTo>
                  <a:lnTo>
                    <a:pt x="1549853" y="616344"/>
                  </a:lnTo>
                  <a:lnTo>
                    <a:pt x="1543886" y="617536"/>
                  </a:lnTo>
                  <a:lnTo>
                    <a:pt x="1538317" y="618331"/>
                  </a:lnTo>
                  <a:lnTo>
                    <a:pt x="1532748" y="618728"/>
                  </a:lnTo>
                  <a:lnTo>
                    <a:pt x="1527179" y="619125"/>
                  </a:lnTo>
                  <a:lnTo>
                    <a:pt x="1523201" y="618728"/>
                  </a:lnTo>
                  <a:lnTo>
                    <a:pt x="1518428" y="618331"/>
                  </a:lnTo>
                  <a:lnTo>
                    <a:pt x="1513654" y="617536"/>
                  </a:lnTo>
                  <a:lnTo>
                    <a:pt x="1508881" y="615947"/>
                  </a:lnTo>
                  <a:lnTo>
                    <a:pt x="1503709" y="614358"/>
                  </a:lnTo>
                  <a:lnTo>
                    <a:pt x="1498538" y="611975"/>
                  </a:lnTo>
                  <a:lnTo>
                    <a:pt x="1492969" y="609592"/>
                  </a:lnTo>
                  <a:lnTo>
                    <a:pt x="1487798" y="606414"/>
                  </a:lnTo>
                  <a:lnTo>
                    <a:pt x="1482229" y="603633"/>
                  </a:lnTo>
                  <a:lnTo>
                    <a:pt x="1476660" y="599661"/>
                  </a:lnTo>
                  <a:lnTo>
                    <a:pt x="1465522" y="591716"/>
                  </a:lnTo>
                  <a:lnTo>
                    <a:pt x="1454384" y="582580"/>
                  </a:lnTo>
                  <a:lnTo>
                    <a:pt x="1443246" y="572251"/>
                  </a:lnTo>
                  <a:lnTo>
                    <a:pt x="1432108" y="560732"/>
                  </a:lnTo>
                  <a:lnTo>
                    <a:pt x="1421765" y="548020"/>
                  </a:lnTo>
                  <a:lnTo>
                    <a:pt x="1416992" y="541664"/>
                  </a:lnTo>
                  <a:lnTo>
                    <a:pt x="1411821" y="534514"/>
                  </a:lnTo>
                  <a:lnTo>
                    <a:pt x="1407445" y="527364"/>
                  </a:lnTo>
                  <a:lnTo>
                    <a:pt x="1402671" y="520213"/>
                  </a:lnTo>
                  <a:lnTo>
                    <a:pt x="1398296" y="512666"/>
                  </a:lnTo>
                  <a:lnTo>
                    <a:pt x="1394318" y="504721"/>
                  </a:lnTo>
                  <a:lnTo>
                    <a:pt x="1390340" y="496777"/>
                  </a:lnTo>
                  <a:lnTo>
                    <a:pt x="1386760" y="488435"/>
                  </a:lnTo>
                  <a:lnTo>
                    <a:pt x="1383180" y="480490"/>
                  </a:lnTo>
                  <a:lnTo>
                    <a:pt x="1380395" y="472148"/>
                  </a:lnTo>
                  <a:lnTo>
                    <a:pt x="1377213" y="463012"/>
                  </a:lnTo>
                  <a:lnTo>
                    <a:pt x="1374826" y="454272"/>
                  </a:lnTo>
                  <a:lnTo>
                    <a:pt x="1373235" y="460231"/>
                  </a:lnTo>
                  <a:lnTo>
                    <a:pt x="1370848" y="464998"/>
                  </a:lnTo>
                  <a:lnTo>
                    <a:pt x="1369655" y="466189"/>
                  </a:lnTo>
                  <a:lnTo>
                    <a:pt x="1368462" y="467381"/>
                  </a:lnTo>
                  <a:lnTo>
                    <a:pt x="1367268" y="468176"/>
                  </a:lnTo>
                  <a:lnTo>
                    <a:pt x="1366075" y="468573"/>
                  </a:lnTo>
                  <a:lnTo>
                    <a:pt x="1364484" y="468176"/>
                  </a:lnTo>
                  <a:lnTo>
                    <a:pt x="1363291" y="467381"/>
                  </a:lnTo>
                  <a:lnTo>
                    <a:pt x="1361699" y="466189"/>
                  </a:lnTo>
                  <a:lnTo>
                    <a:pt x="1360506" y="463806"/>
                  </a:lnTo>
                  <a:lnTo>
                    <a:pt x="1358119" y="459039"/>
                  </a:lnTo>
                  <a:lnTo>
                    <a:pt x="1356130" y="452286"/>
                  </a:lnTo>
                  <a:lnTo>
                    <a:pt x="1354539" y="443547"/>
                  </a:lnTo>
                  <a:lnTo>
                    <a:pt x="1353346" y="434411"/>
                  </a:lnTo>
                  <a:lnTo>
                    <a:pt x="1352550" y="423685"/>
                  </a:lnTo>
                  <a:lnTo>
                    <a:pt x="1352550" y="412563"/>
                  </a:lnTo>
                  <a:lnTo>
                    <a:pt x="1352550" y="401043"/>
                  </a:lnTo>
                  <a:lnTo>
                    <a:pt x="1353346" y="390715"/>
                  </a:lnTo>
                  <a:lnTo>
                    <a:pt x="1354539" y="381181"/>
                  </a:lnTo>
                  <a:lnTo>
                    <a:pt x="1356130" y="372839"/>
                  </a:lnTo>
                  <a:lnTo>
                    <a:pt x="1358119" y="366086"/>
                  </a:lnTo>
                  <a:lnTo>
                    <a:pt x="1360506" y="360922"/>
                  </a:lnTo>
                  <a:lnTo>
                    <a:pt x="1361699" y="358936"/>
                  </a:lnTo>
                  <a:lnTo>
                    <a:pt x="1363291" y="357744"/>
                  </a:lnTo>
                  <a:lnTo>
                    <a:pt x="1364484" y="356950"/>
                  </a:lnTo>
                  <a:lnTo>
                    <a:pt x="1366075" y="356553"/>
                  </a:lnTo>
                  <a:lnTo>
                    <a:pt x="1366871" y="356950"/>
                  </a:lnTo>
                  <a:lnTo>
                    <a:pt x="1367666" y="357347"/>
                  </a:lnTo>
                  <a:lnTo>
                    <a:pt x="1368064" y="349800"/>
                  </a:lnTo>
                  <a:lnTo>
                    <a:pt x="1368462" y="342252"/>
                  </a:lnTo>
                  <a:lnTo>
                    <a:pt x="1369257" y="335499"/>
                  </a:lnTo>
                  <a:lnTo>
                    <a:pt x="1370053" y="329541"/>
                  </a:lnTo>
                  <a:lnTo>
                    <a:pt x="1369655" y="321596"/>
                  </a:lnTo>
                  <a:lnTo>
                    <a:pt x="1369257" y="314049"/>
                  </a:lnTo>
                  <a:lnTo>
                    <a:pt x="1369257" y="307296"/>
                  </a:lnTo>
                  <a:lnTo>
                    <a:pt x="1369655" y="300543"/>
                  </a:lnTo>
                  <a:lnTo>
                    <a:pt x="1370053" y="294584"/>
                  </a:lnTo>
                  <a:lnTo>
                    <a:pt x="1370848" y="289023"/>
                  </a:lnTo>
                  <a:lnTo>
                    <a:pt x="1372440" y="283461"/>
                  </a:lnTo>
                  <a:lnTo>
                    <a:pt x="1374031" y="278297"/>
                  </a:lnTo>
                  <a:lnTo>
                    <a:pt x="1375622" y="273531"/>
                  </a:lnTo>
                  <a:lnTo>
                    <a:pt x="1377213" y="269558"/>
                  </a:lnTo>
                  <a:lnTo>
                    <a:pt x="1379998" y="265189"/>
                  </a:lnTo>
                  <a:lnTo>
                    <a:pt x="1382384" y="262011"/>
                  </a:lnTo>
                  <a:lnTo>
                    <a:pt x="1384771" y="258436"/>
                  </a:lnTo>
                  <a:lnTo>
                    <a:pt x="1387953" y="255655"/>
                  </a:lnTo>
                  <a:lnTo>
                    <a:pt x="1391136" y="252477"/>
                  </a:lnTo>
                  <a:lnTo>
                    <a:pt x="1394716" y="250491"/>
                  </a:lnTo>
                  <a:lnTo>
                    <a:pt x="1379600" y="250491"/>
                  </a:lnTo>
                  <a:lnTo>
                    <a:pt x="1367666" y="250888"/>
                  </a:lnTo>
                  <a:lnTo>
                    <a:pt x="1357324" y="251683"/>
                  </a:lnTo>
                  <a:lnTo>
                    <a:pt x="1364484" y="248108"/>
                  </a:lnTo>
                  <a:lnTo>
                    <a:pt x="1371644" y="243341"/>
                  </a:lnTo>
                  <a:lnTo>
                    <a:pt x="1379202" y="238177"/>
                  </a:lnTo>
                  <a:lnTo>
                    <a:pt x="1386362" y="232615"/>
                  </a:lnTo>
                  <a:lnTo>
                    <a:pt x="1400285" y="222287"/>
                  </a:lnTo>
                  <a:lnTo>
                    <a:pt x="1406649" y="217520"/>
                  </a:lnTo>
                  <a:lnTo>
                    <a:pt x="1412218" y="214343"/>
                  </a:lnTo>
                  <a:lnTo>
                    <a:pt x="1428528" y="206398"/>
                  </a:lnTo>
                  <a:lnTo>
                    <a:pt x="1444041" y="199645"/>
                  </a:lnTo>
                  <a:lnTo>
                    <a:pt x="1459157" y="194481"/>
                  </a:lnTo>
                  <a:lnTo>
                    <a:pt x="1474273" y="189714"/>
                  </a:lnTo>
                  <a:lnTo>
                    <a:pt x="1488594" y="186139"/>
                  </a:lnTo>
                  <a:lnTo>
                    <a:pt x="1502914" y="183756"/>
                  </a:lnTo>
                  <a:lnTo>
                    <a:pt x="1516439" y="182167"/>
                  </a:lnTo>
                  <a:lnTo>
                    <a:pt x="1529566" y="180975"/>
                  </a:lnTo>
                  <a:close/>
                  <a:moveTo>
                    <a:pt x="392103" y="180975"/>
                  </a:moveTo>
                  <a:lnTo>
                    <a:pt x="405170" y="180975"/>
                  </a:lnTo>
                  <a:lnTo>
                    <a:pt x="417445" y="181372"/>
                  </a:lnTo>
                  <a:lnTo>
                    <a:pt x="428532" y="182564"/>
                  </a:lnTo>
                  <a:lnTo>
                    <a:pt x="440015" y="184153"/>
                  </a:lnTo>
                  <a:lnTo>
                    <a:pt x="451102" y="186139"/>
                  </a:lnTo>
                  <a:lnTo>
                    <a:pt x="461001" y="188920"/>
                  </a:lnTo>
                  <a:lnTo>
                    <a:pt x="471296" y="191700"/>
                  </a:lnTo>
                  <a:lnTo>
                    <a:pt x="480404" y="195275"/>
                  </a:lnTo>
                  <a:lnTo>
                    <a:pt x="489115" y="198453"/>
                  </a:lnTo>
                  <a:lnTo>
                    <a:pt x="497430" y="202426"/>
                  </a:lnTo>
                  <a:lnTo>
                    <a:pt x="505349" y="206398"/>
                  </a:lnTo>
                  <a:lnTo>
                    <a:pt x="512873" y="210370"/>
                  </a:lnTo>
                  <a:lnTo>
                    <a:pt x="519604" y="214740"/>
                  </a:lnTo>
                  <a:lnTo>
                    <a:pt x="525543" y="218315"/>
                  </a:lnTo>
                  <a:lnTo>
                    <a:pt x="536234" y="225862"/>
                  </a:lnTo>
                  <a:lnTo>
                    <a:pt x="544550" y="232615"/>
                  </a:lnTo>
                  <a:lnTo>
                    <a:pt x="550489" y="238177"/>
                  </a:lnTo>
                  <a:lnTo>
                    <a:pt x="555637" y="243341"/>
                  </a:lnTo>
                  <a:lnTo>
                    <a:pt x="554053" y="246519"/>
                  </a:lnTo>
                  <a:lnTo>
                    <a:pt x="551677" y="250888"/>
                  </a:lnTo>
                  <a:lnTo>
                    <a:pt x="548905" y="256052"/>
                  </a:lnTo>
                  <a:lnTo>
                    <a:pt x="544946" y="262011"/>
                  </a:lnTo>
                  <a:lnTo>
                    <a:pt x="540194" y="268367"/>
                  </a:lnTo>
                  <a:lnTo>
                    <a:pt x="534255" y="275120"/>
                  </a:lnTo>
                  <a:lnTo>
                    <a:pt x="527523" y="281078"/>
                  </a:lnTo>
                  <a:lnTo>
                    <a:pt x="523564" y="284256"/>
                  </a:lnTo>
                  <a:lnTo>
                    <a:pt x="519604" y="286639"/>
                  </a:lnTo>
                  <a:lnTo>
                    <a:pt x="515248" y="289420"/>
                  </a:lnTo>
                  <a:lnTo>
                    <a:pt x="510497" y="291803"/>
                  </a:lnTo>
                  <a:lnTo>
                    <a:pt x="505745" y="293790"/>
                  </a:lnTo>
                  <a:lnTo>
                    <a:pt x="500598" y="295776"/>
                  </a:lnTo>
                  <a:lnTo>
                    <a:pt x="495054" y="296967"/>
                  </a:lnTo>
                  <a:lnTo>
                    <a:pt x="489511" y="297762"/>
                  </a:lnTo>
                  <a:lnTo>
                    <a:pt x="483175" y="298159"/>
                  </a:lnTo>
                  <a:lnTo>
                    <a:pt x="477236" y="298159"/>
                  </a:lnTo>
                  <a:lnTo>
                    <a:pt x="470504" y="297762"/>
                  </a:lnTo>
                  <a:lnTo>
                    <a:pt x="463773" y="296570"/>
                  </a:lnTo>
                  <a:lnTo>
                    <a:pt x="456646" y="294584"/>
                  </a:lnTo>
                  <a:lnTo>
                    <a:pt x="449122" y="292201"/>
                  </a:lnTo>
                  <a:lnTo>
                    <a:pt x="441599" y="289420"/>
                  </a:lnTo>
                  <a:lnTo>
                    <a:pt x="433680" y="285448"/>
                  </a:lnTo>
                  <a:lnTo>
                    <a:pt x="424572" y="280681"/>
                  </a:lnTo>
                  <a:lnTo>
                    <a:pt x="414673" y="276708"/>
                  </a:lnTo>
                  <a:lnTo>
                    <a:pt x="453082" y="295776"/>
                  </a:lnTo>
                  <a:lnTo>
                    <a:pt x="471296" y="303720"/>
                  </a:lnTo>
                  <a:lnTo>
                    <a:pt x="480008" y="306898"/>
                  </a:lnTo>
                  <a:lnTo>
                    <a:pt x="488323" y="310473"/>
                  </a:lnTo>
                  <a:lnTo>
                    <a:pt x="496242" y="312857"/>
                  </a:lnTo>
                  <a:lnTo>
                    <a:pt x="503765" y="314446"/>
                  </a:lnTo>
                  <a:lnTo>
                    <a:pt x="511289" y="316035"/>
                  </a:lnTo>
                  <a:lnTo>
                    <a:pt x="518020" y="316432"/>
                  </a:lnTo>
                  <a:lnTo>
                    <a:pt x="524751" y="316035"/>
                  </a:lnTo>
                  <a:lnTo>
                    <a:pt x="527919" y="315240"/>
                  </a:lnTo>
                  <a:lnTo>
                    <a:pt x="530691" y="314446"/>
                  </a:lnTo>
                  <a:lnTo>
                    <a:pt x="533859" y="313651"/>
                  </a:lnTo>
                  <a:lnTo>
                    <a:pt x="536234" y="312460"/>
                  </a:lnTo>
                  <a:lnTo>
                    <a:pt x="539402" y="310871"/>
                  </a:lnTo>
                  <a:lnTo>
                    <a:pt x="541382" y="309282"/>
                  </a:lnTo>
                  <a:lnTo>
                    <a:pt x="542966" y="321993"/>
                  </a:lnTo>
                  <a:lnTo>
                    <a:pt x="543362" y="333910"/>
                  </a:lnTo>
                  <a:lnTo>
                    <a:pt x="542966" y="345430"/>
                  </a:lnTo>
                  <a:lnTo>
                    <a:pt x="542570" y="356950"/>
                  </a:lnTo>
                  <a:lnTo>
                    <a:pt x="544550" y="354566"/>
                  </a:lnTo>
                  <a:lnTo>
                    <a:pt x="545738" y="353772"/>
                  </a:lnTo>
                  <a:lnTo>
                    <a:pt x="546925" y="353772"/>
                  </a:lnTo>
                  <a:lnTo>
                    <a:pt x="548113" y="354169"/>
                  </a:lnTo>
                  <a:lnTo>
                    <a:pt x="549301" y="354964"/>
                  </a:lnTo>
                  <a:lnTo>
                    <a:pt x="550489" y="356553"/>
                  </a:lnTo>
                  <a:lnTo>
                    <a:pt x="551677" y="358142"/>
                  </a:lnTo>
                  <a:lnTo>
                    <a:pt x="554449" y="363703"/>
                  </a:lnTo>
                  <a:lnTo>
                    <a:pt x="556429" y="370456"/>
                  </a:lnTo>
                  <a:lnTo>
                    <a:pt x="558012" y="378401"/>
                  </a:lnTo>
                  <a:lnTo>
                    <a:pt x="559596" y="387934"/>
                  </a:lnTo>
                  <a:lnTo>
                    <a:pt x="560388" y="398660"/>
                  </a:lnTo>
                  <a:lnTo>
                    <a:pt x="560388" y="409782"/>
                  </a:lnTo>
                  <a:lnTo>
                    <a:pt x="560388" y="420905"/>
                  </a:lnTo>
                  <a:lnTo>
                    <a:pt x="559596" y="431630"/>
                  </a:lnTo>
                  <a:lnTo>
                    <a:pt x="558012" y="441164"/>
                  </a:lnTo>
                  <a:lnTo>
                    <a:pt x="556429" y="449108"/>
                  </a:lnTo>
                  <a:lnTo>
                    <a:pt x="554449" y="456259"/>
                  </a:lnTo>
                  <a:lnTo>
                    <a:pt x="551677" y="461423"/>
                  </a:lnTo>
                  <a:lnTo>
                    <a:pt x="550489" y="463012"/>
                  </a:lnTo>
                  <a:lnTo>
                    <a:pt x="549301" y="464998"/>
                  </a:lnTo>
                  <a:lnTo>
                    <a:pt x="548113" y="465792"/>
                  </a:lnTo>
                  <a:lnTo>
                    <a:pt x="546925" y="465792"/>
                  </a:lnTo>
                  <a:lnTo>
                    <a:pt x="544946" y="465792"/>
                  </a:lnTo>
                  <a:lnTo>
                    <a:pt x="543758" y="464203"/>
                  </a:lnTo>
                  <a:lnTo>
                    <a:pt x="542570" y="463012"/>
                  </a:lnTo>
                  <a:lnTo>
                    <a:pt x="541382" y="461025"/>
                  </a:lnTo>
                  <a:lnTo>
                    <a:pt x="540194" y="458642"/>
                  </a:lnTo>
                  <a:lnTo>
                    <a:pt x="539006" y="455464"/>
                  </a:lnTo>
                  <a:lnTo>
                    <a:pt x="536630" y="447917"/>
                  </a:lnTo>
                  <a:lnTo>
                    <a:pt x="535442" y="457450"/>
                  </a:lnTo>
                  <a:lnTo>
                    <a:pt x="533859" y="467381"/>
                  </a:lnTo>
                  <a:lnTo>
                    <a:pt x="531483" y="476518"/>
                  </a:lnTo>
                  <a:lnTo>
                    <a:pt x="529503" y="485654"/>
                  </a:lnTo>
                  <a:lnTo>
                    <a:pt x="527127" y="494393"/>
                  </a:lnTo>
                  <a:lnTo>
                    <a:pt x="523564" y="502735"/>
                  </a:lnTo>
                  <a:lnTo>
                    <a:pt x="520792" y="511077"/>
                  </a:lnTo>
                  <a:lnTo>
                    <a:pt x="516832" y="519419"/>
                  </a:lnTo>
                  <a:lnTo>
                    <a:pt x="513269" y="526966"/>
                  </a:lnTo>
                  <a:lnTo>
                    <a:pt x="508913" y="534514"/>
                  </a:lnTo>
                  <a:lnTo>
                    <a:pt x="504557" y="541664"/>
                  </a:lnTo>
                  <a:lnTo>
                    <a:pt x="500598" y="548417"/>
                  </a:lnTo>
                  <a:lnTo>
                    <a:pt x="495450" y="555170"/>
                  </a:lnTo>
                  <a:lnTo>
                    <a:pt x="490699" y="561526"/>
                  </a:lnTo>
                  <a:lnTo>
                    <a:pt x="485947" y="567485"/>
                  </a:lnTo>
                  <a:lnTo>
                    <a:pt x="480404" y="573443"/>
                  </a:lnTo>
                  <a:lnTo>
                    <a:pt x="475256" y="578607"/>
                  </a:lnTo>
                  <a:lnTo>
                    <a:pt x="469713" y="583771"/>
                  </a:lnTo>
                  <a:lnTo>
                    <a:pt x="464565" y="588538"/>
                  </a:lnTo>
                  <a:lnTo>
                    <a:pt x="458625" y="592510"/>
                  </a:lnTo>
                  <a:lnTo>
                    <a:pt x="453082" y="596880"/>
                  </a:lnTo>
                  <a:lnTo>
                    <a:pt x="447142" y="600852"/>
                  </a:lnTo>
                  <a:lnTo>
                    <a:pt x="441203" y="604030"/>
                  </a:lnTo>
                  <a:lnTo>
                    <a:pt x="435263" y="607605"/>
                  </a:lnTo>
                  <a:lnTo>
                    <a:pt x="429720" y="609989"/>
                  </a:lnTo>
                  <a:lnTo>
                    <a:pt x="424177" y="612372"/>
                  </a:lnTo>
                  <a:lnTo>
                    <a:pt x="418237" y="614756"/>
                  </a:lnTo>
                  <a:lnTo>
                    <a:pt x="412298" y="616344"/>
                  </a:lnTo>
                  <a:lnTo>
                    <a:pt x="406754" y="617536"/>
                  </a:lnTo>
                  <a:lnTo>
                    <a:pt x="401211" y="618331"/>
                  </a:lnTo>
                  <a:lnTo>
                    <a:pt x="395667" y="618728"/>
                  </a:lnTo>
                  <a:lnTo>
                    <a:pt x="390520" y="619125"/>
                  </a:lnTo>
                  <a:lnTo>
                    <a:pt x="385768" y="618728"/>
                  </a:lnTo>
                  <a:lnTo>
                    <a:pt x="381017" y="618331"/>
                  </a:lnTo>
                  <a:lnTo>
                    <a:pt x="376265" y="617536"/>
                  </a:lnTo>
                  <a:lnTo>
                    <a:pt x="371909" y="615947"/>
                  </a:lnTo>
                  <a:lnTo>
                    <a:pt x="366762" y="614358"/>
                  </a:lnTo>
                  <a:lnTo>
                    <a:pt x="361218" y="611975"/>
                  </a:lnTo>
                  <a:lnTo>
                    <a:pt x="356467" y="609592"/>
                  </a:lnTo>
                  <a:lnTo>
                    <a:pt x="350923" y="606414"/>
                  </a:lnTo>
                  <a:lnTo>
                    <a:pt x="345380" y="603633"/>
                  </a:lnTo>
                  <a:lnTo>
                    <a:pt x="339836" y="599661"/>
                  </a:lnTo>
                  <a:lnTo>
                    <a:pt x="328353" y="591716"/>
                  </a:lnTo>
                  <a:lnTo>
                    <a:pt x="317662" y="582580"/>
                  </a:lnTo>
                  <a:lnTo>
                    <a:pt x="306575" y="572251"/>
                  </a:lnTo>
                  <a:lnTo>
                    <a:pt x="295884" y="560732"/>
                  </a:lnTo>
                  <a:lnTo>
                    <a:pt x="285193" y="548020"/>
                  </a:lnTo>
                  <a:lnTo>
                    <a:pt x="280046" y="541664"/>
                  </a:lnTo>
                  <a:lnTo>
                    <a:pt x="275690" y="534514"/>
                  </a:lnTo>
                  <a:lnTo>
                    <a:pt x="270543" y="527364"/>
                  </a:lnTo>
                  <a:lnTo>
                    <a:pt x="266187" y="520213"/>
                  </a:lnTo>
                  <a:lnTo>
                    <a:pt x="261832" y="512666"/>
                  </a:lnTo>
                  <a:lnTo>
                    <a:pt x="257872" y="504721"/>
                  </a:lnTo>
                  <a:lnTo>
                    <a:pt x="253516" y="496777"/>
                  </a:lnTo>
                  <a:lnTo>
                    <a:pt x="250349" y="488435"/>
                  </a:lnTo>
                  <a:lnTo>
                    <a:pt x="246785" y="480490"/>
                  </a:lnTo>
                  <a:lnTo>
                    <a:pt x="244013" y="472148"/>
                  </a:lnTo>
                  <a:lnTo>
                    <a:pt x="240846" y="463012"/>
                  </a:lnTo>
                  <a:lnTo>
                    <a:pt x="238470" y="454272"/>
                  </a:lnTo>
                  <a:lnTo>
                    <a:pt x="236490" y="460231"/>
                  </a:lnTo>
                  <a:lnTo>
                    <a:pt x="234114" y="464998"/>
                  </a:lnTo>
                  <a:lnTo>
                    <a:pt x="233322" y="466189"/>
                  </a:lnTo>
                  <a:lnTo>
                    <a:pt x="232134" y="467381"/>
                  </a:lnTo>
                  <a:lnTo>
                    <a:pt x="230946" y="468176"/>
                  </a:lnTo>
                  <a:lnTo>
                    <a:pt x="229759" y="468573"/>
                  </a:lnTo>
                  <a:lnTo>
                    <a:pt x="228175" y="468176"/>
                  </a:lnTo>
                  <a:lnTo>
                    <a:pt x="226591" y="467381"/>
                  </a:lnTo>
                  <a:lnTo>
                    <a:pt x="225403" y="466189"/>
                  </a:lnTo>
                  <a:lnTo>
                    <a:pt x="224215" y="463806"/>
                  </a:lnTo>
                  <a:lnTo>
                    <a:pt x="222235" y="459039"/>
                  </a:lnTo>
                  <a:lnTo>
                    <a:pt x="219860" y="452286"/>
                  </a:lnTo>
                  <a:lnTo>
                    <a:pt x="218276" y="443547"/>
                  </a:lnTo>
                  <a:lnTo>
                    <a:pt x="217088" y="434411"/>
                  </a:lnTo>
                  <a:lnTo>
                    <a:pt x="216296" y="423685"/>
                  </a:lnTo>
                  <a:lnTo>
                    <a:pt x="215900" y="412563"/>
                  </a:lnTo>
                  <a:lnTo>
                    <a:pt x="216296" y="401043"/>
                  </a:lnTo>
                  <a:lnTo>
                    <a:pt x="217088" y="390715"/>
                  </a:lnTo>
                  <a:lnTo>
                    <a:pt x="218276" y="381181"/>
                  </a:lnTo>
                  <a:lnTo>
                    <a:pt x="219860" y="372839"/>
                  </a:lnTo>
                  <a:lnTo>
                    <a:pt x="222235" y="366086"/>
                  </a:lnTo>
                  <a:lnTo>
                    <a:pt x="224215" y="360922"/>
                  </a:lnTo>
                  <a:lnTo>
                    <a:pt x="225403" y="358936"/>
                  </a:lnTo>
                  <a:lnTo>
                    <a:pt x="226591" y="357744"/>
                  </a:lnTo>
                  <a:lnTo>
                    <a:pt x="228175" y="356950"/>
                  </a:lnTo>
                  <a:lnTo>
                    <a:pt x="229759" y="356553"/>
                  </a:lnTo>
                  <a:lnTo>
                    <a:pt x="230551" y="356950"/>
                  </a:lnTo>
                  <a:lnTo>
                    <a:pt x="231342" y="357347"/>
                  </a:lnTo>
                  <a:lnTo>
                    <a:pt x="232134" y="342252"/>
                  </a:lnTo>
                  <a:lnTo>
                    <a:pt x="232530" y="335499"/>
                  </a:lnTo>
                  <a:lnTo>
                    <a:pt x="233718" y="329541"/>
                  </a:lnTo>
                  <a:lnTo>
                    <a:pt x="232926" y="321596"/>
                  </a:lnTo>
                  <a:lnTo>
                    <a:pt x="232926" y="314049"/>
                  </a:lnTo>
                  <a:lnTo>
                    <a:pt x="232926" y="307296"/>
                  </a:lnTo>
                  <a:lnTo>
                    <a:pt x="232926" y="300543"/>
                  </a:lnTo>
                  <a:lnTo>
                    <a:pt x="233718" y="294584"/>
                  </a:lnTo>
                  <a:lnTo>
                    <a:pt x="234906" y="289023"/>
                  </a:lnTo>
                  <a:lnTo>
                    <a:pt x="236094" y="283461"/>
                  </a:lnTo>
                  <a:lnTo>
                    <a:pt x="237282" y="278297"/>
                  </a:lnTo>
                  <a:lnTo>
                    <a:pt x="238866" y="273531"/>
                  </a:lnTo>
                  <a:lnTo>
                    <a:pt x="240846" y="269558"/>
                  </a:lnTo>
                  <a:lnTo>
                    <a:pt x="243617" y="265189"/>
                  </a:lnTo>
                  <a:lnTo>
                    <a:pt x="245597" y="262011"/>
                  </a:lnTo>
                  <a:lnTo>
                    <a:pt x="248765" y="258436"/>
                  </a:lnTo>
                  <a:lnTo>
                    <a:pt x="251537" y="255655"/>
                  </a:lnTo>
                  <a:lnTo>
                    <a:pt x="255100" y="252477"/>
                  </a:lnTo>
                  <a:lnTo>
                    <a:pt x="258268" y="250491"/>
                  </a:lnTo>
                  <a:lnTo>
                    <a:pt x="243221" y="250491"/>
                  </a:lnTo>
                  <a:lnTo>
                    <a:pt x="231342" y="250888"/>
                  </a:lnTo>
                  <a:lnTo>
                    <a:pt x="221443" y="251683"/>
                  </a:lnTo>
                  <a:lnTo>
                    <a:pt x="228175" y="248108"/>
                  </a:lnTo>
                  <a:lnTo>
                    <a:pt x="235302" y="243341"/>
                  </a:lnTo>
                  <a:lnTo>
                    <a:pt x="242825" y="238177"/>
                  </a:lnTo>
                  <a:lnTo>
                    <a:pt x="249953" y="232615"/>
                  </a:lnTo>
                  <a:lnTo>
                    <a:pt x="263811" y="222287"/>
                  </a:lnTo>
                  <a:lnTo>
                    <a:pt x="270147" y="217520"/>
                  </a:lnTo>
                  <a:lnTo>
                    <a:pt x="276086" y="214343"/>
                  </a:lnTo>
                  <a:lnTo>
                    <a:pt x="291925" y="206398"/>
                  </a:lnTo>
                  <a:lnTo>
                    <a:pt x="307367" y="199645"/>
                  </a:lnTo>
                  <a:lnTo>
                    <a:pt x="322810" y="194481"/>
                  </a:lnTo>
                  <a:lnTo>
                    <a:pt x="337461" y="189714"/>
                  </a:lnTo>
                  <a:lnTo>
                    <a:pt x="351715" y="186139"/>
                  </a:lnTo>
                  <a:lnTo>
                    <a:pt x="365574" y="183756"/>
                  </a:lnTo>
                  <a:lnTo>
                    <a:pt x="379037" y="182167"/>
                  </a:lnTo>
                  <a:lnTo>
                    <a:pt x="392103" y="180975"/>
                  </a:lnTo>
                  <a:close/>
                  <a:moveTo>
                    <a:pt x="958250" y="0"/>
                  </a:moveTo>
                  <a:lnTo>
                    <a:pt x="974507" y="0"/>
                  </a:lnTo>
                  <a:lnTo>
                    <a:pt x="989971" y="397"/>
                  </a:lnTo>
                  <a:lnTo>
                    <a:pt x="1004642" y="1986"/>
                  </a:lnTo>
                  <a:lnTo>
                    <a:pt x="1018917" y="4369"/>
                  </a:lnTo>
                  <a:lnTo>
                    <a:pt x="1032795" y="6752"/>
                  </a:lnTo>
                  <a:lnTo>
                    <a:pt x="1045880" y="9929"/>
                  </a:lnTo>
                  <a:lnTo>
                    <a:pt x="1058172" y="13900"/>
                  </a:lnTo>
                  <a:lnTo>
                    <a:pt x="1070067" y="18269"/>
                  </a:lnTo>
                  <a:lnTo>
                    <a:pt x="1081170" y="22241"/>
                  </a:lnTo>
                  <a:lnTo>
                    <a:pt x="1091876" y="27404"/>
                  </a:lnTo>
                  <a:lnTo>
                    <a:pt x="1101392" y="32170"/>
                  </a:lnTo>
                  <a:lnTo>
                    <a:pt x="1110908" y="36936"/>
                  </a:lnTo>
                  <a:lnTo>
                    <a:pt x="1119235" y="42099"/>
                  </a:lnTo>
                  <a:lnTo>
                    <a:pt x="1127166" y="47262"/>
                  </a:lnTo>
                  <a:lnTo>
                    <a:pt x="1134303" y="52425"/>
                  </a:lnTo>
                  <a:lnTo>
                    <a:pt x="1140647" y="56794"/>
                  </a:lnTo>
                  <a:lnTo>
                    <a:pt x="1151353" y="65531"/>
                  </a:lnTo>
                  <a:lnTo>
                    <a:pt x="1159283" y="72680"/>
                  </a:lnTo>
                  <a:lnTo>
                    <a:pt x="1165628" y="78240"/>
                  </a:lnTo>
                  <a:lnTo>
                    <a:pt x="1163645" y="83006"/>
                  </a:lnTo>
                  <a:lnTo>
                    <a:pt x="1160473" y="88567"/>
                  </a:lnTo>
                  <a:lnTo>
                    <a:pt x="1156904" y="94921"/>
                  </a:lnTo>
                  <a:lnTo>
                    <a:pt x="1151749" y="102467"/>
                  </a:lnTo>
                  <a:lnTo>
                    <a:pt x="1145802" y="110410"/>
                  </a:lnTo>
                  <a:lnTo>
                    <a:pt x="1141837" y="114779"/>
                  </a:lnTo>
                  <a:lnTo>
                    <a:pt x="1138268" y="118354"/>
                  </a:lnTo>
                  <a:lnTo>
                    <a:pt x="1133906" y="122722"/>
                  </a:lnTo>
                  <a:lnTo>
                    <a:pt x="1129545" y="126694"/>
                  </a:lnTo>
                  <a:lnTo>
                    <a:pt x="1124786" y="130268"/>
                  </a:lnTo>
                  <a:lnTo>
                    <a:pt x="1119632" y="134240"/>
                  </a:lnTo>
                  <a:lnTo>
                    <a:pt x="1114081" y="137020"/>
                  </a:lnTo>
                  <a:lnTo>
                    <a:pt x="1108133" y="140197"/>
                  </a:lnTo>
                  <a:lnTo>
                    <a:pt x="1101789" y="142580"/>
                  </a:lnTo>
                  <a:lnTo>
                    <a:pt x="1095841" y="144566"/>
                  </a:lnTo>
                  <a:lnTo>
                    <a:pt x="1089100" y="146552"/>
                  </a:lnTo>
                  <a:lnTo>
                    <a:pt x="1081170" y="147743"/>
                  </a:lnTo>
                  <a:lnTo>
                    <a:pt x="1073636" y="148140"/>
                  </a:lnTo>
                  <a:lnTo>
                    <a:pt x="1066102" y="148140"/>
                  </a:lnTo>
                  <a:lnTo>
                    <a:pt x="1057775" y="147743"/>
                  </a:lnTo>
                  <a:lnTo>
                    <a:pt x="1049052" y="145758"/>
                  </a:lnTo>
                  <a:lnTo>
                    <a:pt x="1039932" y="143772"/>
                  </a:lnTo>
                  <a:lnTo>
                    <a:pt x="1030812" y="140992"/>
                  </a:lnTo>
                  <a:lnTo>
                    <a:pt x="1021296" y="136623"/>
                  </a:lnTo>
                  <a:lnTo>
                    <a:pt x="1010590" y="131857"/>
                  </a:lnTo>
                  <a:lnTo>
                    <a:pt x="998695" y="126297"/>
                  </a:lnTo>
                  <a:lnTo>
                    <a:pt x="987196" y="121134"/>
                  </a:lnTo>
                  <a:lnTo>
                    <a:pt x="1011383" y="133446"/>
                  </a:lnTo>
                  <a:lnTo>
                    <a:pt x="1035571" y="144566"/>
                  </a:lnTo>
                  <a:lnTo>
                    <a:pt x="1047070" y="150126"/>
                  </a:lnTo>
                  <a:lnTo>
                    <a:pt x="1058172" y="155289"/>
                  </a:lnTo>
                  <a:lnTo>
                    <a:pt x="1069274" y="159261"/>
                  </a:lnTo>
                  <a:lnTo>
                    <a:pt x="1079980" y="163233"/>
                  </a:lnTo>
                  <a:lnTo>
                    <a:pt x="1090290" y="166807"/>
                  </a:lnTo>
                  <a:lnTo>
                    <a:pt x="1099806" y="169190"/>
                  </a:lnTo>
                  <a:lnTo>
                    <a:pt x="1109322" y="170381"/>
                  </a:lnTo>
                  <a:lnTo>
                    <a:pt x="1118046" y="171176"/>
                  </a:lnTo>
                  <a:lnTo>
                    <a:pt x="1122011" y="171176"/>
                  </a:lnTo>
                  <a:lnTo>
                    <a:pt x="1126373" y="170779"/>
                  </a:lnTo>
                  <a:lnTo>
                    <a:pt x="1130338" y="169984"/>
                  </a:lnTo>
                  <a:lnTo>
                    <a:pt x="1133906" y="169190"/>
                  </a:lnTo>
                  <a:lnTo>
                    <a:pt x="1137475" y="167998"/>
                  </a:lnTo>
                  <a:lnTo>
                    <a:pt x="1141044" y="166013"/>
                  </a:lnTo>
                  <a:lnTo>
                    <a:pt x="1144612" y="164027"/>
                  </a:lnTo>
                  <a:lnTo>
                    <a:pt x="1147388" y="162041"/>
                  </a:lnTo>
                  <a:lnTo>
                    <a:pt x="1148181" y="170381"/>
                  </a:lnTo>
                  <a:lnTo>
                    <a:pt x="1148974" y="178325"/>
                  </a:lnTo>
                  <a:lnTo>
                    <a:pt x="1150163" y="193417"/>
                  </a:lnTo>
                  <a:lnTo>
                    <a:pt x="1149767" y="208112"/>
                  </a:lnTo>
                  <a:lnTo>
                    <a:pt x="1148577" y="222012"/>
                  </a:lnTo>
                  <a:lnTo>
                    <a:pt x="1150163" y="220424"/>
                  </a:lnTo>
                  <a:lnTo>
                    <a:pt x="1151353" y="219232"/>
                  </a:lnTo>
                  <a:lnTo>
                    <a:pt x="1152543" y="218835"/>
                  </a:lnTo>
                  <a:lnTo>
                    <a:pt x="1154129" y="218438"/>
                  </a:lnTo>
                  <a:lnTo>
                    <a:pt x="1155715" y="218835"/>
                  </a:lnTo>
                  <a:lnTo>
                    <a:pt x="1157697" y="219629"/>
                  </a:lnTo>
                  <a:lnTo>
                    <a:pt x="1159283" y="222012"/>
                  </a:lnTo>
                  <a:lnTo>
                    <a:pt x="1160869" y="223998"/>
                  </a:lnTo>
                  <a:lnTo>
                    <a:pt x="1162059" y="226778"/>
                  </a:lnTo>
                  <a:lnTo>
                    <a:pt x="1164041" y="230750"/>
                  </a:lnTo>
                  <a:lnTo>
                    <a:pt x="1166421" y="239090"/>
                  </a:lnTo>
                  <a:lnTo>
                    <a:pt x="1168403" y="249813"/>
                  </a:lnTo>
                  <a:lnTo>
                    <a:pt x="1169989" y="261728"/>
                  </a:lnTo>
                  <a:lnTo>
                    <a:pt x="1171179" y="275232"/>
                  </a:lnTo>
                  <a:lnTo>
                    <a:pt x="1171575" y="289529"/>
                  </a:lnTo>
                  <a:lnTo>
                    <a:pt x="1171179" y="303827"/>
                  </a:lnTo>
                  <a:lnTo>
                    <a:pt x="1169989" y="316933"/>
                  </a:lnTo>
                  <a:lnTo>
                    <a:pt x="1168403" y="328848"/>
                  </a:lnTo>
                  <a:lnTo>
                    <a:pt x="1166421" y="339174"/>
                  </a:lnTo>
                  <a:lnTo>
                    <a:pt x="1164041" y="347912"/>
                  </a:lnTo>
                  <a:lnTo>
                    <a:pt x="1162059" y="351486"/>
                  </a:lnTo>
                  <a:lnTo>
                    <a:pt x="1160869" y="354266"/>
                  </a:lnTo>
                  <a:lnTo>
                    <a:pt x="1159283" y="357047"/>
                  </a:lnTo>
                  <a:lnTo>
                    <a:pt x="1157697" y="358635"/>
                  </a:lnTo>
                  <a:lnTo>
                    <a:pt x="1155715" y="359827"/>
                  </a:lnTo>
                  <a:lnTo>
                    <a:pt x="1154129" y="360224"/>
                  </a:lnTo>
                  <a:lnTo>
                    <a:pt x="1152146" y="359827"/>
                  </a:lnTo>
                  <a:lnTo>
                    <a:pt x="1150560" y="358635"/>
                  </a:lnTo>
                  <a:lnTo>
                    <a:pt x="1148577" y="356649"/>
                  </a:lnTo>
                  <a:lnTo>
                    <a:pt x="1146991" y="353869"/>
                  </a:lnTo>
                  <a:lnTo>
                    <a:pt x="1145405" y="351089"/>
                  </a:lnTo>
                  <a:lnTo>
                    <a:pt x="1144216" y="346720"/>
                  </a:lnTo>
                  <a:lnTo>
                    <a:pt x="1141440" y="337586"/>
                  </a:lnTo>
                  <a:lnTo>
                    <a:pt x="1139854" y="350295"/>
                  </a:lnTo>
                  <a:lnTo>
                    <a:pt x="1137871" y="361812"/>
                  </a:lnTo>
                  <a:lnTo>
                    <a:pt x="1135096" y="373727"/>
                  </a:lnTo>
                  <a:lnTo>
                    <a:pt x="1132320" y="385245"/>
                  </a:lnTo>
                  <a:lnTo>
                    <a:pt x="1128752" y="395968"/>
                  </a:lnTo>
                  <a:lnTo>
                    <a:pt x="1125183" y="407089"/>
                  </a:lnTo>
                  <a:lnTo>
                    <a:pt x="1120821" y="417812"/>
                  </a:lnTo>
                  <a:lnTo>
                    <a:pt x="1116460" y="427741"/>
                  </a:lnTo>
                  <a:lnTo>
                    <a:pt x="1111701" y="437273"/>
                  </a:lnTo>
                  <a:lnTo>
                    <a:pt x="1106547" y="446805"/>
                  </a:lnTo>
                  <a:lnTo>
                    <a:pt x="1100996" y="455939"/>
                  </a:lnTo>
                  <a:lnTo>
                    <a:pt x="1095444" y="464280"/>
                  </a:lnTo>
                  <a:lnTo>
                    <a:pt x="1089497" y="473017"/>
                  </a:lnTo>
                  <a:lnTo>
                    <a:pt x="1083152" y="480960"/>
                  </a:lnTo>
                  <a:lnTo>
                    <a:pt x="1076808" y="488506"/>
                  </a:lnTo>
                  <a:lnTo>
                    <a:pt x="1070464" y="495655"/>
                  </a:lnTo>
                  <a:lnTo>
                    <a:pt x="1063723" y="502407"/>
                  </a:lnTo>
                  <a:lnTo>
                    <a:pt x="1056586" y="509159"/>
                  </a:lnTo>
                  <a:lnTo>
                    <a:pt x="1049845" y="515116"/>
                  </a:lnTo>
                  <a:lnTo>
                    <a:pt x="1042708" y="520676"/>
                  </a:lnTo>
                  <a:lnTo>
                    <a:pt x="1035174" y="525442"/>
                  </a:lnTo>
                  <a:lnTo>
                    <a:pt x="1028037" y="530605"/>
                  </a:lnTo>
                  <a:lnTo>
                    <a:pt x="1020503" y="534974"/>
                  </a:lnTo>
                  <a:lnTo>
                    <a:pt x="1012969" y="538549"/>
                  </a:lnTo>
                  <a:lnTo>
                    <a:pt x="1005832" y="542520"/>
                  </a:lnTo>
                  <a:lnTo>
                    <a:pt x="998298" y="545300"/>
                  </a:lnTo>
                  <a:lnTo>
                    <a:pt x="991161" y="548081"/>
                  </a:lnTo>
                  <a:lnTo>
                    <a:pt x="984024" y="550067"/>
                  </a:lnTo>
                  <a:lnTo>
                    <a:pt x="976886" y="551655"/>
                  </a:lnTo>
                  <a:lnTo>
                    <a:pt x="969749" y="553244"/>
                  </a:lnTo>
                  <a:lnTo>
                    <a:pt x="962612" y="554038"/>
                  </a:lnTo>
                  <a:lnTo>
                    <a:pt x="955871" y="554038"/>
                  </a:lnTo>
                  <a:lnTo>
                    <a:pt x="950320" y="553641"/>
                  </a:lnTo>
                  <a:lnTo>
                    <a:pt x="944372" y="553244"/>
                  </a:lnTo>
                  <a:lnTo>
                    <a:pt x="938424" y="551655"/>
                  </a:lnTo>
                  <a:lnTo>
                    <a:pt x="932080" y="549669"/>
                  </a:lnTo>
                  <a:lnTo>
                    <a:pt x="925736" y="547683"/>
                  </a:lnTo>
                  <a:lnTo>
                    <a:pt x="919788" y="544903"/>
                  </a:lnTo>
                  <a:lnTo>
                    <a:pt x="913047" y="541726"/>
                  </a:lnTo>
                  <a:lnTo>
                    <a:pt x="906307" y="538151"/>
                  </a:lnTo>
                  <a:lnTo>
                    <a:pt x="898773" y="534180"/>
                  </a:lnTo>
                  <a:lnTo>
                    <a:pt x="892429" y="529811"/>
                  </a:lnTo>
                  <a:lnTo>
                    <a:pt x="884895" y="524648"/>
                  </a:lnTo>
                  <a:lnTo>
                    <a:pt x="877758" y="519882"/>
                  </a:lnTo>
                  <a:lnTo>
                    <a:pt x="870620" y="513925"/>
                  </a:lnTo>
                  <a:lnTo>
                    <a:pt x="863880" y="507967"/>
                  </a:lnTo>
                  <a:lnTo>
                    <a:pt x="856742" y="501613"/>
                  </a:lnTo>
                  <a:lnTo>
                    <a:pt x="849605" y="494861"/>
                  </a:lnTo>
                  <a:lnTo>
                    <a:pt x="842864" y="487712"/>
                  </a:lnTo>
                  <a:lnTo>
                    <a:pt x="836124" y="480166"/>
                  </a:lnTo>
                  <a:lnTo>
                    <a:pt x="829383" y="472223"/>
                  </a:lnTo>
                  <a:lnTo>
                    <a:pt x="823039" y="463883"/>
                  </a:lnTo>
                  <a:lnTo>
                    <a:pt x="816694" y="455542"/>
                  </a:lnTo>
                  <a:lnTo>
                    <a:pt x="810350" y="446805"/>
                  </a:lnTo>
                  <a:lnTo>
                    <a:pt x="804799" y="438067"/>
                  </a:lnTo>
                  <a:lnTo>
                    <a:pt x="798851" y="428535"/>
                  </a:lnTo>
                  <a:lnTo>
                    <a:pt x="793300" y="419004"/>
                  </a:lnTo>
                  <a:lnTo>
                    <a:pt x="788145" y="409075"/>
                  </a:lnTo>
                  <a:lnTo>
                    <a:pt x="782991" y="399146"/>
                  </a:lnTo>
                  <a:lnTo>
                    <a:pt x="778629" y="388819"/>
                  </a:lnTo>
                  <a:lnTo>
                    <a:pt x="774267" y="378493"/>
                  </a:lnTo>
                  <a:lnTo>
                    <a:pt x="770699" y="367770"/>
                  </a:lnTo>
                  <a:lnTo>
                    <a:pt x="767130" y="357047"/>
                  </a:lnTo>
                  <a:lnTo>
                    <a:pt x="763958" y="345529"/>
                  </a:lnTo>
                  <a:lnTo>
                    <a:pt x="761579" y="353075"/>
                  </a:lnTo>
                  <a:lnTo>
                    <a:pt x="759993" y="355855"/>
                  </a:lnTo>
                  <a:lnTo>
                    <a:pt x="758803" y="358635"/>
                  </a:lnTo>
                  <a:lnTo>
                    <a:pt x="757614" y="360621"/>
                  </a:lnTo>
                  <a:lnTo>
                    <a:pt x="755631" y="362210"/>
                  </a:lnTo>
                  <a:lnTo>
                    <a:pt x="754045" y="363401"/>
                  </a:lnTo>
                  <a:lnTo>
                    <a:pt x="752459" y="363798"/>
                  </a:lnTo>
                  <a:lnTo>
                    <a:pt x="750873" y="363401"/>
                  </a:lnTo>
                  <a:lnTo>
                    <a:pt x="748890" y="361812"/>
                  </a:lnTo>
                  <a:lnTo>
                    <a:pt x="747304" y="360224"/>
                  </a:lnTo>
                  <a:lnTo>
                    <a:pt x="745718" y="357841"/>
                  </a:lnTo>
                  <a:lnTo>
                    <a:pt x="744528" y="354664"/>
                  </a:lnTo>
                  <a:lnTo>
                    <a:pt x="742546" y="351486"/>
                  </a:lnTo>
                  <a:lnTo>
                    <a:pt x="740167" y="342352"/>
                  </a:lnTo>
                  <a:lnTo>
                    <a:pt x="738184" y="332423"/>
                  </a:lnTo>
                  <a:lnTo>
                    <a:pt x="736202" y="320111"/>
                  </a:lnTo>
                  <a:lnTo>
                    <a:pt x="735409" y="307004"/>
                  </a:lnTo>
                  <a:lnTo>
                    <a:pt x="735012" y="292707"/>
                  </a:lnTo>
                  <a:lnTo>
                    <a:pt x="735409" y="278409"/>
                  </a:lnTo>
                  <a:lnTo>
                    <a:pt x="736202" y="264905"/>
                  </a:lnTo>
                  <a:lnTo>
                    <a:pt x="738184" y="252991"/>
                  </a:lnTo>
                  <a:lnTo>
                    <a:pt x="740167" y="242665"/>
                  </a:lnTo>
                  <a:lnTo>
                    <a:pt x="742546" y="233927"/>
                  </a:lnTo>
                  <a:lnTo>
                    <a:pt x="744528" y="230353"/>
                  </a:lnTo>
                  <a:lnTo>
                    <a:pt x="745718" y="227175"/>
                  </a:lnTo>
                  <a:lnTo>
                    <a:pt x="747304" y="224792"/>
                  </a:lnTo>
                  <a:lnTo>
                    <a:pt x="748890" y="223204"/>
                  </a:lnTo>
                  <a:lnTo>
                    <a:pt x="750873" y="222409"/>
                  </a:lnTo>
                  <a:lnTo>
                    <a:pt x="752459" y="222012"/>
                  </a:lnTo>
                  <a:lnTo>
                    <a:pt x="753648" y="222409"/>
                  </a:lnTo>
                  <a:lnTo>
                    <a:pt x="754441" y="222807"/>
                  </a:lnTo>
                  <a:lnTo>
                    <a:pt x="754838" y="213275"/>
                  </a:lnTo>
                  <a:lnTo>
                    <a:pt x="755631" y="204140"/>
                  </a:lnTo>
                  <a:lnTo>
                    <a:pt x="756424" y="195800"/>
                  </a:lnTo>
                  <a:lnTo>
                    <a:pt x="758010" y="187856"/>
                  </a:lnTo>
                  <a:lnTo>
                    <a:pt x="757217" y="177927"/>
                  </a:lnTo>
                  <a:lnTo>
                    <a:pt x="756424" y="168793"/>
                  </a:lnTo>
                  <a:lnTo>
                    <a:pt x="756424" y="160055"/>
                  </a:lnTo>
                  <a:lnTo>
                    <a:pt x="757217" y="151318"/>
                  </a:lnTo>
                  <a:lnTo>
                    <a:pt x="758010" y="143772"/>
                  </a:lnTo>
                  <a:lnTo>
                    <a:pt x="759200" y="136226"/>
                  </a:lnTo>
                  <a:lnTo>
                    <a:pt x="760389" y="129474"/>
                  </a:lnTo>
                  <a:lnTo>
                    <a:pt x="762372" y="123119"/>
                  </a:lnTo>
                  <a:lnTo>
                    <a:pt x="764751" y="117162"/>
                  </a:lnTo>
                  <a:lnTo>
                    <a:pt x="767130" y="111602"/>
                  </a:lnTo>
                  <a:lnTo>
                    <a:pt x="769906" y="106836"/>
                  </a:lnTo>
                  <a:lnTo>
                    <a:pt x="773078" y="102070"/>
                  </a:lnTo>
                  <a:lnTo>
                    <a:pt x="776646" y="97701"/>
                  </a:lnTo>
                  <a:lnTo>
                    <a:pt x="780215" y="94127"/>
                  </a:lnTo>
                  <a:lnTo>
                    <a:pt x="784577" y="90552"/>
                  </a:lnTo>
                  <a:lnTo>
                    <a:pt x="788542" y="87772"/>
                  </a:lnTo>
                  <a:lnTo>
                    <a:pt x="769113" y="88169"/>
                  </a:lnTo>
                  <a:lnTo>
                    <a:pt x="754441" y="88567"/>
                  </a:lnTo>
                  <a:lnTo>
                    <a:pt x="741753" y="89361"/>
                  </a:lnTo>
                  <a:lnTo>
                    <a:pt x="746115" y="86978"/>
                  </a:lnTo>
                  <a:lnTo>
                    <a:pt x="750873" y="84198"/>
                  </a:lnTo>
                  <a:lnTo>
                    <a:pt x="759993" y="79035"/>
                  </a:lnTo>
                  <a:lnTo>
                    <a:pt x="768716" y="72283"/>
                  </a:lnTo>
                  <a:lnTo>
                    <a:pt x="778232" y="65531"/>
                  </a:lnTo>
                  <a:lnTo>
                    <a:pt x="795283" y="52425"/>
                  </a:lnTo>
                  <a:lnTo>
                    <a:pt x="803609" y="46468"/>
                  </a:lnTo>
                  <a:lnTo>
                    <a:pt x="810747" y="42099"/>
                  </a:lnTo>
                  <a:lnTo>
                    <a:pt x="821453" y="36936"/>
                  </a:lnTo>
                  <a:lnTo>
                    <a:pt x="830969" y="32567"/>
                  </a:lnTo>
                  <a:lnTo>
                    <a:pt x="841278" y="27801"/>
                  </a:lnTo>
                  <a:lnTo>
                    <a:pt x="850795" y="23829"/>
                  </a:lnTo>
                  <a:lnTo>
                    <a:pt x="860707" y="20255"/>
                  </a:lnTo>
                  <a:lnTo>
                    <a:pt x="870224" y="16681"/>
                  </a:lnTo>
                  <a:lnTo>
                    <a:pt x="879740" y="13900"/>
                  </a:lnTo>
                  <a:lnTo>
                    <a:pt x="888860" y="11518"/>
                  </a:lnTo>
                  <a:lnTo>
                    <a:pt x="897980" y="8737"/>
                  </a:lnTo>
                  <a:lnTo>
                    <a:pt x="907100" y="6752"/>
                  </a:lnTo>
                  <a:lnTo>
                    <a:pt x="915823" y="5163"/>
                  </a:lnTo>
                  <a:lnTo>
                    <a:pt x="924546" y="3177"/>
                  </a:lnTo>
                  <a:lnTo>
                    <a:pt x="941993" y="1191"/>
                  </a:lnTo>
                  <a:lnTo>
                    <a:pt x="958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52" name="PA_淘宝网Chenying0907出品 25"/>
          <p:cNvSpPr txBox="1"/>
          <p:nvPr>
            <p:custDataLst>
              <p:tags r:id="rId35"/>
            </p:custDataLst>
          </p:nvPr>
        </p:nvSpPr>
        <p:spPr>
          <a:xfrm>
            <a:off x="5733415" y="4429125"/>
            <a:ext cx="6465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陈金菊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：张嘉阳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穆含青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李之龙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白志龙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陈金菊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5248" y="2649197"/>
            <a:ext cx="1890485" cy="14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How to train——Fair ensemble learning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83615" y="1156335"/>
                <a:ext cx="9257030" cy="459295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fontAlgn="auto">
                  <a:spcAft>
                    <a:spcPts val="1200"/>
                  </a:spcAft>
                </a:pPr>
                <a:r>
                  <a:rPr lang="zh-CN" altLang="en-US" sz="2000" b="1"/>
                  <a:t>算法3: 公平的集成学习</a:t>
                </a:r>
                <a:endParaRPr lang="zh-CN" altLang="en-US" sz="2000" b="1"/>
              </a:p>
              <a:p>
                <a:pPr fontAlgn="auto">
                  <a:spcAft>
                    <a:spcPts val="1200"/>
                  </a:spcAft>
                </a:pPr>
                <a:r>
                  <a:rPr lang="zh-CN" altLang="en-US" u="sng"/>
                  <a:t>输入: </a:t>
                </a:r>
                <a:endParaRPr lang="zh-CN" altLang="en-US" u="sng"/>
              </a:p>
              <a:p>
                <a:pPr fontAlgn="auto">
                  <a:spcAft>
                    <a:spcPts val="1200"/>
                  </a:spcAft>
                </a:pPr>
                <a:r>
                  <a:rPr lang="zh-CN" altLang="en-US"/>
                  <a:t>数据集, 抽样次数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</m:oMath>
                </a14:m>
                <a:r>
                  <a:rPr lang="zh-CN" altLang="en-US"/>
                  <a:t>, 抽样大小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, 训练集和测试集的划分比例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zh-CN" altLang="en-US"/>
                  <a:t>, 抽样</a:t>
                </a:r>
                <a:r>
                  <a:rPr lang="zh-CN" altLang="en-US"/>
                  <a:t>比例 ρ</a:t>
                </a:r>
                <a:endParaRPr lang="zh-CN" altLang="en-US"/>
              </a:p>
              <a:p>
                <a:pPr fontAlgn="auto">
                  <a:spcAft>
                    <a:spcPts val="1200"/>
                  </a:spcAft>
                </a:pPr>
                <a:r>
                  <a:rPr lang="zh-CN" altLang="en-US" u="sng"/>
                  <a:t>输出: </a:t>
                </a:r>
                <a:endParaRPr lang="zh-CN" altLang="en-US" u="sng"/>
              </a:p>
              <a:p>
                <a:pPr fontAlgn="auto">
                  <a:spcAft>
                    <a:spcPts val="1200"/>
                  </a:spcAft>
                </a:pPr>
                <a:r>
                  <a:rPr lang="zh-CN" altLang="en-US"/>
                  <a:t>准确率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Acc</m:t>
                    </m:r>
                  </m:oMath>
                </a14:m>
                <a:r>
                  <a:rPr lang="zh-CN" altLang="en-US"/>
                  <a:t>, 歧视</a:t>
                </a:r>
                <a:r>
                  <a:rPr lang="zh-CN" altLang="en-US"/>
                  <a:t>水平 γ</a:t>
                </a:r>
                <a:endParaRPr lang="zh-CN" altLang="en-US"/>
              </a:p>
              <a:p>
                <a:pPr fontAlgn="auto">
                  <a:spcAft>
                    <a:spcPts val="1200"/>
                  </a:spcAft>
                </a:pPr>
                <a:r>
                  <a:rPr lang="zh-CN" altLang="en-US"/>
                  <a:t>1、应用算法</a:t>
                </a:r>
                <a:r>
                  <a:rPr lang="en-US" altLang="zh-CN"/>
                  <a:t>1</a:t>
                </a:r>
                <a:r>
                  <a:rPr lang="zh-CN" altLang="en-US"/>
                  <a:t>得到新的训练集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altLang="zh-CN"/>
              </a:p>
              <a:p>
                <a:pPr fontAlgn="auto">
                  <a:spcAft>
                    <a:spcPts val="1200"/>
                  </a:spcAft>
                </a:pPr>
                <a:r>
                  <a:rPr lang="zh-CN" altLang="en-US"/>
                  <a:t>2、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for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∈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do</m:t>
                    </m:r>
                  </m:oMath>
                </a14:m>
                <a:endParaRPr lang="zh-CN" altLang="en-US"/>
              </a:p>
              <a:p>
                <a:pPr indent="457200" fontAlgn="auto">
                  <a:spcAft>
                    <a:spcPts val="1200"/>
                  </a:spcAft>
                </a:pPr>
                <a:r>
                  <a:rPr lang="zh-CN" altLang="en-US"/>
                  <a:t>应用算法</a:t>
                </a:r>
                <a:r>
                  <a:rPr lang="en-US" altLang="zh-CN"/>
                  <a:t>2 </a:t>
                </a:r>
                <a:r>
                  <a:rPr lang="zh-CN" altLang="en-US"/>
                  <a:t>得到公平</a:t>
                </a:r>
                <a:r>
                  <a:rPr lang="zh-CN" altLang="en-US"/>
                  <a:t>数据集Dsf,k;</a:t>
                </a:r>
                <a:endParaRPr lang="zh-CN" altLang="en-US"/>
              </a:p>
              <a:p>
                <a:pPr fontAlgn="auto">
                  <a:spcAft>
                    <a:spcPts val="1200"/>
                  </a:spcAft>
                </a:pPr>
                <a:r>
                  <a:rPr lang="en-US" altLang="zh-CN"/>
                  <a:t>3</a:t>
                </a:r>
                <a:r>
                  <a:rPr lang="zh-CN" altLang="en-US"/>
                  <a:t>、在公平数据集</a:t>
                </a:r>
                <a:r>
                  <a:rPr lang="zh-CN" altLang="en-US">
                    <a:sym typeface="+mn-ea"/>
                  </a:rPr>
                  <a:t>Dsf,k训练模型得到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fk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(·)</m:t>
                    </m:r>
                  </m:oMath>
                </a14:m>
                <a:endParaRPr lang="zh-CN" altLang="en-US">
                  <a:sym typeface="+mn-ea"/>
                </a:endParaRPr>
              </a:p>
              <a:p>
                <a:endParaRPr lang="zh-CN" altLang="en-US"/>
              </a:p>
              <a:p>
                <a:r>
                  <a:rPr lang="en-US" altLang="zh-CN"/>
                  <a:t>4</a:t>
                </a:r>
                <a:r>
                  <a:rPr lang="zh-CN" altLang="en-US"/>
                  <a:t>、</a:t>
                </a:r>
                <a14:m>
                  <m:oMath xmlns:m="http://schemas.openxmlformats.org/officeDocument/2006/math">
                    <m:r>
                      <a:rPr lang="en-US" altLang="zh-CN" b="0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altLang="zh-CN" b="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b="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zh-CN" altLang="en-US"/>
                  <a:t>为集成模型的预测函数</a:t>
                </a:r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0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𝒴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𝕀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𝑠𝑓</m:t>
                              </m:r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5" y="1156335"/>
                <a:ext cx="9257030" cy="4592955"/>
              </a:xfrm>
              <a:prstGeom prst="rect">
                <a:avLst/>
              </a:prstGeom>
              <a:blipFill rotWithShape="1">
                <a:blip r:embed="rId1"/>
                <a:stretch>
                  <a:fillRect b="-14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FS</a:t>
            </a:r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评价</a:t>
            </a:r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指标</a:t>
            </a:r>
            <a:endParaRPr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23570" y="1483995"/>
                <a:ext cx="5429885" cy="15214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marL="285750" indent="-285750" fontAlgn="auto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/>
                  <a:t>准确率</a:t>
                </a:r>
                <a:endParaRPr lang="en-US" altLang="zh-CN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US" altLang="zh-CN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ccuracy</m:t>
                      </m:r>
                      <m:r>
                        <a:rPr lang="en-US" altLang="zh-CN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𝑇𝑃</m:t>
                          </m:r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𝑇𝑃</m:t>
                          </m:r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𝑇𝑁</m:t>
                          </m:r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𝐹𝑃</m:t>
                          </m:r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altLang="zh-CN" i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" y="1483995"/>
                <a:ext cx="5429885" cy="1521460"/>
              </a:xfrm>
              <a:prstGeom prst="rect">
                <a:avLst/>
              </a:prstGeom>
              <a:blipFill rotWithShape="1">
                <a:blip r:embed="rId1"/>
                <a:stretch>
                  <a:fillRect b="-11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rcRect l="9407" t="6484" r="14350" b="19399"/>
          <a:stretch>
            <a:fillRect/>
          </a:stretch>
        </p:blipFill>
        <p:spPr>
          <a:xfrm>
            <a:off x="6052820" y="1341120"/>
            <a:ext cx="5601970" cy="228092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68960" y="3860800"/>
                <a:ext cx="6193790" cy="210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sym typeface="+mn-ea"/>
                  </a:rPr>
                  <a:t>歧视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charset="0"/>
                        <a:sym typeface="+mn-ea"/>
                      </a:rPr>
                      <m:t>水平</m:t>
                    </m:r>
                    <m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γ</m:t>
                    </m:r>
                  </m:oMath>
                </a14:m>
                <a:endParaRPr lang="zh-CN" altLang="en-US" sz="2400"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·</m:t>
                          </m:r>
                        </m:e>
                      </m:d>
                      <m:r>
                        <a:rPr lang="en-US" altLang="zh-CN" b="0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0" i="1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∈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𝒴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𝕀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𝑠𝑓</m:t>
                              </m:r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b="0" i="1" spc="3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pc="3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>
                  <a:sym typeface="+mn-ea"/>
                </a:endParaRPr>
              </a:p>
              <a:p>
                <a:endParaRPr lang="en-US" altLang="zh-CN">
                  <a:sym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γ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=|</m:t>
                    </m:r>
                    <m:r>
                      <m:rPr>
                        <m:sty m:val="p"/>
                      </m:rP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P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b="0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altLang="zh-CN" b="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b="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·</m:t>
                        </m:r>
                      </m:e>
                    </m:d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A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= 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P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b="0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altLang="zh-CN" b="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b="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·</m:t>
                        </m:r>
                      </m:e>
                    </m:d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=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A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= 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|</m:t>
                    </m:r>
                    <m:r>
                      <a:rPr lang="en-US" altLang="zh-CN">
                        <a:latin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endParaRPr lang="en-US" altLang="zh-CN">
                  <a:sym typeface="+mn-ea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3860800"/>
                <a:ext cx="6193790" cy="2108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90" y="3783330"/>
            <a:ext cx="5163820" cy="2839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分类算法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 &amp; </a:t>
            </a:r>
            <a:r>
              <a:rPr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模拟数据集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"/>
            </p:custDataLst>
          </p:nvPr>
        </p:nvSpPr>
        <p:spPr>
          <a:xfrm>
            <a:off x="1054662" y="3860875"/>
            <a:ext cx="9284861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en-US" altLang="zh-CN" sz="2000" b="1" spc="3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预测人们是否会去医院，</a:t>
            </a:r>
            <a:r>
              <a:rPr lang="zh-CN" altLang="en-US" sz="2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为敏感属性；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"/>
            </p:custDataLst>
          </p:nvPr>
        </p:nvSpPr>
        <p:spPr>
          <a:xfrm>
            <a:off x="1055297" y="4401399"/>
            <a:ext cx="8322310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en-US" altLang="zh-CN" sz="2000" b="1" spc="3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预测人们是否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有定期存款，</a:t>
            </a:r>
            <a:r>
              <a:rPr lang="zh-CN" altLang="en-US" sz="2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年龄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为敏感属性；</a:t>
            </a:r>
            <a:endParaRPr lang="zh-CN" altLang="en-US" sz="2000"/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1055297" y="4940721"/>
            <a:ext cx="8683062" cy="3987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r>
              <a:rPr lang="en-US" altLang="zh-CN" sz="2000" b="1" spc="3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预测人们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年收入是否大于</a:t>
            </a:r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50k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为敏感属性；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71905" y="1125220"/>
                <a:ext cx="8529320" cy="21075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24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分类算法：</a:t>
                </a:r>
                <a:endParaRPr lang="zh-CN" altLang="en-US" sz="24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LR</a:t>
                </a:r>
                <a:r>
                  <a:rPr lang="zh-CN" altLang="en-US" sz="20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sz="2000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zh-CN" sz="200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00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2000" i="1" spc="3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 spc="300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spc="300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 spc="300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sz="2000" i="1" spc="300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0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SVM</a:t>
                </a:r>
                <a:r>
                  <a:rPr lang="zh-CN" altLang="en-US" sz="2000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：最优化问题，线性可分，线性不可分；</a:t>
                </a:r>
                <a:endPara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05" y="1125220"/>
                <a:ext cx="8529320" cy="2107565"/>
              </a:xfrm>
              <a:prstGeom prst="rect">
                <a:avLst/>
              </a:prstGeom>
              <a:blipFill rotWithShape="1">
                <a:blip r:embed="rId4"/>
                <a:stretch>
                  <a:fillRect b="-12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170940" y="5640705"/>
            <a:ext cx="989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Bank </a:t>
            </a:r>
            <a:r>
              <a:rPr lang="zh-CN" altLang="en-US"/>
              <a:t>数据集，</a:t>
            </a:r>
            <a:r>
              <a:rPr lang="en-US" altLang="zh-CN"/>
              <a:t>LR</a:t>
            </a:r>
            <a:r>
              <a:rPr lang="zh-CN" altLang="en-US"/>
              <a:t>模型为例，演示</a:t>
            </a:r>
            <a:r>
              <a:rPr lang="en-US" altLang="zh-CN"/>
              <a:t>FS</a:t>
            </a:r>
            <a:r>
              <a:rPr lang="zh-CN" altLang="en-US"/>
              <a:t>框架准确率、歧视水平随抽样比例</a:t>
            </a:r>
            <a:r>
              <a:rPr lang="en-US" altLang="zh-CN"/>
              <a:t>ρ</a:t>
            </a:r>
            <a:r>
              <a:rPr lang="zh-CN" altLang="en-US"/>
              <a:t>变化的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8368453" y="5477629"/>
            <a:ext cx="1508787" cy="150878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248773" y="5124789"/>
            <a:ext cx="1508787" cy="150878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596613" y="6288117"/>
            <a:ext cx="1508787" cy="150878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337217" y="6143097"/>
            <a:ext cx="768000" cy="768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0337931" y="6288117"/>
            <a:ext cx="864000" cy="864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7216452" y="6576117"/>
            <a:ext cx="1152000" cy="1152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4213856" y="5770287"/>
            <a:ext cx="672000" cy="67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1679509" y="6142783"/>
            <a:ext cx="672000" cy="672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007509" y="6706511"/>
            <a:ext cx="672000" cy="67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35360" y="6521844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5236756" y="6017083"/>
            <a:ext cx="336000" cy="336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5842764" y="5711183"/>
            <a:ext cx="336000" cy="336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95360" y="6263824"/>
            <a:ext cx="240000" cy="240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4" name="淘宝网Chenying0907出品 10"/>
          <p:cNvSpPr>
            <a:spLocks noChangeAspect="1"/>
          </p:cNvSpPr>
          <p:nvPr/>
        </p:nvSpPr>
        <p:spPr>
          <a:xfrm>
            <a:off x="4821714" y="1129487"/>
            <a:ext cx="1940540" cy="2113804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blurRad="1524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zh-CN" altLang="en-US" sz="3200">
              <a:latin typeface="Impact" panose="020B080603090205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463826" y="3691685"/>
            <a:ext cx="3264361" cy="8299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复现</a:t>
            </a:r>
            <a:endParaRPr lang="zh-CN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淘宝网Chenying0907出品 1"/>
          <p:cNvGrpSpPr/>
          <p:nvPr/>
        </p:nvGrpSpPr>
        <p:grpSpPr>
          <a:xfrm>
            <a:off x="5549051" y="977836"/>
            <a:ext cx="2236728" cy="2438464"/>
            <a:chOff x="4161788" y="-1335297"/>
            <a:chExt cx="1677546" cy="1828848"/>
          </a:xfrm>
        </p:grpSpPr>
        <p:sp>
          <p:nvSpPr>
            <p:cNvPr id="8" name="淘宝网Chenying0907出品 10"/>
            <p:cNvSpPr>
              <a:spLocks noChangeAspect="1"/>
            </p:cNvSpPr>
            <p:nvPr/>
          </p:nvSpPr>
          <p:spPr>
            <a:xfrm>
              <a:off x="4161788" y="-1335297"/>
              <a:ext cx="1677546" cy="1828848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9" name="KSO_Shape"/>
            <p:cNvSpPr>
              <a:spLocks noChangeAspect="1"/>
            </p:cNvSpPr>
            <p:nvPr/>
          </p:nvSpPr>
          <p:spPr bwMode="auto">
            <a:xfrm>
              <a:off x="4638147" y="-759126"/>
              <a:ext cx="724829" cy="676507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淘宝网Chenying0907出品 10"/>
          <p:cNvSpPr/>
          <p:nvPr/>
        </p:nvSpPr>
        <p:spPr>
          <a:xfrm>
            <a:off x="4555228" y="658068"/>
            <a:ext cx="1232944" cy="1344149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rgbClr val="023A89"/>
          </a:solidFill>
          <a:ln w="15875">
            <a:solidFill>
              <a:srgbClr val="023A89"/>
            </a:solidFill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Impact" panose="020B0806030902050204" pitchFamily="34" charset="0"/>
              </a:rPr>
              <a:t>03</a:t>
            </a:r>
            <a:endParaRPr lang="zh-CN" altLang="en-US" sz="373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7000"/>
    </mc:Choice>
    <mc:Fallback>
      <p:transition advTm="7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Bank</a:t>
            </a:r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数据集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ρ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 descr="fair_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705" y="980440"/>
            <a:ext cx="4237355" cy="2686685"/>
          </a:xfrm>
          <a:prstGeom prst="rect">
            <a:avLst/>
          </a:prstGeom>
        </p:spPr>
      </p:pic>
      <p:pic>
        <p:nvPicPr>
          <p:cNvPr id="5" name="图片 4" descr="svm_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405" y="1017270"/>
            <a:ext cx="4122420" cy="26993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55340" y="3644900"/>
            <a:ext cx="4236720" cy="3060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58405" y="3716655"/>
            <a:ext cx="4122420" cy="2971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570" y="1052830"/>
            <a:ext cx="2730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Bank</a:t>
            </a:r>
            <a:r>
              <a:rPr lang="zh-CN" altLang="en-US"/>
              <a:t>数据集</a:t>
            </a:r>
            <a:endParaRPr lang="zh-CN" altLang="en-US"/>
          </a:p>
          <a:p>
            <a:r>
              <a:rPr lang="zh-CN" altLang="en-US"/>
              <a:t>准确率和歧视水平随从未标记数据集中抽样的比例</a:t>
            </a:r>
            <a:r>
              <a:rPr lang="en-US" altLang="zh-CN"/>
              <a:t>ρ</a:t>
            </a:r>
            <a:r>
              <a:rPr lang="zh-CN" altLang="en-US"/>
              <a:t>变化趋势图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Bank</a:t>
            </a:r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数据集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 k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4" name="图片 3" descr="fair_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2010" y="981075"/>
            <a:ext cx="4079875" cy="2663825"/>
          </a:xfrm>
          <a:prstGeom prst="rect">
            <a:avLst/>
          </a:prstGeom>
        </p:spPr>
      </p:pic>
      <p:pic>
        <p:nvPicPr>
          <p:cNvPr id="6" name="图片 5" descr="svm_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130" y="1062355"/>
            <a:ext cx="4312285" cy="2582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82645" y="3608070"/>
            <a:ext cx="4147820" cy="2863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61885" y="3644900"/>
            <a:ext cx="4240530" cy="282638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23570" y="1052830"/>
            <a:ext cx="2730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Bank</a:t>
            </a:r>
            <a:r>
              <a:rPr lang="zh-CN" altLang="en-US"/>
              <a:t>数据集</a:t>
            </a:r>
            <a:endParaRPr lang="zh-CN" altLang="en-US"/>
          </a:p>
          <a:p>
            <a:r>
              <a:rPr lang="zh-CN" altLang="en-US"/>
              <a:t>准确率和歧视水平随模型集成个数</a:t>
            </a:r>
            <a:r>
              <a:rPr lang="en-US" altLang="zh-CN"/>
              <a:t>K</a:t>
            </a:r>
            <a:r>
              <a:rPr lang="zh-CN" altLang="en-US"/>
              <a:t>变化趋势图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标题 2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Bank</a:t>
                </a:r>
                <a:r>
                  <a:rPr b="1" dirty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数据集</a:t>
                </a:r>
                <a:r>
                  <a:rPr lang="en-US" altLang="zh-CN" b="1" dirty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gradFill>
                              <a:gsLst>
                                <a:gs pos="0">
                                  <a:srgbClr val="012D86"/>
                                </a:gs>
                                <a:gs pos="100000">
                                  <a:srgbClr val="0E2557"/>
                                </a:gs>
                              </a:gsLst>
                              <a:lin scaled="0"/>
                            </a:gradFill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gradFill>
                              <a:gsLst>
                                <a:gs pos="0">
                                  <a:srgbClr val="012D86"/>
                                </a:gs>
                                <a:gs pos="100000">
                                  <a:srgbClr val="0E2557"/>
                                </a:gs>
                              </a:gsLst>
                              <a:lin scaled="0"/>
                            </a:gradFill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e>
                      <m:sub>
                        <m:r>
                          <a:rPr lang="en-US" altLang="zh-CN" b="1" i="1" dirty="0">
                            <a:gradFill>
                              <a:gsLst>
                                <a:gs pos="0">
                                  <a:srgbClr val="012D86"/>
                                </a:gs>
                                <a:gs pos="100000">
                                  <a:srgbClr val="0E2557"/>
                                </a:gs>
                              </a:gsLst>
                              <a:lin scaled="0"/>
                            </a:gradFill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  <a:sym typeface="+mn-ea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charset="-122"/>
                  <a:ea typeface="黑体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5" name="标题 2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" t="-85" r="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lr_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65" y="980440"/>
            <a:ext cx="4121785" cy="2621915"/>
          </a:xfrm>
          <a:prstGeom prst="rect">
            <a:avLst/>
          </a:prstGeom>
        </p:spPr>
      </p:pic>
      <p:pic>
        <p:nvPicPr>
          <p:cNvPr id="9" name="图片 8" descr="svm_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0" y="1052830"/>
            <a:ext cx="4225925" cy="25863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165" y="3618230"/>
            <a:ext cx="4121150" cy="3018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950" y="3644900"/>
            <a:ext cx="4226560" cy="29927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23570" y="1052830"/>
                <a:ext cx="273050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Bank</a:t>
                </a:r>
                <a:r>
                  <a:rPr lang="zh-CN" altLang="en-US"/>
                  <a:t>数据集</a:t>
                </a:r>
                <a:endParaRPr lang="zh-CN" altLang="en-US"/>
              </a:p>
              <a:p>
                <a:r>
                  <a:rPr lang="zh-CN" altLang="en-US"/>
                  <a:t>准确率和歧视水平随每组（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GPP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GPN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GUP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GUN</m:t>
                    </m:r>
                  </m:oMath>
                </a14:m>
                <a:r>
                  <a:rPr lang="zh-CN" altLang="en-US"/>
                  <a:t>）抽样个数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变化趋势图</a:t>
                </a:r>
                <a:r>
                  <a:rPr lang="en-US" altLang="zh-CN"/>
                  <a:t>.</a:t>
                </a:r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23570" y="1052830"/>
                <a:ext cx="2730500" cy="11988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Adult</a:t>
            </a:r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数据集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ρ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4" name="图片 3" descr="lr_ρ_ad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6610" y="1087755"/>
            <a:ext cx="4206875" cy="2777490"/>
          </a:xfrm>
          <a:prstGeom prst="rect">
            <a:avLst/>
          </a:prstGeom>
        </p:spPr>
      </p:pic>
      <p:pic>
        <p:nvPicPr>
          <p:cNvPr id="8" name="图片 7" descr="SVM_ρ_ad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005" y="1114425"/>
            <a:ext cx="4123690" cy="27406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74390" y="3823970"/>
            <a:ext cx="4189095" cy="2812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33005" y="3855085"/>
            <a:ext cx="4142105" cy="27813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23570" y="1052830"/>
            <a:ext cx="2730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Adult</a:t>
            </a:r>
            <a:r>
              <a:rPr lang="zh-CN" altLang="en-US"/>
              <a:t>数据集</a:t>
            </a:r>
            <a:endParaRPr lang="zh-CN" altLang="en-US"/>
          </a:p>
          <a:p>
            <a:r>
              <a:rPr lang="zh-CN" altLang="en-US"/>
              <a:t>准确率和歧视水平随从未标记数据集中抽样的比例</a:t>
            </a:r>
            <a:r>
              <a:rPr lang="en-US" altLang="zh-CN"/>
              <a:t>ρ</a:t>
            </a:r>
            <a:r>
              <a:rPr lang="zh-CN" altLang="en-US"/>
              <a:t>变化趋势图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Adult</a:t>
            </a:r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数据集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k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5" name="图片 4" descr="SVM_k_ad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6170" y="1052195"/>
            <a:ext cx="4150360" cy="2640330"/>
          </a:xfrm>
          <a:prstGeom prst="rect">
            <a:avLst/>
          </a:prstGeom>
        </p:spPr>
      </p:pic>
      <p:pic>
        <p:nvPicPr>
          <p:cNvPr id="6" name="图片 5" descr="LR_k_ad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65" y="1052195"/>
            <a:ext cx="3894455" cy="2640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030" y="3693160"/>
            <a:ext cx="3914140" cy="28549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535" y="3688715"/>
            <a:ext cx="4150360" cy="285940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23570" y="1052830"/>
            <a:ext cx="2730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Adult</a:t>
            </a:r>
            <a:r>
              <a:rPr lang="zh-CN" altLang="en-US"/>
              <a:t>数据集</a:t>
            </a:r>
            <a:endParaRPr lang="zh-CN" altLang="en-US"/>
          </a:p>
          <a:p>
            <a:r>
              <a:rPr lang="zh-CN" altLang="en-US"/>
              <a:t>准确率和歧视水平随模型集成个数</a:t>
            </a:r>
            <a:r>
              <a:rPr lang="en-US" altLang="zh-CN"/>
              <a:t>K</a:t>
            </a:r>
            <a:r>
              <a:rPr lang="zh-CN" altLang="en-US"/>
              <a:t>变化趋势图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标题 2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Adult</a:t>
                </a:r>
                <a:r>
                  <a:rPr b="1" dirty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数据集</a:t>
                </a:r>
                <a:r>
                  <a:rPr lang="en-US" altLang="zh-CN" b="1" dirty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scaled="0"/>
                    </a:gradFill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gradFill>
                              <a:gsLst>
                                <a:gs pos="0">
                                  <a:srgbClr val="012D86"/>
                                </a:gs>
                                <a:gs pos="100000">
                                  <a:srgbClr val="0E2557"/>
                                </a:gs>
                              </a:gsLst>
                              <a:lin scaled="0"/>
                            </a:gradFill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gradFill>
                              <a:gsLst>
                                <a:gs pos="0">
                                  <a:srgbClr val="012D86"/>
                                </a:gs>
                                <a:gs pos="100000">
                                  <a:srgbClr val="0E2557"/>
                                </a:gs>
                              </a:gsLst>
                              <a:lin scaled="0"/>
                            </a:gradFill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e>
                      <m:sub>
                        <m:r>
                          <a:rPr lang="en-US" altLang="zh-CN" b="1" i="1" dirty="0">
                            <a:gradFill>
                              <a:gsLst>
                                <a:gs pos="0">
                                  <a:srgbClr val="012D86"/>
                                </a:gs>
                                <a:gs pos="100000">
                                  <a:srgbClr val="0E2557"/>
                                </a:gs>
                              </a:gsLst>
                              <a:lin scaled="0"/>
                            </a:gradFill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  <a:sym typeface="+mn-ea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黑体" panose="02010609060101010101" charset="-122"/>
                  <a:ea typeface="黑体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5" name="标题 2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l="-3" t="-85" r="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LR_ns_ad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052830"/>
            <a:ext cx="4293870" cy="2795905"/>
          </a:xfrm>
          <a:prstGeom prst="rect">
            <a:avLst/>
          </a:prstGeom>
        </p:spPr>
      </p:pic>
      <p:pic>
        <p:nvPicPr>
          <p:cNvPr id="6" name="图片 5" descr="SVM_ns_ad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15" y="1045210"/>
            <a:ext cx="4404995" cy="2803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3848735"/>
            <a:ext cx="4259580" cy="2755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685" y="3848735"/>
            <a:ext cx="4398010" cy="2743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79425" y="1052830"/>
                <a:ext cx="273050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Adult</a:t>
                </a:r>
                <a:r>
                  <a:rPr lang="zh-CN" altLang="en-US"/>
                  <a:t>数据集</a:t>
                </a:r>
                <a:endParaRPr lang="zh-CN" altLang="en-US"/>
              </a:p>
              <a:p>
                <a:r>
                  <a:rPr lang="zh-CN" altLang="en-US"/>
                  <a:t>准确率和歧视水平随每组（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GPP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GPN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GUP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GUN</m:t>
                    </m:r>
                  </m:oMath>
                </a14:m>
                <a:r>
                  <a:rPr lang="zh-CN" altLang="en-US"/>
                  <a:t>）抽样个数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变化趋势图</a:t>
                </a:r>
                <a:r>
                  <a:rPr lang="en-US" altLang="zh-CN"/>
                  <a:t>.</a:t>
                </a:r>
                <a:endParaRPr lang="en-US" altLang="zh-CN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79425" y="1052830"/>
                <a:ext cx="2730500" cy="11988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淘宝网Chenying0907出品 22"/>
          <p:cNvSpPr/>
          <p:nvPr/>
        </p:nvSpPr>
        <p:spPr>
          <a:xfrm>
            <a:off x="5104417" y="495273"/>
            <a:ext cx="1835715" cy="183571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285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807" y="1003183"/>
            <a:ext cx="1416592" cy="6667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23A89"/>
                </a:solidFill>
              </a:rPr>
              <a:t>目 录</a:t>
            </a:r>
            <a:endParaRPr lang="zh-CN" altLang="en-US" sz="3735" b="1" dirty="0">
              <a:solidFill>
                <a:srgbClr val="023A8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8958" y="1556030"/>
            <a:ext cx="124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65" b="1" dirty="0">
                <a:solidFill>
                  <a:schemeClr val="bg1">
                    <a:lumMod val="50000"/>
                  </a:schemeClr>
                </a:solidFill>
              </a:rPr>
              <a:t>CATALOG</a:t>
            </a:r>
            <a:endParaRPr lang="zh-CN" altLang="en-US" sz="1465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MH_Other_4"/>
          <p:cNvSpPr/>
          <p:nvPr>
            <p:custDataLst>
              <p:tags r:id="rId1"/>
            </p:custDataLst>
          </p:nvPr>
        </p:nvSpPr>
        <p:spPr>
          <a:xfrm>
            <a:off x="6564415" y="2564430"/>
            <a:ext cx="204395" cy="204395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63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7" name="MH_Other_4"/>
          <p:cNvSpPr/>
          <p:nvPr>
            <p:custDataLst>
              <p:tags r:id="rId2"/>
            </p:custDataLst>
          </p:nvPr>
        </p:nvSpPr>
        <p:spPr>
          <a:xfrm>
            <a:off x="5974107" y="2448510"/>
            <a:ext cx="336000" cy="336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8" name="MH_Other_4"/>
          <p:cNvSpPr/>
          <p:nvPr>
            <p:custDataLst>
              <p:tags r:id="rId3"/>
            </p:custDataLst>
          </p:nvPr>
        </p:nvSpPr>
        <p:spPr>
          <a:xfrm>
            <a:off x="4200463" y="2340510"/>
            <a:ext cx="336000" cy="336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9" name="MH_Other_4"/>
          <p:cNvSpPr/>
          <p:nvPr>
            <p:custDataLst>
              <p:tags r:id="rId4"/>
            </p:custDataLst>
          </p:nvPr>
        </p:nvSpPr>
        <p:spPr>
          <a:xfrm>
            <a:off x="6915937" y="2316510"/>
            <a:ext cx="384000" cy="384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0" name="MH_Other_4"/>
          <p:cNvSpPr/>
          <p:nvPr>
            <p:custDataLst>
              <p:tags r:id="rId5"/>
            </p:custDataLst>
          </p:nvPr>
        </p:nvSpPr>
        <p:spPr>
          <a:xfrm>
            <a:off x="7510327" y="2514314"/>
            <a:ext cx="204395" cy="204395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1" name="MH_Other_4"/>
          <p:cNvSpPr/>
          <p:nvPr>
            <p:custDataLst>
              <p:tags r:id="rId6"/>
            </p:custDataLst>
          </p:nvPr>
        </p:nvSpPr>
        <p:spPr>
          <a:xfrm>
            <a:off x="5708723" y="2589622"/>
            <a:ext cx="204395" cy="204395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2" name="MH_Other_4"/>
          <p:cNvSpPr/>
          <p:nvPr>
            <p:custDataLst>
              <p:tags r:id="rId7"/>
            </p:custDataLst>
          </p:nvPr>
        </p:nvSpPr>
        <p:spPr>
          <a:xfrm>
            <a:off x="5389375" y="2645918"/>
            <a:ext cx="204395" cy="204395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MH_Other_4"/>
          <p:cNvSpPr/>
          <p:nvPr>
            <p:custDataLst>
              <p:tags r:id="rId8"/>
            </p:custDataLst>
          </p:nvPr>
        </p:nvSpPr>
        <p:spPr>
          <a:xfrm>
            <a:off x="4658489" y="2214313"/>
            <a:ext cx="336000" cy="336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4" name="MH_Other_4"/>
          <p:cNvSpPr/>
          <p:nvPr>
            <p:custDataLst>
              <p:tags r:id="rId9"/>
            </p:custDataLst>
          </p:nvPr>
        </p:nvSpPr>
        <p:spPr>
          <a:xfrm>
            <a:off x="5185078" y="2214313"/>
            <a:ext cx="336000" cy="336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MH_Other_4"/>
          <p:cNvSpPr/>
          <p:nvPr>
            <p:custDataLst>
              <p:tags r:id="rId10"/>
            </p:custDataLst>
          </p:nvPr>
        </p:nvSpPr>
        <p:spPr>
          <a:xfrm>
            <a:off x="6372413" y="2124510"/>
            <a:ext cx="384000" cy="384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6" name="MH_Other_4"/>
          <p:cNvSpPr/>
          <p:nvPr>
            <p:custDataLst>
              <p:tags r:id="rId11"/>
            </p:custDataLst>
          </p:nvPr>
        </p:nvSpPr>
        <p:spPr>
          <a:xfrm>
            <a:off x="4920271" y="2543398"/>
            <a:ext cx="204395" cy="204395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63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51" name="淘宝网Chenying0907出品 10"/>
          <p:cNvSpPr>
            <a:spLocks noChangeAspect="1"/>
          </p:cNvSpPr>
          <p:nvPr/>
        </p:nvSpPr>
        <p:spPr>
          <a:xfrm>
            <a:off x="2125464" y="3353163"/>
            <a:ext cx="1633417" cy="1779256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blurRad="1524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zh-CN" altLang="en-US" sz="3200">
              <a:latin typeface="Impact" panose="020B0806030902050204" pitchFamily="34" charset="0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2598132" y="5632729"/>
            <a:ext cx="1810690" cy="42037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淘宝网Chenying0907出品 61"/>
          <p:cNvGrpSpPr/>
          <p:nvPr/>
        </p:nvGrpSpPr>
        <p:grpSpPr>
          <a:xfrm>
            <a:off x="2534512" y="3221151"/>
            <a:ext cx="1874310" cy="2043362"/>
            <a:chOff x="4266247" y="2668927"/>
            <a:chExt cx="1099775" cy="1198967"/>
          </a:xfrm>
        </p:grpSpPr>
        <p:sp>
          <p:nvSpPr>
            <p:cNvPr id="58" name="淘宝网Chenying0907出品 10"/>
            <p:cNvSpPr>
              <a:spLocks noChangeAspect="1"/>
            </p:cNvSpPr>
            <p:nvPr/>
          </p:nvSpPr>
          <p:spPr>
            <a:xfrm>
              <a:off x="4266247" y="2668927"/>
              <a:ext cx="1099775" cy="1198967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59" name="KSO_Shape"/>
            <p:cNvSpPr>
              <a:spLocks noChangeAspect="1"/>
            </p:cNvSpPr>
            <p:nvPr/>
          </p:nvSpPr>
          <p:spPr bwMode="auto">
            <a:xfrm>
              <a:off x="4627494" y="3052410"/>
              <a:ext cx="377280" cy="432000"/>
            </a:xfrm>
            <a:custGeom>
              <a:avLst/>
              <a:gdLst>
                <a:gd name="T0" fmla="*/ 999865 w 1909763"/>
                <a:gd name="T1" fmla="*/ 1903618 h 2187575"/>
                <a:gd name="T2" fmla="*/ 897202 w 1909763"/>
                <a:gd name="T3" fmla="*/ 1854541 h 2187575"/>
                <a:gd name="T4" fmla="*/ 716440 w 1909763"/>
                <a:gd name="T5" fmla="*/ 1869057 h 2187575"/>
                <a:gd name="T6" fmla="*/ 589485 w 1909763"/>
                <a:gd name="T7" fmla="*/ 1888411 h 2187575"/>
                <a:gd name="T8" fmla="*/ 1505697 w 1909763"/>
                <a:gd name="T9" fmla="*/ 1655471 h 2187575"/>
                <a:gd name="T10" fmla="*/ 1402952 w 1909763"/>
                <a:gd name="T11" fmla="*/ 1639573 h 2187575"/>
                <a:gd name="T12" fmla="*/ 1242644 w 1909763"/>
                <a:gd name="T13" fmla="*/ 1639918 h 2187575"/>
                <a:gd name="T14" fmla="*/ 1139210 w 1909763"/>
                <a:gd name="T15" fmla="*/ 1657199 h 2187575"/>
                <a:gd name="T16" fmla="*/ 515499 w 1909763"/>
                <a:gd name="T17" fmla="*/ 1651324 h 2187575"/>
                <a:gd name="T18" fmla="*/ 413726 w 1909763"/>
                <a:gd name="T19" fmla="*/ 1637845 h 2187575"/>
                <a:gd name="T20" fmla="*/ 266853 w 1909763"/>
                <a:gd name="T21" fmla="*/ 1638881 h 2187575"/>
                <a:gd name="T22" fmla="*/ 152508 w 1909763"/>
                <a:gd name="T23" fmla="*/ 1660655 h 2187575"/>
                <a:gd name="T24" fmla="*/ 1601723 w 1909763"/>
                <a:gd name="T25" fmla="*/ 1180293 h 2187575"/>
                <a:gd name="T26" fmla="*/ 1561097 w 1909763"/>
                <a:gd name="T27" fmla="*/ 1156565 h 2187575"/>
                <a:gd name="T28" fmla="*/ 1556930 w 1909763"/>
                <a:gd name="T29" fmla="*/ 1130430 h 2187575"/>
                <a:gd name="T30" fmla="*/ 100471 w 1909763"/>
                <a:gd name="T31" fmla="*/ 1163993 h 2187575"/>
                <a:gd name="T32" fmla="*/ 65322 w 1909763"/>
                <a:gd name="T33" fmla="*/ 1187495 h 2187575"/>
                <a:gd name="T34" fmla="*/ 828565 w 1909763"/>
                <a:gd name="T35" fmla="*/ 832666 h 2187575"/>
                <a:gd name="T36" fmla="*/ 1118067 w 1909763"/>
                <a:gd name="T37" fmla="*/ 718585 h 2187575"/>
                <a:gd name="T38" fmla="*/ 353456 w 1909763"/>
                <a:gd name="T39" fmla="*/ 650399 h 2187575"/>
                <a:gd name="T40" fmla="*/ 486477 w 1909763"/>
                <a:gd name="T41" fmla="*/ 1070518 h 2187575"/>
                <a:gd name="T42" fmla="*/ 276062 w 1909763"/>
                <a:gd name="T43" fmla="*/ 1558701 h 2187575"/>
                <a:gd name="T44" fmla="*/ 98470 w 1909763"/>
                <a:gd name="T45" fmla="*/ 718807 h 2187575"/>
                <a:gd name="T46" fmla="*/ 2764 w 1909763"/>
                <a:gd name="T47" fmla="*/ 772703 h 2187575"/>
                <a:gd name="T48" fmla="*/ 132330 w 1909763"/>
                <a:gd name="T49" fmla="*/ 556079 h 2187575"/>
                <a:gd name="T50" fmla="*/ 1655748 w 1909763"/>
                <a:gd name="T51" fmla="*/ 621781 h 2187575"/>
                <a:gd name="T52" fmla="*/ 1559979 w 1909763"/>
                <a:gd name="T53" fmla="*/ 858258 h 2187575"/>
                <a:gd name="T54" fmla="*/ 1490485 w 1909763"/>
                <a:gd name="T55" fmla="*/ 1169066 h 2187575"/>
                <a:gd name="T56" fmla="*/ 1148548 w 1909763"/>
                <a:gd name="T57" fmla="*/ 1134839 h 2187575"/>
                <a:gd name="T58" fmla="*/ 1191420 w 1909763"/>
                <a:gd name="T59" fmla="*/ 1036999 h 2187575"/>
                <a:gd name="T60" fmla="*/ 1418917 w 1909763"/>
                <a:gd name="T61" fmla="*/ 554711 h 2187575"/>
                <a:gd name="T62" fmla="*/ 1218026 w 1909763"/>
                <a:gd name="T63" fmla="*/ 566823 h 2187575"/>
                <a:gd name="T64" fmla="*/ 1169257 w 1909763"/>
                <a:gd name="T65" fmla="*/ 950549 h 2187575"/>
                <a:gd name="T66" fmla="*/ 597517 w 1909763"/>
                <a:gd name="T67" fmla="*/ 1259949 h 2187575"/>
                <a:gd name="T68" fmla="*/ 420081 w 1909763"/>
                <a:gd name="T69" fmla="*/ 800862 h 2187575"/>
                <a:gd name="T70" fmla="*/ 491332 w 1909763"/>
                <a:gd name="T71" fmla="*/ 531563 h 2187575"/>
                <a:gd name="T72" fmla="*/ 961037 w 1909763"/>
                <a:gd name="T73" fmla="*/ 481436 h 2187575"/>
                <a:gd name="T74" fmla="*/ 1469371 w 1909763"/>
                <a:gd name="T75" fmla="*/ 222977 h 2187575"/>
                <a:gd name="T76" fmla="*/ 1423281 w 1909763"/>
                <a:gd name="T77" fmla="*/ 272444 h 2187575"/>
                <a:gd name="T78" fmla="*/ 1479766 w 1909763"/>
                <a:gd name="T79" fmla="*/ 356849 h 2187575"/>
                <a:gd name="T80" fmla="*/ 1434717 w 1909763"/>
                <a:gd name="T81" fmla="*/ 465469 h 2187575"/>
                <a:gd name="T82" fmla="*/ 1309964 w 1909763"/>
                <a:gd name="T83" fmla="*/ 535000 h 2187575"/>
                <a:gd name="T84" fmla="*/ 1191103 w 1909763"/>
                <a:gd name="T85" fmla="*/ 407700 h 2187575"/>
                <a:gd name="T86" fmla="*/ 1193529 w 1909763"/>
                <a:gd name="T87" fmla="*/ 286973 h 2187575"/>
                <a:gd name="T88" fmla="*/ 1244470 w 1909763"/>
                <a:gd name="T89" fmla="*/ 179737 h 2187575"/>
                <a:gd name="T90" fmla="*/ 482666 w 1909763"/>
                <a:gd name="T91" fmla="*/ 214675 h 2187575"/>
                <a:gd name="T92" fmla="*/ 418161 w 1909763"/>
                <a:gd name="T93" fmla="*/ 267255 h 2187575"/>
                <a:gd name="T94" fmla="*/ 487495 w 1909763"/>
                <a:gd name="T95" fmla="*/ 337824 h 2187575"/>
                <a:gd name="T96" fmla="*/ 450241 w 1909763"/>
                <a:gd name="T97" fmla="*/ 452324 h 2187575"/>
                <a:gd name="T98" fmla="*/ 327785 w 1909763"/>
                <a:gd name="T99" fmla="*/ 537767 h 2187575"/>
                <a:gd name="T100" fmla="*/ 203260 w 1909763"/>
                <a:gd name="T101" fmla="*/ 405970 h 2187575"/>
                <a:gd name="T102" fmla="*/ 202570 w 1909763"/>
                <a:gd name="T103" fmla="*/ 292162 h 2187575"/>
                <a:gd name="T104" fmla="*/ 240514 w 1909763"/>
                <a:gd name="T105" fmla="*/ 186656 h 2187575"/>
                <a:gd name="T106" fmla="*/ 1009915 w 1909763"/>
                <a:gd name="T107" fmla="*/ 63292 h 2187575"/>
                <a:gd name="T108" fmla="*/ 870018 w 1909763"/>
                <a:gd name="T109" fmla="*/ 109983 h 2187575"/>
                <a:gd name="T110" fmla="*/ 1004044 w 1909763"/>
                <a:gd name="T111" fmla="*/ 190567 h 2187575"/>
                <a:gd name="T112" fmla="*/ 999207 w 1909763"/>
                <a:gd name="T113" fmla="*/ 308159 h 2187575"/>
                <a:gd name="T114" fmla="*/ 882453 w 1909763"/>
                <a:gd name="T115" fmla="*/ 468983 h 2187575"/>
                <a:gd name="T116" fmla="*/ 722521 w 1909763"/>
                <a:gd name="T117" fmla="*/ 411225 h 2187575"/>
                <a:gd name="T118" fmla="*/ 644800 w 1909763"/>
                <a:gd name="T119" fmla="*/ 298129 h 2187575"/>
                <a:gd name="T120" fmla="*/ 661381 w 1909763"/>
                <a:gd name="T121" fmla="*/ 118629 h 2187575"/>
                <a:gd name="T122" fmla="*/ 758100 w 1909763"/>
                <a:gd name="T123" fmla="*/ 14526 h 21875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909763" h="2187575">
                  <a:moveTo>
                    <a:pt x="1028700" y="2105025"/>
                  </a:moveTo>
                  <a:lnTo>
                    <a:pt x="1141354" y="2105025"/>
                  </a:lnTo>
                  <a:lnTo>
                    <a:pt x="1146547" y="2108200"/>
                  </a:lnTo>
                  <a:lnTo>
                    <a:pt x="1159730" y="2117328"/>
                  </a:lnTo>
                  <a:lnTo>
                    <a:pt x="1167720" y="2122488"/>
                  </a:lnTo>
                  <a:lnTo>
                    <a:pt x="1176508" y="2129235"/>
                  </a:lnTo>
                  <a:lnTo>
                    <a:pt x="1185297" y="2136378"/>
                  </a:lnTo>
                  <a:lnTo>
                    <a:pt x="1193287" y="2143522"/>
                  </a:lnTo>
                  <a:lnTo>
                    <a:pt x="1200477" y="2151063"/>
                  </a:lnTo>
                  <a:lnTo>
                    <a:pt x="1203673" y="2154635"/>
                  </a:lnTo>
                  <a:lnTo>
                    <a:pt x="1206070" y="2158603"/>
                  </a:lnTo>
                  <a:lnTo>
                    <a:pt x="1208067" y="2161778"/>
                  </a:lnTo>
                  <a:lnTo>
                    <a:pt x="1209665" y="2165350"/>
                  </a:lnTo>
                  <a:lnTo>
                    <a:pt x="1210864" y="2168525"/>
                  </a:lnTo>
                  <a:lnTo>
                    <a:pt x="1211263" y="2171700"/>
                  </a:lnTo>
                  <a:lnTo>
                    <a:pt x="1210864" y="2174478"/>
                  </a:lnTo>
                  <a:lnTo>
                    <a:pt x="1209266" y="2176860"/>
                  </a:lnTo>
                  <a:lnTo>
                    <a:pt x="1207268" y="2179638"/>
                  </a:lnTo>
                  <a:lnTo>
                    <a:pt x="1204472" y="2181622"/>
                  </a:lnTo>
                  <a:lnTo>
                    <a:pt x="1200078" y="2183210"/>
                  </a:lnTo>
                  <a:lnTo>
                    <a:pt x="1195284" y="2185194"/>
                  </a:lnTo>
                  <a:lnTo>
                    <a:pt x="1188892" y="2186385"/>
                  </a:lnTo>
                  <a:lnTo>
                    <a:pt x="1181702" y="2187178"/>
                  </a:lnTo>
                  <a:lnTo>
                    <a:pt x="1172913" y="2187575"/>
                  </a:lnTo>
                  <a:lnTo>
                    <a:pt x="1164124" y="2187575"/>
                  </a:lnTo>
                  <a:lnTo>
                    <a:pt x="1156135" y="2186781"/>
                  </a:lnTo>
                  <a:lnTo>
                    <a:pt x="1147746" y="2185988"/>
                  </a:lnTo>
                  <a:lnTo>
                    <a:pt x="1140555" y="2184797"/>
                  </a:lnTo>
                  <a:lnTo>
                    <a:pt x="1133364" y="2182813"/>
                  </a:lnTo>
                  <a:lnTo>
                    <a:pt x="1126174" y="2180828"/>
                  </a:lnTo>
                  <a:lnTo>
                    <a:pt x="1119782" y="2178447"/>
                  </a:lnTo>
                  <a:lnTo>
                    <a:pt x="1113390" y="2175272"/>
                  </a:lnTo>
                  <a:lnTo>
                    <a:pt x="1106999" y="2172494"/>
                  </a:lnTo>
                  <a:lnTo>
                    <a:pt x="1101006" y="2169319"/>
                  </a:lnTo>
                  <a:lnTo>
                    <a:pt x="1095414" y="2166144"/>
                  </a:lnTo>
                  <a:lnTo>
                    <a:pt x="1084228" y="2159000"/>
                  </a:lnTo>
                  <a:lnTo>
                    <a:pt x="1073043" y="2151063"/>
                  </a:lnTo>
                  <a:lnTo>
                    <a:pt x="1068648" y="2147888"/>
                  </a:lnTo>
                  <a:lnTo>
                    <a:pt x="1065053" y="2146697"/>
                  </a:lnTo>
                  <a:lnTo>
                    <a:pt x="1064254" y="2146300"/>
                  </a:lnTo>
                  <a:lnTo>
                    <a:pt x="1063056" y="2146300"/>
                  </a:lnTo>
                  <a:lnTo>
                    <a:pt x="1062656" y="2146697"/>
                  </a:lnTo>
                  <a:lnTo>
                    <a:pt x="1061857" y="2147491"/>
                  </a:lnTo>
                  <a:lnTo>
                    <a:pt x="1061458" y="2148681"/>
                  </a:lnTo>
                  <a:lnTo>
                    <a:pt x="1060659" y="2149872"/>
                  </a:lnTo>
                  <a:lnTo>
                    <a:pt x="1059460" y="2151460"/>
                  </a:lnTo>
                  <a:lnTo>
                    <a:pt x="1059061" y="2151856"/>
                  </a:lnTo>
                  <a:lnTo>
                    <a:pt x="1058262" y="2151856"/>
                  </a:lnTo>
                  <a:lnTo>
                    <a:pt x="1045079" y="2151460"/>
                  </a:lnTo>
                  <a:lnTo>
                    <a:pt x="1038288" y="2150269"/>
                  </a:lnTo>
                  <a:lnTo>
                    <a:pt x="1035491" y="2149872"/>
                  </a:lnTo>
                  <a:lnTo>
                    <a:pt x="1033894" y="2149078"/>
                  </a:lnTo>
                  <a:lnTo>
                    <a:pt x="1031097" y="2138760"/>
                  </a:lnTo>
                  <a:lnTo>
                    <a:pt x="1029899" y="2129631"/>
                  </a:lnTo>
                  <a:lnTo>
                    <a:pt x="1029100" y="2122488"/>
                  </a:lnTo>
                  <a:lnTo>
                    <a:pt x="1029100" y="2117328"/>
                  </a:lnTo>
                  <a:lnTo>
                    <a:pt x="1029499" y="2112963"/>
                  </a:lnTo>
                  <a:lnTo>
                    <a:pt x="1029499" y="2110581"/>
                  </a:lnTo>
                  <a:lnTo>
                    <a:pt x="1030298" y="2108200"/>
                  </a:lnTo>
                  <a:lnTo>
                    <a:pt x="1028700" y="2105025"/>
                  </a:lnTo>
                  <a:close/>
                  <a:moveTo>
                    <a:pt x="744784" y="2105025"/>
                  </a:moveTo>
                  <a:lnTo>
                    <a:pt x="857250" y="2105025"/>
                  </a:lnTo>
                  <a:lnTo>
                    <a:pt x="855270" y="2108200"/>
                  </a:lnTo>
                  <a:lnTo>
                    <a:pt x="855666" y="2110581"/>
                  </a:lnTo>
                  <a:lnTo>
                    <a:pt x="856062" y="2112963"/>
                  </a:lnTo>
                  <a:lnTo>
                    <a:pt x="856062" y="2117328"/>
                  </a:lnTo>
                  <a:lnTo>
                    <a:pt x="856062" y="2122488"/>
                  </a:lnTo>
                  <a:lnTo>
                    <a:pt x="855270" y="2129631"/>
                  </a:lnTo>
                  <a:lnTo>
                    <a:pt x="854082" y="2138760"/>
                  </a:lnTo>
                  <a:lnTo>
                    <a:pt x="852102" y="2149078"/>
                  </a:lnTo>
                  <a:lnTo>
                    <a:pt x="849726" y="2149872"/>
                  </a:lnTo>
                  <a:lnTo>
                    <a:pt x="847350" y="2150269"/>
                  </a:lnTo>
                  <a:lnTo>
                    <a:pt x="840222" y="2151460"/>
                  </a:lnTo>
                  <a:lnTo>
                    <a:pt x="827550" y="2151856"/>
                  </a:lnTo>
                  <a:lnTo>
                    <a:pt x="826758" y="2151856"/>
                  </a:lnTo>
                  <a:lnTo>
                    <a:pt x="826362" y="2151460"/>
                  </a:lnTo>
                  <a:lnTo>
                    <a:pt x="825174" y="2149872"/>
                  </a:lnTo>
                  <a:lnTo>
                    <a:pt x="824778" y="2148681"/>
                  </a:lnTo>
                  <a:lnTo>
                    <a:pt x="823986" y="2147491"/>
                  </a:lnTo>
                  <a:lnTo>
                    <a:pt x="823590" y="2146697"/>
                  </a:lnTo>
                  <a:lnTo>
                    <a:pt x="822402" y="2146300"/>
                  </a:lnTo>
                  <a:lnTo>
                    <a:pt x="821610" y="2146300"/>
                  </a:lnTo>
                  <a:lnTo>
                    <a:pt x="820422" y="2146697"/>
                  </a:lnTo>
                  <a:lnTo>
                    <a:pt x="817254" y="2147888"/>
                  </a:lnTo>
                  <a:lnTo>
                    <a:pt x="812502" y="2151063"/>
                  </a:lnTo>
                  <a:lnTo>
                    <a:pt x="801809" y="2159000"/>
                  </a:lnTo>
                  <a:lnTo>
                    <a:pt x="790721" y="2166144"/>
                  </a:lnTo>
                  <a:lnTo>
                    <a:pt x="784781" y="2169319"/>
                  </a:lnTo>
                  <a:lnTo>
                    <a:pt x="778841" y="2172494"/>
                  </a:lnTo>
                  <a:lnTo>
                    <a:pt x="772901" y="2175272"/>
                  </a:lnTo>
                  <a:lnTo>
                    <a:pt x="766565" y="2178447"/>
                  </a:lnTo>
                  <a:lnTo>
                    <a:pt x="759833" y="2180828"/>
                  </a:lnTo>
                  <a:lnTo>
                    <a:pt x="753100" y="2182813"/>
                  </a:lnTo>
                  <a:lnTo>
                    <a:pt x="745972" y="2184797"/>
                  </a:lnTo>
                  <a:lnTo>
                    <a:pt x="738448" y="2185988"/>
                  </a:lnTo>
                  <a:lnTo>
                    <a:pt x="730924" y="2186781"/>
                  </a:lnTo>
                  <a:lnTo>
                    <a:pt x="722608" y="2187575"/>
                  </a:lnTo>
                  <a:lnTo>
                    <a:pt x="713896" y="2187575"/>
                  </a:lnTo>
                  <a:lnTo>
                    <a:pt x="704788" y="2187178"/>
                  </a:lnTo>
                  <a:lnTo>
                    <a:pt x="697659" y="2186385"/>
                  </a:lnTo>
                  <a:lnTo>
                    <a:pt x="691719" y="2185194"/>
                  </a:lnTo>
                  <a:lnTo>
                    <a:pt x="686571" y="2183210"/>
                  </a:lnTo>
                  <a:lnTo>
                    <a:pt x="683007" y="2181622"/>
                  </a:lnTo>
                  <a:lnTo>
                    <a:pt x="679839" y="2179638"/>
                  </a:lnTo>
                  <a:lnTo>
                    <a:pt x="677859" y="2176860"/>
                  </a:lnTo>
                  <a:lnTo>
                    <a:pt x="676671" y="2174478"/>
                  </a:lnTo>
                  <a:lnTo>
                    <a:pt x="676275" y="2171700"/>
                  </a:lnTo>
                  <a:lnTo>
                    <a:pt x="676671" y="2168525"/>
                  </a:lnTo>
                  <a:lnTo>
                    <a:pt x="677463" y="2165350"/>
                  </a:lnTo>
                  <a:lnTo>
                    <a:pt x="679047" y="2161778"/>
                  </a:lnTo>
                  <a:lnTo>
                    <a:pt x="681423" y="2158603"/>
                  </a:lnTo>
                  <a:lnTo>
                    <a:pt x="683799" y="2154635"/>
                  </a:lnTo>
                  <a:lnTo>
                    <a:pt x="686571" y="2151063"/>
                  </a:lnTo>
                  <a:lnTo>
                    <a:pt x="693699" y="2143522"/>
                  </a:lnTo>
                  <a:lnTo>
                    <a:pt x="702016" y="2136378"/>
                  </a:lnTo>
                  <a:lnTo>
                    <a:pt x="710332" y="2129235"/>
                  </a:lnTo>
                  <a:lnTo>
                    <a:pt x="718648" y="2122488"/>
                  </a:lnTo>
                  <a:lnTo>
                    <a:pt x="726964" y="2117328"/>
                  </a:lnTo>
                  <a:lnTo>
                    <a:pt x="739636" y="2108200"/>
                  </a:lnTo>
                  <a:lnTo>
                    <a:pt x="744784" y="2105025"/>
                  </a:lnTo>
                  <a:close/>
                  <a:moveTo>
                    <a:pt x="1585912" y="1846263"/>
                  </a:moveTo>
                  <a:lnTo>
                    <a:pt x="1674566" y="1846263"/>
                  </a:lnTo>
                  <a:lnTo>
                    <a:pt x="1678524" y="1848644"/>
                  </a:lnTo>
                  <a:lnTo>
                    <a:pt x="1688418" y="1855391"/>
                  </a:lnTo>
                  <a:lnTo>
                    <a:pt x="1695146" y="1860154"/>
                  </a:lnTo>
                  <a:lnTo>
                    <a:pt x="1701875" y="1864916"/>
                  </a:lnTo>
                  <a:lnTo>
                    <a:pt x="1708603" y="1870870"/>
                  </a:lnTo>
                  <a:lnTo>
                    <a:pt x="1714935" y="1876426"/>
                  </a:lnTo>
                  <a:lnTo>
                    <a:pt x="1720476" y="1882379"/>
                  </a:lnTo>
                  <a:lnTo>
                    <a:pt x="1725225" y="1888332"/>
                  </a:lnTo>
                  <a:lnTo>
                    <a:pt x="1726808" y="1890713"/>
                  </a:lnTo>
                  <a:lnTo>
                    <a:pt x="1727996" y="1893888"/>
                  </a:lnTo>
                  <a:lnTo>
                    <a:pt x="1728391" y="1896270"/>
                  </a:lnTo>
                  <a:lnTo>
                    <a:pt x="1728787" y="1898651"/>
                  </a:lnTo>
                  <a:lnTo>
                    <a:pt x="1728391" y="1901032"/>
                  </a:lnTo>
                  <a:lnTo>
                    <a:pt x="1727600" y="1903017"/>
                  </a:lnTo>
                  <a:lnTo>
                    <a:pt x="1726017" y="1905001"/>
                  </a:lnTo>
                  <a:lnTo>
                    <a:pt x="1723246" y="1906985"/>
                  </a:lnTo>
                  <a:lnTo>
                    <a:pt x="1720476" y="1908176"/>
                  </a:lnTo>
                  <a:lnTo>
                    <a:pt x="1716518" y="1909367"/>
                  </a:lnTo>
                  <a:lnTo>
                    <a:pt x="1711769" y="1910160"/>
                  </a:lnTo>
                  <a:lnTo>
                    <a:pt x="1706228" y="1910954"/>
                  </a:lnTo>
                  <a:lnTo>
                    <a:pt x="1699104" y="1911351"/>
                  </a:lnTo>
                  <a:lnTo>
                    <a:pt x="1692376" y="1910954"/>
                  </a:lnTo>
                  <a:lnTo>
                    <a:pt x="1685648" y="1910557"/>
                  </a:lnTo>
                  <a:lnTo>
                    <a:pt x="1679711" y="1910160"/>
                  </a:lnTo>
                  <a:lnTo>
                    <a:pt x="1673774" y="1908970"/>
                  </a:lnTo>
                  <a:lnTo>
                    <a:pt x="1667838" y="1907779"/>
                  </a:lnTo>
                  <a:lnTo>
                    <a:pt x="1662297" y="1905795"/>
                  </a:lnTo>
                  <a:lnTo>
                    <a:pt x="1657548" y="1903810"/>
                  </a:lnTo>
                  <a:lnTo>
                    <a:pt x="1652403" y="1901826"/>
                  </a:lnTo>
                  <a:lnTo>
                    <a:pt x="1647653" y="1899445"/>
                  </a:lnTo>
                  <a:lnTo>
                    <a:pt x="1638550" y="1894285"/>
                  </a:lnTo>
                  <a:lnTo>
                    <a:pt x="1629448" y="1888729"/>
                  </a:lnTo>
                  <a:lnTo>
                    <a:pt x="1620741" y="1882379"/>
                  </a:lnTo>
                  <a:lnTo>
                    <a:pt x="1617179" y="1879998"/>
                  </a:lnTo>
                  <a:lnTo>
                    <a:pt x="1614408" y="1878807"/>
                  </a:lnTo>
                  <a:lnTo>
                    <a:pt x="1612825" y="1878807"/>
                  </a:lnTo>
                  <a:lnTo>
                    <a:pt x="1612033" y="1879204"/>
                  </a:lnTo>
                  <a:lnTo>
                    <a:pt x="1611638" y="1880792"/>
                  </a:lnTo>
                  <a:lnTo>
                    <a:pt x="1610846" y="1881982"/>
                  </a:lnTo>
                  <a:lnTo>
                    <a:pt x="1610450" y="1882776"/>
                  </a:lnTo>
                  <a:lnTo>
                    <a:pt x="1608867" y="1883173"/>
                  </a:lnTo>
                  <a:lnTo>
                    <a:pt x="1598973" y="1882776"/>
                  </a:lnTo>
                  <a:lnTo>
                    <a:pt x="1593432" y="1881982"/>
                  </a:lnTo>
                  <a:lnTo>
                    <a:pt x="1591453" y="1881585"/>
                  </a:lnTo>
                  <a:lnTo>
                    <a:pt x="1589870" y="1881188"/>
                  </a:lnTo>
                  <a:lnTo>
                    <a:pt x="1587891" y="1872457"/>
                  </a:lnTo>
                  <a:lnTo>
                    <a:pt x="1587100" y="1865313"/>
                  </a:lnTo>
                  <a:lnTo>
                    <a:pt x="1586308" y="1860154"/>
                  </a:lnTo>
                  <a:lnTo>
                    <a:pt x="1586308" y="1855391"/>
                  </a:lnTo>
                  <a:lnTo>
                    <a:pt x="1586308" y="1852216"/>
                  </a:lnTo>
                  <a:lnTo>
                    <a:pt x="1586704" y="1850232"/>
                  </a:lnTo>
                  <a:lnTo>
                    <a:pt x="1587100" y="1848644"/>
                  </a:lnTo>
                  <a:lnTo>
                    <a:pt x="1585912" y="1846263"/>
                  </a:lnTo>
                  <a:close/>
                  <a:moveTo>
                    <a:pt x="1360734" y="1846263"/>
                  </a:moveTo>
                  <a:lnTo>
                    <a:pt x="1449387" y="1846263"/>
                  </a:lnTo>
                  <a:lnTo>
                    <a:pt x="1448200" y="1848644"/>
                  </a:lnTo>
                  <a:lnTo>
                    <a:pt x="1448596" y="1850232"/>
                  </a:lnTo>
                  <a:lnTo>
                    <a:pt x="1448991" y="1852216"/>
                  </a:lnTo>
                  <a:lnTo>
                    <a:pt x="1448991" y="1855391"/>
                  </a:lnTo>
                  <a:lnTo>
                    <a:pt x="1448991" y="1860154"/>
                  </a:lnTo>
                  <a:lnTo>
                    <a:pt x="1448200" y="1865313"/>
                  </a:lnTo>
                  <a:lnTo>
                    <a:pt x="1447408" y="1872457"/>
                  </a:lnTo>
                  <a:lnTo>
                    <a:pt x="1445034" y="1881188"/>
                  </a:lnTo>
                  <a:lnTo>
                    <a:pt x="1443846" y="1881585"/>
                  </a:lnTo>
                  <a:lnTo>
                    <a:pt x="1441868" y="1881982"/>
                  </a:lnTo>
                  <a:lnTo>
                    <a:pt x="1436327" y="1882776"/>
                  </a:lnTo>
                  <a:lnTo>
                    <a:pt x="1426432" y="1883173"/>
                  </a:lnTo>
                  <a:lnTo>
                    <a:pt x="1424849" y="1882776"/>
                  </a:lnTo>
                  <a:lnTo>
                    <a:pt x="1424058" y="1881982"/>
                  </a:lnTo>
                  <a:lnTo>
                    <a:pt x="1423662" y="1880792"/>
                  </a:lnTo>
                  <a:lnTo>
                    <a:pt x="1423266" y="1879204"/>
                  </a:lnTo>
                  <a:lnTo>
                    <a:pt x="1422079" y="1878807"/>
                  </a:lnTo>
                  <a:lnTo>
                    <a:pt x="1420891" y="1878807"/>
                  </a:lnTo>
                  <a:lnTo>
                    <a:pt x="1417725" y="1879998"/>
                  </a:lnTo>
                  <a:lnTo>
                    <a:pt x="1414163" y="1882379"/>
                  </a:lnTo>
                  <a:lnTo>
                    <a:pt x="1405852" y="1888729"/>
                  </a:lnTo>
                  <a:lnTo>
                    <a:pt x="1396749" y="1894285"/>
                  </a:lnTo>
                  <a:lnTo>
                    <a:pt x="1387646" y="1899445"/>
                  </a:lnTo>
                  <a:lnTo>
                    <a:pt x="1382897" y="1901826"/>
                  </a:lnTo>
                  <a:lnTo>
                    <a:pt x="1377752" y="1903810"/>
                  </a:lnTo>
                  <a:lnTo>
                    <a:pt x="1373003" y="1905795"/>
                  </a:lnTo>
                  <a:lnTo>
                    <a:pt x="1367462" y="1907779"/>
                  </a:lnTo>
                  <a:lnTo>
                    <a:pt x="1361525" y="1908970"/>
                  </a:lnTo>
                  <a:lnTo>
                    <a:pt x="1355588" y="1910160"/>
                  </a:lnTo>
                  <a:lnTo>
                    <a:pt x="1349652" y="1910557"/>
                  </a:lnTo>
                  <a:lnTo>
                    <a:pt x="1342924" y="1910954"/>
                  </a:lnTo>
                  <a:lnTo>
                    <a:pt x="1336195" y="1911351"/>
                  </a:lnTo>
                  <a:lnTo>
                    <a:pt x="1329071" y="1910954"/>
                  </a:lnTo>
                  <a:lnTo>
                    <a:pt x="1323531" y="1910160"/>
                  </a:lnTo>
                  <a:lnTo>
                    <a:pt x="1318781" y="1909367"/>
                  </a:lnTo>
                  <a:lnTo>
                    <a:pt x="1314824" y="1908176"/>
                  </a:lnTo>
                  <a:lnTo>
                    <a:pt x="1312053" y="1906985"/>
                  </a:lnTo>
                  <a:lnTo>
                    <a:pt x="1309283" y="1905001"/>
                  </a:lnTo>
                  <a:lnTo>
                    <a:pt x="1307700" y="1903017"/>
                  </a:lnTo>
                  <a:lnTo>
                    <a:pt x="1306908" y="1901032"/>
                  </a:lnTo>
                  <a:lnTo>
                    <a:pt x="1306512" y="1898651"/>
                  </a:lnTo>
                  <a:lnTo>
                    <a:pt x="1306512" y="1896270"/>
                  </a:lnTo>
                  <a:lnTo>
                    <a:pt x="1307304" y="1893888"/>
                  </a:lnTo>
                  <a:lnTo>
                    <a:pt x="1308491" y="1890713"/>
                  </a:lnTo>
                  <a:lnTo>
                    <a:pt x="1310074" y="1888332"/>
                  </a:lnTo>
                  <a:lnTo>
                    <a:pt x="1314824" y="1882379"/>
                  </a:lnTo>
                  <a:lnTo>
                    <a:pt x="1320364" y="1876426"/>
                  </a:lnTo>
                  <a:lnTo>
                    <a:pt x="1326697" y="1870870"/>
                  </a:lnTo>
                  <a:lnTo>
                    <a:pt x="1333425" y="1864916"/>
                  </a:lnTo>
                  <a:lnTo>
                    <a:pt x="1340153" y="1860154"/>
                  </a:lnTo>
                  <a:lnTo>
                    <a:pt x="1346881" y="1855391"/>
                  </a:lnTo>
                  <a:lnTo>
                    <a:pt x="1356776" y="1848644"/>
                  </a:lnTo>
                  <a:lnTo>
                    <a:pt x="1360734" y="1846263"/>
                  </a:lnTo>
                  <a:close/>
                  <a:moveTo>
                    <a:pt x="449262" y="1846263"/>
                  </a:moveTo>
                  <a:lnTo>
                    <a:pt x="537671" y="1846263"/>
                  </a:lnTo>
                  <a:lnTo>
                    <a:pt x="542012" y="1848644"/>
                  </a:lnTo>
                  <a:lnTo>
                    <a:pt x="551880" y="1855391"/>
                  </a:lnTo>
                  <a:lnTo>
                    <a:pt x="558194" y="1860154"/>
                  </a:lnTo>
                  <a:lnTo>
                    <a:pt x="564904" y="1864916"/>
                  </a:lnTo>
                  <a:lnTo>
                    <a:pt x="571614" y="1870870"/>
                  </a:lnTo>
                  <a:lnTo>
                    <a:pt x="577929" y="1876426"/>
                  </a:lnTo>
                  <a:lnTo>
                    <a:pt x="583849" y="1882379"/>
                  </a:lnTo>
                  <a:lnTo>
                    <a:pt x="588190" y="1888332"/>
                  </a:lnTo>
                  <a:lnTo>
                    <a:pt x="589769" y="1890713"/>
                  </a:lnTo>
                  <a:lnTo>
                    <a:pt x="590953" y="1893888"/>
                  </a:lnTo>
                  <a:lnTo>
                    <a:pt x="591742" y="1896270"/>
                  </a:lnTo>
                  <a:lnTo>
                    <a:pt x="592137" y="1898651"/>
                  </a:lnTo>
                  <a:lnTo>
                    <a:pt x="591742" y="1901032"/>
                  </a:lnTo>
                  <a:lnTo>
                    <a:pt x="590558" y="1903017"/>
                  </a:lnTo>
                  <a:lnTo>
                    <a:pt x="589374" y="1905001"/>
                  </a:lnTo>
                  <a:lnTo>
                    <a:pt x="587006" y="1906985"/>
                  </a:lnTo>
                  <a:lnTo>
                    <a:pt x="583849" y="1908176"/>
                  </a:lnTo>
                  <a:lnTo>
                    <a:pt x="579902" y="1909367"/>
                  </a:lnTo>
                  <a:lnTo>
                    <a:pt x="575166" y="1910160"/>
                  </a:lnTo>
                  <a:lnTo>
                    <a:pt x="569246" y="1910954"/>
                  </a:lnTo>
                  <a:lnTo>
                    <a:pt x="562141" y="1911351"/>
                  </a:lnTo>
                  <a:lnTo>
                    <a:pt x="555432" y="1910954"/>
                  </a:lnTo>
                  <a:lnTo>
                    <a:pt x="549117" y="1910557"/>
                  </a:lnTo>
                  <a:lnTo>
                    <a:pt x="542802" y="1910160"/>
                  </a:lnTo>
                  <a:lnTo>
                    <a:pt x="536882" y="1908970"/>
                  </a:lnTo>
                  <a:lnTo>
                    <a:pt x="531356" y="1907779"/>
                  </a:lnTo>
                  <a:lnTo>
                    <a:pt x="526225" y="1905795"/>
                  </a:lnTo>
                  <a:lnTo>
                    <a:pt x="521094" y="1903810"/>
                  </a:lnTo>
                  <a:lnTo>
                    <a:pt x="515963" y="1901826"/>
                  </a:lnTo>
                  <a:lnTo>
                    <a:pt x="510833" y="1899445"/>
                  </a:lnTo>
                  <a:lnTo>
                    <a:pt x="501755" y="1894285"/>
                  </a:lnTo>
                  <a:lnTo>
                    <a:pt x="493072" y="1888729"/>
                  </a:lnTo>
                  <a:lnTo>
                    <a:pt x="484389" y="1882379"/>
                  </a:lnTo>
                  <a:lnTo>
                    <a:pt x="480837" y="1879998"/>
                  </a:lnTo>
                  <a:lnTo>
                    <a:pt x="478074" y="1878807"/>
                  </a:lnTo>
                  <a:lnTo>
                    <a:pt x="476495" y="1878807"/>
                  </a:lnTo>
                  <a:lnTo>
                    <a:pt x="475706" y="1879204"/>
                  </a:lnTo>
                  <a:lnTo>
                    <a:pt x="474916" y="1880792"/>
                  </a:lnTo>
                  <a:lnTo>
                    <a:pt x="474522" y="1881982"/>
                  </a:lnTo>
                  <a:lnTo>
                    <a:pt x="473732" y="1882776"/>
                  </a:lnTo>
                  <a:lnTo>
                    <a:pt x="472943" y="1883173"/>
                  </a:lnTo>
                  <a:lnTo>
                    <a:pt x="462681" y="1882776"/>
                  </a:lnTo>
                  <a:lnTo>
                    <a:pt x="457156" y="1881982"/>
                  </a:lnTo>
                  <a:lnTo>
                    <a:pt x="455182" y="1881585"/>
                  </a:lnTo>
                  <a:lnTo>
                    <a:pt x="453603" y="1881188"/>
                  </a:lnTo>
                  <a:lnTo>
                    <a:pt x="452025" y="1872457"/>
                  </a:lnTo>
                  <a:lnTo>
                    <a:pt x="450446" y="1865313"/>
                  </a:lnTo>
                  <a:lnTo>
                    <a:pt x="450051" y="1860154"/>
                  </a:lnTo>
                  <a:lnTo>
                    <a:pt x="450051" y="1855391"/>
                  </a:lnTo>
                  <a:lnTo>
                    <a:pt x="450051" y="1852216"/>
                  </a:lnTo>
                  <a:lnTo>
                    <a:pt x="450446" y="1850232"/>
                  </a:lnTo>
                  <a:lnTo>
                    <a:pt x="450841" y="1848644"/>
                  </a:lnTo>
                  <a:lnTo>
                    <a:pt x="449262" y="1846263"/>
                  </a:lnTo>
                  <a:close/>
                  <a:moveTo>
                    <a:pt x="224686" y="1846263"/>
                  </a:moveTo>
                  <a:lnTo>
                    <a:pt x="314325" y="1846263"/>
                  </a:lnTo>
                  <a:lnTo>
                    <a:pt x="313124" y="1848644"/>
                  </a:lnTo>
                  <a:lnTo>
                    <a:pt x="313124" y="1850232"/>
                  </a:lnTo>
                  <a:lnTo>
                    <a:pt x="313525" y="1852216"/>
                  </a:lnTo>
                  <a:lnTo>
                    <a:pt x="313925" y="1855391"/>
                  </a:lnTo>
                  <a:lnTo>
                    <a:pt x="313525" y="1860154"/>
                  </a:lnTo>
                  <a:lnTo>
                    <a:pt x="313124" y="1865313"/>
                  </a:lnTo>
                  <a:lnTo>
                    <a:pt x="311924" y="1872457"/>
                  </a:lnTo>
                  <a:lnTo>
                    <a:pt x="310323" y="1881188"/>
                  </a:lnTo>
                  <a:lnTo>
                    <a:pt x="308722" y="1881585"/>
                  </a:lnTo>
                  <a:lnTo>
                    <a:pt x="306321" y="1881982"/>
                  </a:lnTo>
                  <a:lnTo>
                    <a:pt x="300719" y="1882776"/>
                  </a:lnTo>
                  <a:lnTo>
                    <a:pt x="290715" y="1883173"/>
                  </a:lnTo>
                  <a:lnTo>
                    <a:pt x="289914" y="1882776"/>
                  </a:lnTo>
                  <a:lnTo>
                    <a:pt x="288714" y="1881982"/>
                  </a:lnTo>
                  <a:lnTo>
                    <a:pt x="288314" y="1880792"/>
                  </a:lnTo>
                  <a:lnTo>
                    <a:pt x="287513" y="1879204"/>
                  </a:lnTo>
                  <a:lnTo>
                    <a:pt x="286713" y="1878807"/>
                  </a:lnTo>
                  <a:lnTo>
                    <a:pt x="285112" y="1878807"/>
                  </a:lnTo>
                  <a:lnTo>
                    <a:pt x="282311" y="1879998"/>
                  </a:lnTo>
                  <a:lnTo>
                    <a:pt x="278709" y="1882379"/>
                  </a:lnTo>
                  <a:lnTo>
                    <a:pt x="270306" y="1888729"/>
                  </a:lnTo>
                  <a:lnTo>
                    <a:pt x="261102" y="1894285"/>
                  </a:lnTo>
                  <a:lnTo>
                    <a:pt x="251898" y="1899445"/>
                  </a:lnTo>
                  <a:lnTo>
                    <a:pt x="246695" y="1901826"/>
                  </a:lnTo>
                  <a:lnTo>
                    <a:pt x="242293" y="1903810"/>
                  </a:lnTo>
                  <a:lnTo>
                    <a:pt x="236691" y="1905795"/>
                  </a:lnTo>
                  <a:lnTo>
                    <a:pt x="231089" y="1907779"/>
                  </a:lnTo>
                  <a:lnTo>
                    <a:pt x="225486" y="1908970"/>
                  </a:lnTo>
                  <a:lnTo>
                    <a:pt x="219484" y="1910160"/>
                  </a:lnTo>
                  <a:lnTo>
                    <a:pt x="213081" y="1910557"/>
                  </a:lnTo>
                  <a:lnTo>
                    <a:pt x="206678" y="1910954"/>
                  </a:lnTo>
                  <a:lnTo>
                    <a:pt x="199875" y="1911351"/>
                  </a:lnTo>
                  <a:lnTo>
                    <a:pt x="192672" y="1910954"/>
                  </a:lnTo>
                  <a:lnTo>
                    <a:pt x="186669" y="1910160"/>
                  </a:lnTo>
                  <a:lnTo>
                    <a:pt x="182267" y="1909367"/>
                  </a:lnTo>
                  <a:lnTo>
                    <a:pt x="178266" y="1908176"/>
                  </a:lnTo>
                  <a:lnTo>
                    <a:pt x="175064" y="1906985"/>
                  </a:lnTo>
                  <a:lnTo>
                    <a:pt x="172663" y="1905001"/>
                  </a:lnTo>
                  <a:lnTo>
                    <a:pt x="171062" y="1903017"/>
                  </a:lnTo>
                  <a:lnTo>
                    <a:pt x="169862" y="1901032"/>
                  </a:lnTo>
                  <a:lnTo>
                    <a:pt x="169862" y="1898651"/>
                  </a:lnTo>
                  <a:lnTo>
                    <a:pt x="169862" y="1896270"/>
                  </a:lnTo>
                  <a:lnTo>
                    <a:pt x="170662" y="1893888"/>
                  </a:lnTo>
                  <a:lnTo>
                    <a:pt x="171863" y="1890713"/>
                  </a:lnTo>
                  <a:lnTo>
                    <a:pt x="173864" y="1888332"/>
                  </a:lnTo>
                  <a:lnTo>
                    <a:pt x="177865" y="1882379"/>
                  </a:lnTo>
                  <a:lnTo>
                    <a:pt x="183868" y="1876426"/>
                  </a:lnTo>
                  <a:lnTo>
                    <a:pt x="190271" y="1870870"/>
                  </a:lnTo>
                  <a:lnTo>
                    <a:pt x="197074" y="1864916"/>
                  </a:lnTo>
                  <a:lnTo>
                    <a:pt x="203877" y="1860154"/>
                  </a:lnTo>
                  <a:lnTo>
                    <a:pt x="210279" y="1855391"/>
                  </a:lnTo>
                  <a:lnTo>
                    <a:pt x="220284" y="1848644"/>
                  </a:lnTo>
                  <a:lnTo>
                    <a:pt x="224686" y="1846263"/>
                  </a:lnTo>
                  <a:close/>
                  <a:moveTo>
                    <a:pt x="1862137" y="1284288"/>
                  </a:moveTo>
                  <a:lnTo>
                    <a:pt x="1861739" y="1287447"/>
                  </a:lnTo>
                  <a:lnTo>
                    <a:pt x="1860144" y="1296135"/>
                  </a:lnTo>
                  <a:lnTo>
                    <a:pt x="1858151" y="1308772"/>
                  </a:lnTo>
                  <a:lnTo>
                    <a:pt x="1856557" y="1315880"/>
                  </a:lnTo>
                  <a:lnTo>
                    <a:pt x="1854564" y="1322988"/>
                  </a:lnTo>
                  <a:lnTo>
                    <a:pt x="1852172" y="1330097"/>
                  </a:lnTo>
                  <a:lnTo>
                    <a:pt x="1849781" y="1337205"/>
                  </a:lnTo>
                  <a:lnTo>
                    <a:pt x="1846194" y="1343918"/>
                  </a:lnTo>
                  <a:lnTo>
                    <a:pt x="1843005" y="1350237"/>
                  </a:lnTo>
                  <a:lnTo>
                    <a:pt x="1838620" y="1355370"/>
                  </a:lnTo>
                  <a:lnTo>
                    <a:pt x="1836627" y="1357345"/>
                  </a:lnTo>
                  <a:lnTo>
                    <a:pt x="1834634" y="1359714"/>
                  </a:lnTo>
                  <a:lnTo>
                    <a:pt x="1831844" y="1361294"/>
                  </a:lnTo>
                  <a:lnTo>
                    <a:pt x="1829453" y="1362478"/>
                  </a:lnTo>
                  <a:lnTo>
                    <a:pt x="1826264" y="1363268"/>
                  </a:lnTo>
                  <a:lnTo>
                    <a:pt x="1823474" y="1363663"/>
                  </a:lnTo>
                  <a:lnTo>
                    <a:pt x="1820285" y="1363663"/>
                  </a:lnTo>
                  <a:lnTo>
                    <a:pt x="1816698" y="1363663"/>
                  </a:lnTo>
                  <a:lnTo>
                    <a:pt x="1814306" y="1363268"/>
                  </a:lnTo>
                  <a:lnTo>
                    <a:pt x="1811117" y="1362873"/>
                  </a:lnTo>
                  <a:lnTo>
                    <a:pt x="1809124" y="1362084"/>
                  </a:lnTo>
                  <a:lnTo>
                    <a:pt x="1807131" y="1361294"/>
                  </a:lnTo>
                  <a:lnTo>
                    <a:pt x="1805138" y="1360109"/>
                  </a:lnTo>
                  <a:lnTo>
                    <a:pt x="1803544" y="1358135"/>
                  </a:lnTo>
                  <a:lnTo>
                    <a:pt x="1802348" y="1356555"/>
                  </a:lnTo>
                  <a:lnTo>
                    <a:pt x="1801153" y="1354975"/>
                  </a:lnTo>
                  <a:lnTo>
                    <a:pt x="1800355" y="1353001"/>
                  </a:lnTo>
                  <a:lnTo>
                    <a:pt x="1799558" y="1350237"/>
                  </a:lnTo>
                  <a:lnTo>
                    <a:pt x="1798362" y="1345498"/>
                  </a:lnTo>
                  <a:lnTo>
                    <a:pt x="1797964" y="1339969"/>
                  </a:lnTo>
                  <a:lnTo>
                    <a:pt x="1797565" y="1334835"/>
                  </a:lnTo>
                  <a:lnTo>
                    <a:pt x="1796369" y="1330886"/>
                  </a:lnTo>
                  <a:lnTo>
                    <a:pt x="1795971" y="1329702"/>
                  </a:lnTo>
                  <a:lnTo>
                    <a:pt x="1795174" y="1328912"/>
                  </a:lnTo>
                  <a:lnTo>
                    <a:pt x="1794376" y="1328122"/>
                  </a:lnTo>
                  <a:lnTo>
                    <a:pt x="1793579" y="1328122"/>
                  </a:lnTo>
                  <a:lnTo>
                    <a:pt x="1791985" y="1328122"/>
                  </a:lnTo>
                  <a:lnTo>
                    <a:pt x="1791188" y="1328517"/>
                  </a:lnTo>
                  <a:lnTo>
                    <a:pt x="1790390" y="1328912"/>
                  </a:lnTo>
                  <a:lnTo>
                    <a:pt x="1789992" y="1329702"/>
                  </a:lnTo>
                  <a:lnTo>
                    <a:pt x="1788796" y="1332071"/>
                  </a:lnTo>
                  <a:lnTo>
                    <a:pt x="1788398" y="1336020"/>
                  </a:lnTo>
                  <a:lnTo>
                    <a:pt x="1787999" y="1337995"/>
                  </a:lnTo>
                  <a:lnTo>
                    <a:pt x="1787600" y="1340759"/>
                  </a:lnTo>
                  <a:lnTo>
                    <a:pt x="1785209" y="1346288"/>
                  </a:lnTo>
                  <a:lnTo>
                    <a:pt x="1782020" y="1351816"/>
                  </a:lnTo>
                  <a:lnTo>
                    <a:pt x="1778034" y="1356950"/>
                  </a:lnTo>
                  <a:lnTo>
                    <a:pt x="1776440" y="1358529"/>
                  </a:lnTo>
                  <a:lnTo>
                    <a:pt x="1774845" y="1360504"/>
                  </a:lnTo>
                  <a:lnTo>
                    <a:pt x="1773251" y="1361294"/>
                  </a:lnTo>
                  <a:lnTo>
                    <a:pt x="1771657" y="1361294"/>
                  </a:lnTo>
                  <a:lnTo>
                    <a:pt x="1770859" y="1360899"/>
                  </a:lnTo>
                  <a:lnTo>
                    <a:pt x="1770062" y="1358924"/>
                  </a:lnTo>
                  <a:lnTo>
                    <a:pt x="1770062" y="1356555"/>
                  </a:lnTo>
                  <a:lnTo>
                    <a:pt x="1770062" y="1353396"/>
                  </a:lnTo>
                  <a:lnTo>
                    <a:pt x="1772454" y="1335230"/>
                  </a:lnTo>
                  <a:lnTo>
                    <a:pt x="1774048" y="1326148"/>
                  </a:lnTo>
                  <a:lnTo>
                    <a:pt x="1775643" y="1317460"/>
                  </a:lnTo>
                  <a:lnTo>
                    <a:pt x="1778034" y="1309957"/>
                  </a:lnTo>
                  <a:lnTo>
                    <a:pt x="1779628" y="1306797"/>
                  </a:lnTo>
                  <a:lnTo>
                    <a:pt x="1781223" y="1303638"/>
                  </a:lnTo>
                  <a:lnTo>
                    <a:pt x="1782817" y="1301269"/>
                  </a:lnTo>
                  <a:lnTo>
                    <a:pt x="1784810" y="1299689"/>
                  </a:lnTo>
                  <a:lnTo>
                    <a:pt x="1787202" y="1298110"/>
                  </a:lnTo>
                  <a:lnTo>
                    <a:pt x="1789593" y="1297715"/>
                  </a:lnTo>
                  <a:lnTo>
                    <a:pt x="1862137" y="1284288"/>
                  </a:lnTo>
                  <a:close/>
                  <a:moveTo>
                    <a:pt x="42862" y="1284288"/>
                  </a:moveTo>
                  <a:lnTo>
                    <a:pt x="114155" y="1297983"/>
                  </a:lnTo>
                  <a:lnTo>
                    <a:pt x="116114" y="1298386"/>
                  </a:lnTo>
                  <a:lnTo>
                    <a:pt x="118073" y="1299595"/>
                  </a:lnTo>
                  <a:lnTo>
                    <a:pt x="120423" y="1301609"/>
                  </a:lnTo>
                  <a:lnTo>
                    <a:pt x="121990" y="1303623"/>
                  </a:lnTo>
                  <a:lnTo>
                    <a:pt x="123557" y="1306845"/>
                  </a:lnTo>
                  <a:lnTo>
                    <a:pt x="125124" y="1310067"/>
                  </a:lnTo>
                  <a:lnTo>
                    <a:pt x="127474" y="1318123"/>
                  </a:lnTo>
                  <a:lnTo>
                    <a:pt x="129433" y="1326985"/>
                  </a:lnTo>
                  <a:lnTo>
                    <a:pt x="130608" y="1335847"/>
                  </a:lnTo>
                  <a:lnTo>
                    <a:pt x="133350" y="1354376"/>
                  </a:lnTo>
                  <a:lnTo>
                    <a:pt x="133350" y="1358001"/>
                  </a:lnTo>
                  <a:lnTo>
                    <a:pt x="132958" y="1360820"/>
                  </a:lnTo>
                  <a:lnTo>
                    <a:pt x="132566" y="1362029"/>
                  </a:lnTo>
                  <a:lnTo>
                    <a:pt x="131000" y="1362834"/>
                  </a:lnTo>
                  <a:lnTo>
                    <a:pt x="129824" y="1362432"/>
                  </a:lnTo>
                  <a:lnTo>
                    <a:pt x="128257" y="1361626"/>
                  </a:lnTo>
                  <a:lnTo>
                    <a:pt x="126691" y="1360418"/>
                  </a:lnTo>
                  <a:lnTo>
                    <a:pt x="124732" y="1358001"/>
                  </a:lnTo>
                  <a:lnTo>
                    <a:pt x="121598" y="1353167"/>
                  </a:lnTo>
                  <a:lnTo>
                    <a:pt x="118073" y="1347528"/>
                  </a:lnTo>
                  <a:lnTo>
                    <a:pt x="116114" y="1341486"/>
                  </a:lnTo>
                  <a:lnTo>
                    <a:pt x="115331" y="1339069"/>
                  </a:lnTo>
                  <a:lnTo>
                    <a:pt x="115331" y="1336652"/>
                  </a:lnTo>
                  <a:lnTo>
                    <a:pt x="114939" y="1333430"/>
                  </a:lnTo>
                  <a:lnTo>
                    <a:pt x="113764" y="1330610"/>
                  </a:lnTo>
                  <a:lnTo>
                    <a:pt x="112980" y="1329805"/>
                  </a:lnTo>
                  <a:lnTo>
                    <a:pt x="111805" y="1328999"/>
                  </a:lnTo>
                  <a:lnTo>
                    <a:pt x="111022" y="1328596"/>
                  </a:lnTo>
                  <a:lnTo>
                    <a:pt x="110238" y="1328596"/>
                  </a:lnTo>
                  <a:lnTo>
                    <a:pt x="109455" y="1328999"/>
                  </a:lnTo>
                  <a:lnTo>
                    <a:pt x="108671" y="1329402"/>
                  </a:lnTo>
                  <a:lnTo>
                    <a:pt x="107888" y="1330610"/>
                  </a:lnTo>
                  <a:lnTo>
                    <a:pt x="107104" y="1332221"/>
                  </a:lnTo>
                  <a:lnTo>
                    <a:pt x="106321" y="1335444"/>
                  </a:lnTo>
                  <a:lnTo>
                    <a:pt x="105929" y="1341083"/>
                  </a:lnTo>
                  <a:lnTo>
                    <a:pt x="105146" y="1346722"/>
                  </a:lnTo>
                  <a:lnTo>
                    <a:pt x="104362" y="1351556"/>
                  </a:lnTo>
                  <a:lnTo>
                    <a:pt x="103579" y="1353973"/>
                  </a:lnTo>
                  <a:lnTo>
                    <a:pt x="102795" y="1355987"/>
                  </a:lnTo>
                  <a:lnTo>
                    <a:pt x="101620" y="1358001"/>
                  </a:lnTo>
                  <a:lnTo>
                    <a:pt x="100445" y="1360015"/>
                  </a:lnTo>
                  <a:lnTo>
                    <a:pt x="98487" y="1361223"/>
                  </a:lnTo>
                  <a:lnTo>
                    <a:pt x="96920" y="1362432"/>
                  </a:lnTo>
                  <a:lnTo>
                    <a:pt x="94961" y="1363237"/>
                  </a:lnTo>
                  <a:lnTo>
                    <a:pt x="92611" y="1364043"/>
                  </a:lnTo>
                  <a:lnTo>
                    <a:pt x="89869" y="1364848"/>
                  </a:lnTo>
                  <a:lnTo>
                    <a:pt x="87127" y="1365251"/>
                  </a:lnTo>
                  <a:lnTo>
                    <a:pt x="80467" y="1364848"/>
                  </a:lnTo>
                  <a:lnTo>
                    <a:pt x="77725" y="1364446"/>
                  </a:lnTo>
                  <a:lnTo>
                    <a:pt x="74983" y="1363640"/>
                  </a:lnTo>
                  <a:lnTo>
                    <a:pt x="72633" y="1362432"/>
                  </a:lnTo>
                  <a:lnTo>
                    <a:pt x="69891" y="1360820"/>
                  </a:lnTo>
                  <a:lnTo>
                    <a:pt x="67932" y="1358806"/>
                  </a:lnTo>
                  <a:lnTo>
                    <a:pt x="65190" y="1356792"/>
                  </a:lnTo>
                  <a:lnTo>
                    <a:pt x="61665" y="1351153"/>
                  </a:lnTo>
                  <a:lnTo>
                    <a:pt x="57747" y="1345111"/>
                  </a:lnTo>
                  <a:lnTo>
                    <a:pt x="55005" y="1338263"/>
                  </a:lnTo>
                  <a:lnTo>
                    <a:pt x="52655" y="1331013"/>
                  </a:lnTo>
                  <a:lnTo>
                    <a:pt x="49913" y="1323360"/>
                  </a:lnTo>
                  <a:lnTo>
                    <a:pt x="48346" y="1316109"/>
                  </a:lnTo>
                  <a:lnTo>
                    <a:pt x="46779" y="1308859"/>
                  </a:lnTo>
                  <a:lnTo>
                    <a:pt x="44037" y="1296372"/>
                  </a:lnTo>
                  <a:lnTo>
                    <a:pt x="43254" y="1287511"/>
                  </a:lnTo>
                  <a:lnTo>
                    <a:pt x="42862" y="1284288"/>
                  </a:lnTo>
                  <a:close/>
                  <a:moveTo>
                    <a:pt x="1298517" y="998258"/>
                  </a:moveTo>
                  <a:lnTo>
                    <a:pt x="1247697" y="1005006"/>
                  </a:lnTo>
                  <a:lnTo>
                    <a:pt x="970168" y="1039940"/>
                  </a:lnTo>
                  <a:lnTo>
                    <a:pt x="956272" y="1045895"/>
                  </a:lnTo>
                  <a:lnTo>
                    <a:pt x="928877" y="1057010"/>
                  </a:lnTo>
                  <a:lnTo>
                    <a:pt x="879644" y="1076859"/>
                  </a:lnTo>
                  <a:lnTo>
                    <a:pt x="925700" y="1070905"/>
                  </a:lnTo>
                  <a:lnTo>
                    <a:pt x="946743" y="1068523"/>
                  </a:lnTo>
                  <a:lnTo>
                    <a:pt x="1317972" y="1020885"/>
                  </a:lnTo>
                  <a:lnTo>
                    <a:pt x="1314399" y="1016122"/>
                  </a:lnTo>
                  <a:lnTo>
                    <a:pt x="1298517" y="998258"/>
                  </a:lnTo>
                  <a:close/>
                  <a:moveTo>
                    <a:pt x="1085309" y="949429"/>
                  </a:moveTo>
                  <a:lnTo>
                    <a:pt x="951111" y="956178"/>
                  </a:lnTo>
                  <a:lnTo>
                    <a:pt x="912995" y="958163"/>
                  </a:lnTo>
                  <a:lnTo>
                    <a:pt x="891952" y="958957"/>
                  </a:lnTo>
                  <a:lnTo>
                    <a:pt x="653731" y="981585"/>
                  </a:lnTo>
                  <a:lnTo>
                    <a:pt x="641819" y="988730"/>
                  </a:lnTo>
                  <a:lnTo>
                    <a:pt x="569956" y="1031207"/>
                  </a:lnTo>
                  <a:lnTo>
                    <a:pt x="947934" y="971263"/>
                  </a:lnTo>
                  <a:lnTo>
                    <a:pt x="990814" y="964515"/>
                  </a:lnTo>
                  <a:lnTo>
                    <a:pt x="999549" y="962927"/>
                  </a:lnTo>
                  <a:lnTo>
                    <a:pt x="1085309" y="949429"/>
                  </a:lnTo>
                  <a:close/>
                  <a:moveTo>
                    <a:pt x="606483" y="818030"/>
                  </a:moveTo>
                  <a:lnTo>
                    <a:pt x="609660" y="823191"/>
                  </a:lnTo>
                  <a:lnTo>
                    <a:pt x="612836" y="831527"/>
                  </a:lnTo>
                  <a:lnTo>
                    <a:pt x="621174" y="852964"/>
                  </a:lnTo>
                  <a:lnTo>
                    <a:pt x="619188" y="828351"/>
                  </a:lnTo>
                  <a:lnTo>
                    <a:pt x="606483" y="818030"/>
                  </a:lnTo>
                  <a:close/>
                  <a:moveTo>
                    <a:pt x="1283033" y="812472"/>
                  </a:moveTo>
                  <a:lnTo>
                    <a:pt x="1282239" y="812869"/>
                  </a:lnTo>
                  <a:lnTo>
                    <a:pt x="1281445" y="814060"/>
                  </a:lnTo>
                  <a:lnTo>
                    <a:pt x="1273504" y="824381"/>
                  </a:lnTo>
                  <a:lnTo>
                    <a:pt x="1265960" y="835100"/>
                  </a:lnTo>
                  <a:lnTo>
                    <a:pt x="1263578" y="838276"/>
                  </a:lnTo>
                  <a:lnTo>
                    <a:pt x="1256034" y="951811"/>
                  </a:lnTo>
                  <a:lnTo>
                    <a:pt x="1261990" y="924023"/>
                  </a:lnTo>
                  <a:lnTo>
                    <a:pt x="1268342" y="897425"/>
                  </a:lnTo>
                  <a:lnTo>
                    <a:pt x="1279062" y="850185"/>
                  </a:lnTo>
                  <a:lnTo>
                    <a:pt x="1282239" y="832321"/>
                  </a:lnTo>
                  <a:lnTo>
                    <a:pt x="1283430" y="825175"/>
                  </a:lnTo>
                  <a:lnTo>
                    <a:pt x="1284621" y="819618"/>
                  </a:lnTo>
                  <a:lnTo>
                    <a:pt x="1284621" y="815251"/>
                  </a:lnTo>
                  <a:lnTo>
                    <a:pt x="1283827" y="812869"/>
                  </a:lnTo>
                  <a:lnTo>
                    <a:pt x="1283430" y="812472"/>
                  </a:lnTo>
                  <a:lnTo>
                    <a:pt x="1283033" y="812472"/>
                  </a:lnTo>
                  <a:close/>
                  <a:moveTo>
                    <a:pt x="266522" y="615950"/>
                  </a:moveTo>
                  <a:lnTo>
                    <a:pt x="270489" y="616347"/>
                  </a:lnTo>
                  <a:lnTo>
                    <a:pt x="273661" y="619521"/>
                  </a:lnTo>
                  <a:lnTo>
                    <a:pt x="344258" y="879386"/>
                  </a:lnTo>
                  <a:lnTo>
                    <a:pt x="345448" y="868674"/>
                  </a:lnTo>
                  <a:lnTo>
                    <a:pt x="370434" y="687760"/>
                  </a:lnTo>
                  <a:lnTo>
                    <a:pt x="364485" y="673081"/>
                  </a:lnTo>
                  <a:lnTo>
                    <a:pt x="370831" y="674271"/>
                  </a:lnTo>
                  <a:lnTo>
                    <a:pt x="377573" y="675858"/>
                  </a:lnTo>
                  <a:lnTo>
                    <a:pt x="383919" y="676255"/>
                  </a:lnTo>
                  <a:lnTo>
                    <a:pt x="390265" y="676652"/>
                  </a:lnTo>
                  <a:lnTo>
                    <a:pt x="396214" y="676255"/>
                  </a:lnTo>
                  <a:lnTo>
                    <a:pt x="402957" y="675858"/>
                  </a:lnTo>
                  <a:lnTo>
                    <a:pt x="409699" y="674668"/>
                  </a:lnTo>
                  <a:lnTo>
                    <a:pt x="416045" y="673478"/>
                  </a:lnTo>
                  <a:lnTo>
                    <a:pt x="412872" y="683793"/>
                  </a:lnTo>
                  <a:lnTo>
                    <a:pt x="409699" y="694108"/>
                  </a:lnTo>
                  <a:lnTo>
                    <a:pt x="407716" y="704820"/>
                  </a:lnTo>
                  <a:lnTo>
                    <a:pt x="406526" y="716326"/>
                  </a:lnTo>
                  <a:lnTo>
                    <a:pt x="406129" y="724657"/>
                  </a:lnTo>
                  <a:lnTo>
                    <a:pt x="405733" y="734973"/>
                  </a:lnTo>
                  <a:lnTo>
                    <a:pt x="405733" y="746875"/>
                  </a:lnTo>
                  <a:lnTo>
                    <a:pt x="406526" y="759967"/>
                  </a:lnTo>
                  <a:lnTo>
                    <a:pt x="407319" y="774250"/>
                  </a:lnTo>
                  <a:lnTo>
                    <a:pt x="408509" y="789326"/>
                  </a:lnTo>
                  <a:lnTo>
                    <a:pt x="412079" y="823049"/>
                  </a:lnTo>
                  <a:lnTo>
                    <a:pt x="416045" y="859549"/>
                  </a:lnTo>
                  <a:lnTo>
                    <a:pt x="421597" y="897636"/>
                  </a:lnTo>
                  <a:lnTo>
                    <a:pt x="427546" y="936914"/>
                  </a:lnTo>
                  <a:lnTo>
                    <a:pt x="433496" y="976191"/>
                  </a:lnTo>
                  <a:lnTo>
                    <a:pt x="445791" y="1051175"/>
                  </a:lnTo>
                  <a:lnTo>
                    <a:pt x="456896" y="1114257"/>
                  </a:lnTo>
                  <a:lnTo>
                    <a:pt x="468398" y="1176546"/>
                  </a:lnTo>
                  <a:lnTo>
                    <a:pt x="469587" y="1181703"/>
                  </a:lnTo>
                  <a:lnTo>
                    <a:pt x="471967" y="1187258"/>
                  </a:lnTo>
                  <a:lnTo>
                    <a:pt x="474347" y="1192415"/>
                  </a:lnTo>
                  <a:lnTo>
                    <a:pt x="477123" y="1197573"/>
                  </a:lnTo>
                  <a:lnTo>
                    <a:pt x="481089" y="1201937"/>
                  </a:lnTo>
                  <a:lnTo>
                    <a:pt x="485055" y="1206301"/>
                  </a:lnTo>
                  <a:lnTo>
                    <a:pt x="489418" y="1210269"/>
                  </a:lnTo>
                  <a:lnTo>
                    <a:pt x="494177" y="1213046"/>
                  </a:lnTo>
                  <a:lnTo>
                    <a:pt x="500920" y="1217410"/>
                  </a:lnTo>
                  <a:lnTo>
                    <a:pt x="508059" y="1220187"/>
                  </a:lnTo>
                  <a:lnTo>
                    <a:pt x="515594" y="1222964"/>
                  </a:lnTo>
                  <a:lnTo>
                    <a:pt x="523527" y="1225345"/>
                  </a:lnTo>
                  <a:lnTo>
                    <a:pt x="531459" y="1227329"/>
                  </a:lnTo>
                  <a:lnTo>
                    <a:pt x="540581" y="1228519"/>
                  </a:lnTo>
                  <a:lnTo>
                    <a:pt x="549306" y="1228915"/>
                  </a:lnTo>
                  <a:lnTo>
                    <a:pt x="558428" y="1229312"/>
                  </a:lnTo>
                  <a:lnTo>
                    <a:pt x="566757" y="1229312"/>
                  </a:lnTo>
                  <a:lnTo>
                    <a:pt x="574689" y="1228519"/>
                  </a:lnTo>
                  <a:lnTo>
                    <a:pt x="583018" y="1228122"/>
                  </a:lnTo>
                  <a:lnTo>
                    <a:pt x="590950" y="1226932"/>
                  </a:lnTo>
                  <a:lnTo>
                    <a:pt x="595313" y="1274937"/>
                  </a:lnTo>
                  <a:lnTo>
                    <a:pt x="591347" y="1282476"/>
                  </a:lnTo>
                  <a:lnTo>
                    <a:pt x="588174" y="1290410"/>
                  </a:lnTo>
                  <a:lnTo>
                    <a:pt x="585398" y="1298742"/>
                  </a:lnTo>
                  <a:lnTo>
                    <a:pt x="583018" y="1306677"/>
                  </a:lnTo>
                  <a:lnTo>
                    <a:pt x="581432" y="1314612"/>
                  </a:lnTo>
                  <a:lnTo>
                    <a:pt x="579845" y="1322150"/>
                  </a:lnTo>
                  <a:lnTo>
                    <a:pt x="577466" y="1336829"/>
                  </a:lnTo>
                  <a:lnTo>
                    <a:pt x="573896" y="1342780"/>
                  </a:lnTo>
                  <a:lnTo>
                    <a:pt x="540581" y="1790304"/>
                  </a:lnTo>
                  <a:lnTo>
                    <a:pt x="537011" y="1789908"/>
                  </a:lnTo>
                  <a:lnTo>
                    <a:pt x="448170" y="1789908"/>
                  </a:lnTo>
                  <a:lnTo>
                    <a:pt x="444997" y="1789908"/>
                  </a:lnTo>
                  <a:lnTo>
                    <a:pt x="441428" y="1790304"/>
                  </a:lnTo>
                  <a:lnTo>
                    <a:pt x="434685" y="1792288"/>
                  </a:lnTo>
                  <a:lnTo>
                    <a:pt x="390265" y="1442759"/>
                  </a:lnTo>
                  <a:lnTo>
                    <a:pt x="383919" y="1443156"/>
                  </a:lnTo>
                  <a:lnTo>
                    <a:pt x="377970" y="1443553"/>
                  </a:lnTo>
                  <a:lnTo>
                    <a:pt x="373607" y="1443156"/>
                  </a:lnTo>
                  <a:lnTo>
                    <a:pt x="369641" y="1442759"/>
                  </a:lnTo>
                  <a:lnTo>
                    <a:pt x="327600" y="1792288"/>
                  </a:lnTo>
                  <a:lnTo>
                    <a:pt x="320461" y="1790304"/>
                  </a:lnTo>
                  <a:lnTo>
                    <a:pt x="316892" y="1789908"/>
                  </a:lnTo>
                  <a:lnTo>
                    <a:pt x="312926" y="1789908"/>
                  </a:lnTo>
                  <a:lnTo>
                    <a:pt x="224085" y="1789908"/>
                  </a:lnTo>
                  <a:lnTo>
                    <a:pt x="221309" y="1790304"/>
                  </a:lnTo>
                  <a:lnTo>
                    <a:pt x="218532" y="1790701"/>
                  </a:lnTo>
                  <a:lnTo>
                    <a:pt x="187597" y="1376503"/>
                  </a:lnTo>
                  <a:lnTo>
                    <a:pt x="188787" y="1369759"/>
                  </a:lnTo>
                  <a:lnTo>
                    <a:pt x="189580" y="1363014"/>
                  </a:lnTo>
                  <a:lnTo>
                    <a:pt x="189977" y="1355873"/>
                  </a:lnTo>
                  <a:lnTo>
                    <a:pt x="189580" y="1348335"/>
                  </a:lnTo>
                  <a:lnTo>
                    <a:pt x="188390" y="1338416"/>
                  </a:lnTo>
                  <a:lnTo>
                    <a:pt x="187200" y="1327704"/>
                  </a:lnTo>
                  <a:lnTo>
                    <a:pt x="184821" y="1315802"/>
                  </a:lnTo>
                  <a:lnTo>
                    <a:pt x="182044" y="1303503"/>
                  </a:lnTo>
                  <a:lnTo>
                    <a:pt x="179665" y="1297552"/>
                  </a:lnTo>
                  <a:lnTo>
                    <a:pt x="177682" y="1291601"/>
                  </a:lnTo>
                  <a:lnTo>
                    <a:pt x="175302" y="1285649"/>
                  </a:lnTo>
                  <a:lnTo>
                    <a:pt x="172526" y="1279698"/>
                  </a:lnTo>
                  <a:lnTo>
                    <a:pt x="169353" y="1274144"/>
                  </a:lnTo>
                  <a:lnTo>
                    <a:pt x="165783" y="1268590"/>
                  </a:lnTo>
                  <a:lnTo>
                    <a:pt x="161817" y="1263829"/>
                  </a:lnTo>
                  <a:lnTo>
                    <a:pt x="157058" y="1259465"/>
                  </a:lnTo>
                  <a:lnTo>
                    <a:pt x="149919" y="1178133"/>
                  </a:lnTo>
                  <a:lnTo>
                    <a:pt x="144763" y="1121795"/>
                  </a:lnTo>
                  <a:lnTo>
                    <a:pt x="140004" y="1058317"/>
                  </a:lnTo>
                  <a:lnTo>
                    <a:pt x="124536" y="836538"/>
                  </a:lnTo>
                  <a:lnTo>
                    <a:pt x="118587" y="831381"/>
                  </a:lnTo>
                  <a:lnTo>
                    <a:pt x="113034" y="825430"/>
                  </a:lnTo>
                  <a:lnTo>
                    <a:pt x="112637" y="825033"/>
                  </a:lnTo>
                  <a:lnTo>
                    <a:pt x="111844" y="825430"/>
                  </a:lnTo>
                  <a:lnTo>
                    <a:pt x="111051" y="827413"/>
                  </a:lnTo>
                  <a:lnTo>
                    <a:pt x="110654" y="831381"/>
                  </a:lnTo>
                  <a:lnTo>
                    <a:pt x="110258" y="836142"/>
                  </a:lnTo>
                  <a:lnTo>
                    <a:pt x="110258" y="851614"/>
                  </a:lnTo>
                  <a:lnTo>
                    <a:pt x="110258" y="871452"/>
                  </a:lnTo>
                  <a:lnTo>
                    <a:pt x="111051" y="925012"/>
                  </a:lnTo>
                  <a:lnTo>
                    <a:pt x="113827" y="990474"/>
                  </a:lnTo>
                  <a:lnTo>
                    <a:pt x="116603" y="1061491"/>
                  </a:lnTo>
                  <a:lnTo>
                    <a:pt x="119776" y="1131317"/>
                  </a:lnTo>
                  <a:lnTo>
                    <a:pt x="122949" y="1194002"/>
                  </a:lnTo>
                  <a:lnTo>
                    <a:pt x="126519" y="1243595"/>
                  </a:lnTo>
                  <a:lnTo>
                    <a:pt x="124536" y="1243198"/>
                  </a:lnTo>
                  <a:lnTo>
                    <a:pt x="122553" y="1242801"/>
                  </a:lnTo>
                  <a:lnTo>
                    <a:pt x="52353" y="1229312"/>
                  </a:lnTo>
                  <a:lnTo>
                    <a:pt x="47197" y="1228915"/>
                  </a:lnTo>
                  <a:lnTo>
                    <a:pt x="42041" y="1228519"/>
                  </a:lnTo>
                  <a:lnTo>
                    <a:pt x="36091" y="1228915"/>
                  </a:lnTo>
                  <a:lnTo>
                    <a:pt x="30539" y="1229709"/>
                  </a:lnTo>
                  <a:lnTo>
                    <a:pt x="27763" y="1205508"/>
                  </a:lnTo>
                  <a:lnTo>
                    <a:pt x="24590" y="1176942"/>
                  </a:lnTo>
                  <a:lnTo>
                    <a:pt x="21417" y="1145203"/>
                  </a:lnTo>
                  <a:lnTo>
                    <a:pt x="18244" y="1110290"/>
                  </a:lnTo>
                  <a:lnTo>
                    <a:pt x="12295" y="1036099"/>
                  </a:lnTo>
                  <a:lnTo>
                    <a:pt x="7139" y="959925"/>
                  </a:lnTo>
                  <a:lnTo>
                    <a:pt x="3173" y="887321"/>
                  </a:lnTo>
                  <a:lnTo>
                    <a:pt x="1586" y="853995"/>
                  </a:lnTo>
                  <a:lnTo>
                    <a:pt x="793" y="824636"/>
                  </a:lnTo>
                  <a:lnTo>
                    <a:pt x="0" y="798848"/>
                  </a:lnTo>
                  <a:lnTo>
                    <a:pt x="0" y="777424"/>
                  </a:lnTo>
                  <a:lnTo>
                    <a:pt x="396" y="761554"/>
                  </a:lnTo>
                  <a:lnTo>
                    <a:pt x="793" y="755603"/>
                  </a:lnTo>
                  <a:lnTo>
                    <a:pt x="1190" y="752032"/>
                  </a:lnTo>
                  <a:lnTo>
                    <a:pt x="1983" y="744494"/>
                  </a:lnTo>
                  <a:lnTo>
                    <a:pt x="3569" y="737353"/>
                  </a:lnTo>
                  <a:lnTo>
                    <a:pt x="5949" y="730608"/>
                  </a:lnTo>
                  <a:lnTo>
                    <a:pt x="8725" y="723864"/>
                  </a:lnTo>
                  <a:lnTo>
                    <a:pt x="12691" y="717516"/>
                  </a:lnTo>
                  <a:lnTo>
                    <a:pt x="16658" y="711168"/>
                  </a:lnTo>
                  <a:lnTo>
                    <a:pt x="21813" y="705217"/>
                  </a:lnTo>
                  <a:lnTo>
                    <a:pt x="27763" y="699266"/>
                  </a:lnTo>
                  <a:lnTo>
                    <a:pt x="33712" y="693711"/>
                  </a:lnTo>
                  <a:lnTo>
                    <a:pt x="40454" y="688157"/>
                  </a:lnTo>
                  <a:lnTo>
                    <a:pt x="47593" y="683396"/>
                  </a:lnTo>
                  <a:lnTo>
                    <a:pt x="55525" y="678239"/>
                  </a:lnTo>
                  <a:lnTo>
                    <a:pt x="63458" y="673478"/>
                  </a:lnTo>
                  <a:lnTo>
                    <a:pt x="72183" y="669113"/>
                  </a:lnTo>
                  <a:lnTo>
                    <a:pt x="81305" y="664353"/>
                  </a:lnTo>
                  <a:lnTo>
                    <a:pt x="90427" y="659988"/>
                  </a:lnTo>
                  <a:lnTo>
                    <a:pt x="99946" y="656418"/>
                  </a:lnTo>
                  <a:lnTo>
                    <a:pt x="109861" y="652450"/>
                  </a:lnTo>
                  <a:lnTo>
                    <a:pt x="130485" y="645309"/>
                  </a:lnTo>
                  <a:lnTo>
                    <a:pt x="151902" y="638564"/>
                  </a:lnTo>
                  <a:lnTo>
                    <a:pt x="174112" y="633010"/>
                  </a:lnTo>
                  <a:lnTo>
                    <a:pt x="196322" y="627456"/>
                  </a:lnTo>
                  <a:lnTo>
                    <a:pt x="218532" y="623488"/>
                  </a:lnTo>
                  <a:lnTo>
                    <a:pt x="241139" y="619521"/>
                  </a:lnTo>
                  <a:lnTo>
                    <a:pt x="262953" y="616347"/>
                  </a:lnTo>
                  <a:lnTo>
                    <a:pt x="266522" y="615950"/>
                  </a:lnTo>
                  <a:close/>
                  <a:moveTo>
                    <a:pt x="1664891" y="614363"/>
                  </a:moveTo>
                  <a:lnTo>
                    <a:pt x="1675210" y="614363"/>
                  </a:lnTo>
                  <a:lnTo>
                    <a:pt x="1686322" y="614760"/>
                  </a:lnTo>
                  <a:lnTo>
                    <a:pt x="1697038" y="615554"/>
                  </a:lnTo>
                  <a:lnTo>
                    <a:pt x="1707754" y="617142"/>
                  </a:lnTo>
                  <a:lnTo>
                    <a:pt x="1718866" y="619127"/>
                  </a:lnTo>
                  <a:lnTo>
                    <a:pt x="1729582" y="621906"/>
                  </a:lnTo>
                  <a:lnTo>
                    <a:pt x="1740297" y="624288"/>
                  </a:lnTo>
                  <a:lnTo>
                    <a:pt x="1750616" y="627861"/>
                  </a:lnTo>
                  <a:lnTo>
                    <a:pt x="1761729" y="631435"/>
                  </a:lnTo>
                  <a:lnTo>
                    <a:pt x="1772047" y="635405"/>
                  </a:lnTo>
                  <a:lnTo>
                    <a:pt x="1782366" y="638978"/>
                  </a:lnTo>
                  <a:lnTo>
                    <a:pt x="1792288" y="643742"/>
                  </a:lnTo>
                  <a:lnTo>
                    <a:pt x="1802210" y="648506"/>
                  </a:lnTo>
                  <a:lnTo>
                    <a:pt x="1821260" y="657637"/>
                  </a:lnTo>
                  <a:lnTo>
                    <a:pt x="1838326" y="667562"/>
                  </a:lnTo>
                  <a:lnTo>
                    <a:pt x="1854994" y="677885"/>
                  </a:lnTo>
                  <a:lnTo>
                    <a:pt x="1869282" y="687810"/>
                  </a:lnTo>
                  <a:lnTo>
                    <a:pt x="1881982" y="697338"/>
                  </a:lnTo>
                  <a:lnTo>
                    <a:pt x="1892301" y="706072"/>
                  </a:lnTo>
                  <a:lnTo>
                    <a:pt x="1900635" y="714012"/>
                  </a:lnTo>
                  <a:lnTo>
                    <a:pt x="1903810" y="717585"/>
                  </a:lnTo>
                  <a:lnTo>
                    <a:pt x="1905794" y="720761"/>
                  </a:lnTo>
                  <a:lnTo>
                    <a:pt x="1907779" y="723541"/>
                  </a:lnTo>
                  <a:lnTo>
                    <a:pt x="1908969" y="725923"/>
                  </a:lnTo>
                  <a:lnTo>
                    <a:pt x="1909366" y="730290"/>
                  </a:lnTo>
                  <a:lnTo>
                    <a:pt x="1909763" y="735848"/>
                  </a:lnTo>
                  <a:lnTo>
                    <a:pt x="1909763" y="752125"/>
                  </a:lnTo>
                  <a:lnTo>
                    <a:pt x="1908969" y="773961"/>
                  </a:lnTo>
                  <a:lnTo>
                    <a:pt x="1907779" y="800957"/>
                  </a:lnTo>
                  <a:lnTo>
                    <a:pt x="1905794" y="832321"/>
                  </a:lnTo>
                  <a:lnTo>
                    <a:pt x="1903413" y="866861"/>
                  </a:lnTo>
                  <a:lnTo>
                    <a:pt x="1897460" y="942689"/>
                  </a:lnTo>
                  <a:lnTo>
                    <a:pt x="1890316" y="1022885"/>
                  </a:lnTo>
                  <a:lnTo>
                    <a:pt x="1882379" y="1101096"/>
                  </a:lnTo>
                  <a:lnTo>
                    <a:pt x="1878410" y="1137621"/>
                  </a:lnTo>
                  <a:lnTo>
                    <a:pt x="1874838" y="1171366"/>
                  </a:lnTo>
                  <a:lnTo>
                    <a:pt x="1870869" y="1201539"/>
                  </a:lnTo>
                  <a:lnTo>
                    <a:pt x="1867298" y="1227345"/>
                  </a:lnTo>
                  <a:lnTo>
                    <a:pt x="1863726" y="1226948"/>
                  </a:lnTo>
                  <a:lnTo>
                    <a:pt x="1860948" y="1226948"/>
                  </a:lnTo>
                  <a:lnTo>
                    <a:pt x="1855391" y="1226948"/>
                  </a:lnTo>
                  <a:lnTo>
                    <a:pt x="1850232" y="1227742"/>
                  </a:lnTo>
                  <a:lnTo>
                    <a:pt x="1784351" y="1240049"/>
                  </a:lnTo>
                  <a:lnTo>
                    <a:pt x="1786732" y="1190026"/>
                  </a:lnTo>
                  <a:lnTo>
                    <a:pt x="1788716" y="1126504"/>
                  </a:lnTo>
                  <a:lnTo>
                    <a:pt x="1789907" y="1056631"/>
                  </a:lnTo>
                  <a:lnTo>
                    <a:pt x="1790701" y="985566"/>
                  </a:lnTo>
                  <a:lnTo>
                    <a:pt x="1790701" y="920854"/>
                  </a:lnTo>
                  <a:lnTo>
                    <a:pt x="1790304" y="892666"/>
                  </a:lnTo>
                  <a:lnTo>
                    <a:pt x="1789907" y="868052"/>
                  </a:lnTo>
                  <a:lnTo>
                    <a:pt x="1789113" y="848201"/>
                  </a:lnTo>
                  <a:lnTo>
                    <a:pt x="1787923" y="833909"/>
                  </a:lnTo>
                  <a:lnTo>
                    <a:pt x="1787129" y="828748"/>
                  </a:lnTo>
                  <a:lnTo>
                    <a:pt x="1786335" y="825969"/>
                  </a:lnTo>
                  <a:lnTo>
                    <a:pt x="1785541" y="824381"/>
                  </a:lnTo>
                  <a:lnTo>
                    <a:pt x="1785144" y="824381"/>
                  </a:lnTo>
                  <a:lnTo>
                    <a:pt x="1784351" y="824778"/>
                  </a:lnTo>
                  <a:lnTo>
                    <a:pt x="1778398" y="832718"/>
                  </a:lnTo>
                  <a:lnTo>
                    <a:pt x="1772444" y="841452"/>
                  </a:lnTo>
                  <a:lnTo>
                    <a:pt x="1770460" y="843437"/>
                  </a:lnTo>
                  <a:lnTo>
                    <a:pt x="1750616" y="1136033"/>
                  </a:lnTo>
                  <a:lnTo>
                    <a:pt x="1743869" y="1212258"/>
                  </a:lnTo>
                  <a:lnTo>
                    <a:pt x="1739107" y="1264664"/>
                  </a:lnTo>
                  <a:lnTo>
                    <a:pt x="1735932" y="1268634"/>
                  </a:lnTo>
                  <a:lnTo>
                    <a:pt x="1733551" y="1272604"/>
                  </a:lnTo>
                  <a:lnTo>
                    <a:pt x="1731169" y="1276971"/>
                  </a:lnTo>
                  <a:lnTo>
                    <a:pt x="1728391" y="1281338"/>
                  </a:lnTo>
                  <a:lnTo>
                    <a:pt x="1724819" y="1290469"/>
                  </a:lnTo>
                  <a:lnTo>
                    <a:pt x="1721644" y="1300394"/>
                  </a:lnTo>
                  <a:lnTo>
                    <a:pt x="1718866" y="1309526"/>
                  </a:lnTo>
                  <a:lnTo>
                    <a:pt x="1717279" y="1319054"/>
                  </a:lnTo>
                  <a:lnTo>
                    <a:pt x="1715294" y="1328185"/>
                  </a:lnTo>
                  <a:lnTo>
                    <a:pt x="1714501" y="1336522"/>
                  </a:lnTo>
                  <a:lnTo>
                    <a:pt x="1710929" y="1342477"/>
                  </a:lnTo>
                  <a:lnTo>
                    <a:pt x="1677194" y="1790303"/>
                  </a:lnTo>
                  <a:lnTo>
                    <a:pt x="1674019" y="1789906"/>
                  </a:lnTo>
                  <a:lnTo>
                    <a:pt x="1585119" y="1789906"/>
                  </a:lnTo>
                  <a:lnTo>
                    <a:pt x="1581150" y="1789906"/>
                  </a:lnTo>
                  <a:lnTo>
                    <a:pt x="1577975" y="1790303"/>
                  </a:lnTo>
                  <a:lnTo>
                    <a:pt x="1571229" y="1792288"/>
                  </a:lnTo>
                  <a:lnTo>
                    <a:pt x="1526382" y="1442523"/>
                  </a:lnTo>
                  <a:lnTo>
                    <a:pt x="1520429" y="1442920"/>
                  </a:lnTo>
                  <a:lnTo>
                    <a:pt x="1514475" y="1443317"/>
                  </a:lnTo>
                  <a:lnTo>
                    <a:pt x="1510110" y="1442920"/>
                  </a:lnTo>
                  <a:lnTo>
                    <a:pt x="1505744" y="1442523"/>
                  </a:lnTo>
                  <a:lnTo>
                    <a:pt x="1464072" y="1792288"/>
                  </a:lnTo>
                  <a:lnTo>
                    <a:pt x="1456929" y="1790303"/>
                  </a:lnTo>
                  <a:lnTo>
                    <a:pt x="1453357" y="1789906"/>
                  </a:lnTo>
                  <a:lnTo>
                    <a:pt x="1449388" y="1789906"/>
                  </a:lnTo>
                  <a:lnTo>
                    <a:pt x="1360488" y="1789906"/>
                  </a:lnTo>
                  <a:lnTo>
                    <a:pt x="1357710" y="1790303"/>
                  </a:lnTo>
                  <a:lnTo>
                    <a:pt x="1354932" y="1790700"/>
                  </a:lnTo>
                  <a:lnTo>
                    <a:pt x="1323578" y="1376223"/>
                  </a:lnTo>
                  <a:lnTo>
                    <a:pt x="1325563" y="1369871"/>
                  </a:lnTo>
                  <a:lnTo>
                    <a:pt x="1326357" y="1362725"/>
                  </a:lnTo>
                  <a:lnTo>
                    <a:pt x="1326357" y="1355579"/>
                  </a:lnTo>
                  <a:lnTo>
                    <a:pt x="1325960" y="1348035"/>
                  </a:lnTo>
                  <a:lnTo>
                    <a:pt x="1324769" y="1338110"/>
                  </a:lnTo>
                  <a:lnTo>
                    <a:pt x="1323182" y="1327391"/>
                  </a:lnTo>
                  <a:lnTo>
                    <a:pt x="1321197" y="1315481"/>
                  </a:lnTo>
                  <a:lnTo>
                    <a:pt x="1318419" y="1303173"/>
                  </a:lnTo>
                  <a:lnTo>
                    <a:pt x="1316435" y="1297218"/>
                  </a:lnTo>
                  <a:lnTo>
                    <a:pt x="1314053" y="1291263"/>
                  </a:lnTo>
                  <a:lnTo>
                    <a:pt x="1312069" y="1285308"/>
                  </a:lnTo>
                  <a:lnTo>
                    <a:pt x="1308894" y="1279353"/>
                  </a:lnTo>
                  <a:lnTo>
                    <a:pt x="1305719" y="1273795"/>
                  </a:lnTo>
                  <a:lnTo>
                    <a:pt x="1302147" y="1268237"/>
                  </a:lnTo>
                  <a:lnTo>
                    <a:pt x="1298178" y="1263472"/>
                  </a:lnTo>
                  <a:lnTo>
                    <a:pt x="1293813" y="1259105"/>
                  </a:lnTo>
                  <a:lnTo>
                    <a:pt x="1292225" y="1240049"/>
                  </a:lnTo>
                  <a:lnTo>
                    <a:pt x="1293813" y="1217419"/>
                  </a:lnTo>
                  <a:lnTo>
                    <a:pt x="1305322" y="1219802"/>
                  </a:lnTo>
                  <a:lnTo>
                    <a:pt x="1311672" y="1220993"/>
                  </a:lnTo>
                  <a:lnTo>
                    <a:pt x="1317228" y="1220993"/>
                  </a:lnTo>
                  <a:lnTo>
                    <a:pt x="1321991" y="1220993"/>
                  </a:lnTo>
                  <a:lnTo>
                    <a:pt x="1326357" y="1220596"/>
                  </a:lnTo>
                  <a:lnTo>
                    <a:pt x="1330325" y="1219802"/>
                  </a:lnTo>
                  <a:lnTo>
                    <a:pt x="1334691" y="1218610"/>
                  </a:lnTo>
                  <a:lnTo>
                    <a:pt x="1339057" y="1217022"/>
                  </a:lnTo>
                  <a:lnTo>
                    <a:pt x="1342628" y="1215037"/>
                  </a:lnTo>
                  <a:lnTo>
                    <a:pt x="1346597" y="1213052"/>
                  </a:lnTo>
                  <a:lnTo>
                    <a:pt x="1350169" y="1210670"/>
                  </a:lnTo>
                  <a:lnTo>
                    <a:pt x="1353741" y="1207891"/>
                  </a:lnTo>
                  <a:lnTo>
                    <a:pt x="1356916" y="1205112"/>
                  </a:lnTo>
                  <a:lnTo>
                    <a:pt x="1360091" y="1201539"/>
                  </a:lnTo>
                  <a:lnTo>
                    <a:pt x="1362869" y="1198363"/>
                  </a:lnTo>
                  <a:lnTo>
                    <a:pt x="1365647" y="1194393"/>
                  </a:lnTo>
                  <a:lnTo>
                    <a:pt x="1367632" y="1190820"/>
                  </a:lnTo>
                  <a:lnTo>
                    <a:pt x="1369219" y="1186453"/>
                  </a:lnTo>
                  <a:lnTo>
                    <a:pt x="1370807" y="1182086"/>
                  </a:lnTo>
                  <a:lnTo>
                    <a:pt x="1394619" y="1110624"/>
                  </a:lnTo>
                  <a:lnTo>
                    <a:pt x="1417638" y="1047897"/>
                  </a:lnTo>
                  <a:lnTo>
                    <a:pt x="1429544" y="1016533"/>
                  </a:lnTo>
                  <a:lnTo>
                    <a:pt x="1440657" y="985169"/>
                  </a:lnTo>
                  <a:lnTo>
                    <a:pt x="1450578" y="954997"/>
                  </a:lnTo>
                  <a:lnTo>
                    <a:pt x="1460500" y="924427"/>
                  </a:lnTo>
                  <a:lnTo>
                    <a:pt x="1469629" y="895048"/>
                  </a:lnTo>
                  <a:lnTo>
                    <a:pt x="1477169" y="866067"/>
                  </a:lnTo>
                  <a:lnTo>
                    <a:pt x="1480741" y="878771"/>
                  </a:lnTo>
                  <a:lnTo>
                    <a:pt x="1482329" y="868052"/>
                  </a:lnTo>
                  <a:lnTo>
                    <a:pt x="1491854" y="796193"/>
                  </a:lnTo>
                  <a:lnTo>
                    <a:pt x="1493838" y="783886"/>
                  </a:lnTo>
                  <a:lnTo>
                    <a:pt x="1506538" y="687016"/>
                  </a:lnTo>
                  <a:lnTo>
                    <a:pt x="1500982" y="672326"/>
                  </a:lnTo>
                  <a:lnTo>
                    <a:pt x="1507729" y="673517"/>
                  </a:lnTo>
                  <a:lnTo>
                    <a:pt x="1514079" y="675105"/>
                  </a:lnTo>
                  <a:lnTo>
                    <a:pt x="1520032" y="675502"/>
                  </a:lnTo>
                  <a:lnTo>
                    <a:pt x="1526382" y="675899"/>
                  </a:lnTo>
                  <a:lnTo>
                    <a:pt x="1533922" y="675502"/>
                  </a:lnTo>
                  <a:lnTo>
                    <a:pt x="1541860" y="674311"/>
                  </a:lnTo>
                  <a:lnTo>
                    <a:pt x="1549400" y="673517"/>
                  </a:lnTo>
                  <a:lnTo>
                    <a:pt x="1556941" y="671929"/>
                  </a:lnTo>
                  <a:lnTo>
                    <a:pt x="1551385" y="690589"/>
                  </a:lnTo>
                  <a:lnTo>
                    <a:pt x="1573213" y="881153"/>
                  </a:lnTo>
                  <a:lnTo>
                    <a:pt x="1628776" y="636993"/>
                  </a:lnTo>
                  <a:lnTo>
                    <a:pt x="1635126" y="631832"/>
                  </a:lnTo>
                  <a:lnTo>
                    <a:pt x="1641476" y="626273"/>
                  </a:lnTo>
                  <a:lnTo>
                    <a:pt x="1647826" y="621112"/>
                  </a:lnTo>
                  <a:lnTo>
                    <a:pt x="1654176" y="615157"/>
                  </a:lnTo>
                  <a:lnTo>
                    <a:pt x="1664891" y="614363"/>
                  </a:lnTo>
                  <a:close/>
                  <a:moveTo>
                    <a:pt x="1134938" y="547688"/>
                  </a:moveTo>
                  <a:lnTo>
                    <a:pt x="1149232" y="547688"/>
                  </a:lnTo>
                  <a:lnTo>
                    <a:pt x="1163128" y="548482"/>
                  </a:lnTo>
                  <a:lnTo>
                    <a:pt x="1177421" y="550070"/>
                  </a:lnTo>
                  <a:lnTo>
                    <a:pt x="1191317" y="552055"/>
                  </a:lnTo>
                  <a:lnTo>
                    <a:pt x="1205611" y="554834"/>
                  </a:lnTo>
                  <a:lnTo>
                    <a:pt x="1219507" y="558010"/>
                  </a:lnTo>
                  <a:lnTo>
                    <a:pt x="1233403" y="561979"/>
                  </a:lnTo>
                  <a:lnTo>
                    <a:pt x="1247300" y="566346"/>
                  </a:lnTo>
                  <a:lnTo>
                    <a:pt x="1261196" y="571110"/>
                  </a:lnTo>
                  <a:lnTo>
                    <a:pt x="1274695" y="576667"/>
                  </a:lnTo>
                  <a:lnTo>
                    <a:pt x="1288194" y="582225"/>
                  </a:lnTo>
                  <a:lnTo>
                    <a:pt x="1300899" y="588180"/>
                  </a:lnTo>
                  <a:lnTo>
                    <a:pt x="1313605" y="594531"/>
                  </a:lnTo>
                  <a:lnTo>
                    <a:pt x="1325913" y="600883"/>
                  </a:lnTo>
                  <a:lnTo>
                    <a:pt x="1337824" y="607632"/>
                  </a:lnTo>
                  <a:lnTo>
                    <a:pt x="1349338" y="614777"/>
                  </a:lnTo>
                  <a:lnTo>
                    <a:pt x="1360455" y="621923"/>
                  </a:lnTo>
                  <a:lnTo>
                    <a:pt x="1370381" y="629069"/>
                  </a:lnTo>
                  <a:lnTo>
                    <a:pt x="1380704" y="636214"/>
                  </a:lnTo>
                  <a:lnTo>
                    <a:pt x="1389836" y="643757"/>
                  </a:lnTo>
                  <a:lnTo>
                    <a:pt x="1398173" y="650902"/>
                  </a:lnTo>
                  <a:lnTo>
                    <a:pt x="1405717" y="658048"/>
                  </a:lnTo>
                  <a:lnTo>
                    <a:pt x="1412864" y="665590"/>
                  </a:lnTo>
                  <a:lnTo>
                    <a:pt x="1419216" y="672339"/>
                  </a:lnTo>
                  <a:lnTo>
                    <a:pt x="1425172" y="679485"/>
                  </a:lnTo>
                  <a:lnTo>
                    <a:pt x="1429936" y="686233"/>
                  </a:lnTo>
                  <a:lnTo>
                    <a:pt x="1433907" y="692982"/>
                  </a:lnTo>
                  <a:lnTo>
                    <a:pt x="1436289" y="699334"/>
                  </a:lnTo>
                  <a:lnTo>
                    <a:pt x="1438274" y="705288"/>
                  </a:lnTo>
                  <a:lnTo>
                    <a:pt x="1439068" y="711243"/>
                  </a:lnTo>
                  <a:lnTo>
                    <a:pt x="1439862" y="719182"/>
                  </a:lnTo>
                  <a:lnTo>
                    <a:pt x="1441053" y="727916"/>
                  </a:lnTo>
                  <a:lnTo>
                    <a:pt x="1441450" y="737443"/>
                  </a:lnTo>
                  <a:lnTo>
                    <a:pt x="1441053" y="746971"/>
                  </a:lnTo>
                  <a:lnTo>
                    <a:pt x="1440656" y="756895"/>
                  </a:lnTo>
                  <a:lnTo>
                    <a:pt x="1439465" y="766820"/>
                  </a:lnTo>
                  <a:lnTo>
                    <a:pt x="1438671" y="777538"/>
                  </a:lnTo>
                  <a:lnTo>
                    <a:pt x="1437083" y="787860"/>
                  </a:lnTo>
                  <a:lnTo>
                    <a:pt x="1433112" y="810090"/>
                  </a:lnTo>
                  <a:lnTo>
                    <a:pt x="1428348" y="833512"/>
                  </a:lnTo>
                  <a:lnTo>
                    <a:pt x="1422392" y="857331"/>
                  </a:lnTo>
                  <a:lnTo>
                    <a:pt x="1415643" y="882340"/>
                  </a:lnTo>
                  <a:lnTo>
                    <a:pt x="1407702" y="908144"/>
                  </a:lnTo>
                  <a:lnTo>
                    <a:pt x="1399761" y="933947"/>
                  </a:lnTo>
                  <a:lnTo>
                    <a:pt x="1390630" y="960148"/>
                  </a:lnTo>
                  <a:lnTo>
                    <a:pt x="1381101" y="986348"/>
                  </a:lnTo>
                  <a:lnTo>
                    <a:pt x="1361646" y="1039146"/>
                  </a:lnTo>
                  <a:lnTo>
                    <a:pt x="1342191" y="1091547"/>
                  </a:lnTo>
                  <a:lnTo>
                    <a:pt x="1317972" y="1165385"/>
                  </a:lnTo>
                  <a:lnTo>
                    <a:pt x="1242535" y="1148315"/>
                  </a:lnTo>
                  <a:lnTo>
                    <a:pt x="1238962" y="1207465"/>
                  </a:lnTo>
                  <a:lnTo>
                    <a:pt x="1232212" y="1284875"/>
                  </a:lnTo>
                  <a:lnTo>
                    <a:pt x="1226654" y="1344422"/>
                  </a:lnTo>
                  <a:lnTo>
                    <a:pt x="1221095" y="1398411"/>
                  </a:lnTo>
                  <a:lnTo>
                    <a:pt x="1220698" y="1403572"/>
                  </a:lnTo>
                  <a:lnTo>
                    <a:pt x="1218316" y="1411908"/>
                  </a:lnTo>
                  <a:lnTo>
                    <a:pt x="1214743" y="1420245"/>
                  </a:lnTo>
                  <a:lnTo>
                    <a:pt x="1211169" y="1428581"/>
                  </a:lnTo>
                  <a:lnTo>
                    <a:pt x="1207199" y="1436918"/>
                  </a:lnTo>
                  <a:lnTo>
                    <a:pt x="1203229" y="1444857"/>
                  </a:lnTo>
                  <a:lnTo>
                    <a:pt x="1198464" y="1452797"/>
                  </a:lnTo>
                  <a:lnTo>
                    <a:pt x="1193303" y="1461133"/>
                  </a:lnTo>
                  <a:lnTo>
                    <a:pt x="1187744" y="1469073"/>
                  </a:lnTo>
                  <a:lnTo>
                    <a:pt x="1141688" y="2084388"/>
                  </a:lnTo>
                  <a:lnTo>
                    <a:pt x="1017416" y="2084388"/>
                  </a:lnTo>
                  <a:lnTo>
                    <a:pt x="955478" y="1594915"/>
                  </a:lnTo>
                  <a:lnTo>
                    <a:pt x="947537" y="1595709"/>
                  </a:lnTo>
                  <a:lnTo>
                    <a:pt x="943567" y="1596503"/>
                  </a:lnTo>
                  <a:lnTo>
                    <a:pt x="939597" y="1596503"/>
                  </a:lnTo>
                  <a:lnTo>
                    <a:pt x="934435" y="1595709"/>
                  </a:lnTo>
                  <a:lnTo>
                    <a:pt x="928877" y="1595312"/>
                  </a:lnTo>
                  <a:lnTo>
                    <a:pt x="871306" y="2082006"/>
                  </a:lnTo>
                  <a:lnTo>
                    <a:pt x="741476" y="2084388"/>
                  </a:lnTo>
                  <a:lnTo>
                    <a:pt x="694625" y="1461133"/>
                  </a:lnTo>
                  <a:lnTo>
                    <a:pt x="685890" y="1446842"/>
                  </a:lnTo>
                  <a:lnTo>
                    <a:pt x="681920" y="1439697"/>
                  </a:lnTo>
                  <a:lnTo>
                    <a:pt x="677553" y="1432948"/>
                  </a:lnTo>
                  <a:lnTo>
                    <a:pt x="673582" y="1425802"/>
                  </a:lnTo>
                  <a:lnTo>
                    <a:pt x="670406" y="1418657"/>
                  </a:lnTo>
                  <a:lnTo>
                    <a:pt x="667230" y="1411511"/>
                  </a:lnTo>
                  <a:lnTo>
                    <a:pt x="664848" y="1403969"/>
                  </a:lnTo>
                  <a:lnTo>
                    <a:pt x="664053" y="1398411"/>
                  </a:lnTo>
                  <a:lnTo>
                    <a:pt x="657701" y="1329337"/>
                  </a:lnTo>
                  <a:lnTo>
                    <a:pt x="650554" y="1253514"/>
                  </a:lnTo>
                  <a:lnTo>
                    <a:pt x="642217" y="1157446"/>
                  </a:lnTo>
                  <a:lnTo>
                    <a:pt x="626335" y="1161415"/>
                  </a:lnTo>
                  <a:lnTo>
                    <a:pt x="610057" y="1165782"/>
                  </a:lnTo>
                  <a:lnTo>
                    <a:pt x="594175" y="1168958"/>
                  </a:lnTo>
                  <a:lnTo>
                    <a:pt x="585440" y="1170943"/>
                  </a:lnTo>
                  <a:lnTo>
                    <a:pt x="577500" y="1171737"/>
                  </a:lnTo>
                  <a:lnTo>
                    <a:pt x="569956" y="1172531"/>
                  </a:lnTo>
                  <a:lnTo>
                    <a:pt x="562412" y="1172928"/>
                  </a:lnTo>
                  <a:lnTo>
                    <a:pt x="554869" y="1172928"/>
                  </a:lnTo>
                  <a:lnTo>
                    <a:pt x="548119" y="1172531"/>
                  </a:lnTo>
                  <a:lnTo>
                    <a:pt x="541369" y="1171737"/>
                  </a:lnTo>
                  <a:lnTo>
                    <a:pt x="535017" y="1170149"/>
                  </a:lnTo>
                  <a:lnTo>
                    <a:pt x="529458" y="1167767"/>
                  </a:lnTo>
                  <a:lnTo>
                    <a:pt x="523900" y="1165385"/>
                  </a:lnTo>
                  <a:lnTo>
                    <a:pt x="514768" y="1116557"/>
                  </a:lnTo>
                  <a:lnTo>
                    <a:pt x="504048" y="1055819"/>
                  </a:lnTo>
                  <a:lnTo>
                    <a:pt x="492931" y="988730"/>
                  </a:lnTo>
                  <a:lnTo>
                    <a:pt x="482211" y="919656"/>
                  </a:lnTo>
                  <a:lnTo>
                    <a:pt x="477049" y="885913"/>
                  </a:lnTo>
                  <a:lnTo>
                    <a:pt x="472682" y="853361"/>
                  </a:lnTo>
                  <a:lnTo>
                    <a:pt x="468712" y="822397"/>
                  </a:lnTo>
                  <a:lnTo>
                    <a:pt x="465932" y="794608"/>
                  </a:lnTo>
                  <a:lnTo>
                    <a:pt x="463550" y="770393"/>
                  </a:lnTo>
                  <a:lnTo>
                    <a:pt x="462359" y="748956"/>
                  </a:lnTo>
                  <a:lnTo>
                    <a:pt x="461962" y="740222"/>
                  </a:lnTo>
                  <a:lnTo>
                    <a:pt x="461962" y="732680"/>
                  </a:lnTo>
                  <a:lnTo>
                    <a:pt x="462359" y="726328"/>
                  </a:lnTo>
                  <a:lnTo>
                    <a:pt x="463153" y="720770"/>
                  </a:lnTo>
                  <a:lnTo>
                    <a:pt x="463550" y="716404"/>
                  </a:lnTo>
                  <a:lnTo>
                    <a:pt x="463947" y="711640"/>
                  </a:lnTo>
                  <a:lnTo>
                    <a:pt x="465138" y="707273"/>
                  </a:lnTo>
                  <a:lnTo>
                    <a:pt x="466330" y="702906"/>
                  </a:lnTo>
                  <a:lnTo>
                    <a:pt x="469109" y="694173"/>
                  </a:lnTo>
                  <a:lnTo>
                    <a:pt x="473079" y="685836"/>
                  </a:lnTo>
                  <a:lnTo>
                    <a:pt x="477447" y="677500"/>
                  </a:lnTo>
                  <a:lnTo>
                    <a:pt x="483005" y="669957"/>
                  </a:lnTo>
                  <a:lnTo>
                    <a:pt x="489358" y="662415"/>
                  </a:lnTo>
                  <a:lnTo>
                    <a:pt x="496504" y="654475"/>
                  </a:lnTo>
                  <a:lnTo>
                    <a:pt x="504048" y="647329"/>
                  </a:lnTo>
                  <a:lnTo>
                    <a:pt x="512783" y="640581"/>
                  </a:lnTo>
                  <a:lnTo>
                    <a:pt x="521915" y="634229"/>
                  </a:lnTo>
                  <a:lnTo>
                    <a:pt x="531443" y="628275"/>
                  </a:lnTo>
                  <a:lnTo>
                    <a:pt x="542163" y="621923"/>
                  </a:lnTo>
                  <a:lnTo>
                    <a:pt x="552883" y="616365"/>
                  </a:lnTo>
                  <a:lnTo>
                    <a:pt x="564000" y="610411"/>
                  </a:lnTo>
                  <a:lnTo>
                    <a:pt x="575911" y="605250"/>
                  </a:lnTo>
                  <a:lnTo>
                    <a:pt x="588220" y="600089"/>
                  </a:lnTo>
                  <a:lnTo>
                    <a:pt x="600925" y="595325"/>
                  </a:lnTo>
                  <a:lnTo>
                    <a:pt x="613233" y="590562"/>
                  </a:lnTo>
                  <a:lnTo>
                    <a:pt x="626732" y="586195"/>
                  </a:lnTo>
                  <a:lnTo>
                    <a:pt x="640231" y="582225"/>
                  </a:lnTo>
                  <a:lnTo>
                    <a:pt x="653731" y="577858"/>
                  </a:lnTo>
                  <a:lnTo>
                    <a:pt x="681920" y="570713"/>
                  </a:lnTo>
                  <a:lnTo>
                    <a:pt x="710110" y="564361"/>
                  </a:lnTo>
                  <a:lnTo>
                    <a:pt x="738299" y="558407"/>
                  </a:lnTo>
                  <a:lnTo>
                    <a:pt x="766489" y="554040"/>
                  </a:lnTo>
                  <a:lnTo>
                    <a:pt x="793884" y="549673"/>
                  </a:lnTo>
                  <a:lnTo>
                    <a:pt x="797458" y="549276"/>
                  </a:lnTo>
                  <a:lnTo>
                    <a:pt x="800634" y="549276"/>
                  </a:lnTo>
                  <a:lnTo>
                    <a:pt x="806987" y="549276"/>
                  </a:lnTo>
                  <a:lnTo>
                    <a:pt x="897114" y="881943"/>
                  </a:lnTo>
                  <a:lnTo>
                    <a:pt x="899099" y="868843"/>
                  </a:lnTo>
                  <a:lnTo>
                    <a:pt x="930068" y="640581"/>
                  </a:lnTo>
                  <a:lnTo>
                    <a:pt x="921333" y="617953"/>
                  </a:lnTo>
                  <a:lnTo>
                    <a:pt x="938406" y="588577"/>
                  </a:lnTo>
                  <a:lnTo>
                    <a:pt x="977712" y="588180"/>
                  </a:lnTo>
                  <a:lnTo>
                    <a:pt x="994388" y="617953"/>
                  </a:lnTo>
                  <a:lnTo>
                    <a:pt x="986844" y="644551"/>
                  </a:lnTo>
                  <a:lnTo>
                    <a:pt x="1014636" y="885913"/>
                  </a:lnTo>
                  <a:lnTo>
                    <a:pt x="1088485" y="559597"/>
                  </a:lnTo>
                  <a:lnTo>
                    <a:pt x="1096823" y="556025"/>
                  </a:lnTo>
                  <a:lnTo>
                    <a:pt x="1103175" y="552849"/>
                  </a:lnTo>
                  <a:lnTo>
                    <a:pt x="1106749" y="550467"/>
                  </a:lnTo>
                  <a:lnTo>
                    <a:pt x="1107543" y="550070"/>
                  </a:lnTo>
                  <a:lnTo>
                    <a:pt x="1107543" y="549673"/>
                  </a:lnTo>
                  <a:lnTo>
                    <a:pt x="1121042" y="548085"/>
                  </a:lnTo>
                  <a:lnTo>
                    <a:pt x="1134938" y="547688"/>
                  </a:lnTo>
                  <a:close/>
                  <a:moveTo>
                    <a:pt x="1529566" y="180975"/>
                  </a:moveTo>
                  <a:lnTo>
                    <a:pt x="1542295" y="180975"/>
                  </a:lnTo>
                  <a:lnTo>
                    <a:pt x="1554228" y="181372"/>
                  </a:lnTo>
                  <a:lnTo>
                    <a:pt x="1566162" y="182564"/>
                  </a:lnTo>
                  <a:lnTo>
                    <a:pt x="1577698" y="184153"/>
                  </a:lnTo>
                  <a:lnTo>
                    <a:pt x="1588040" y="186139"/>
                  </a:lnTo>
                  <a:lnTo>
                    <a:pt x="1598781" y="188920"/>
                  </a:lnTo>
                  <a:lnTo>
                    <a:pt x="1608328" y="191700"/>
                  </a:lnTo>
                  <a:lnTo>
                    <a:pt x="1617874" y="195275"/>
                  </a:lnTo>
                  <a:lnTo>
                    <a:pt x="1626626" y="198453"/>
                  </a:lnTo>
                  <a:lnTo>
                    <a:pt x="1634979" y="202426"/>
                  </a:lnTo>
                  <a:lnTo>
                    <a:pt x="1642935" y="206398"/>
                  </a:lnTo>
                  <a:lnTo>
                    <a:pt x="1650095" y="210370"/>
                  </a:lnTo>
                  <a:lnTo>
                    <a:pt x="1656858" y="214740"/>
                  </a:lnTo>
                  <a:lnTo>
                    <a:pt x="1663222" y="218315"/>
                  </a:lnTo>
                  <a:lnTo>
                    <a:pt x="1673962" y="225862"/>
                  </a:lnTo>
                  <a:lnTo>
                    <a:pt x="1682316" y="232615"/>
                  </a:lnTo>
                  <a:lnTo>
                    <a:pt x="1688681" y="238177"/>
                  </a:lnTo>
                  <a:lnTo>
                    <a:pt x="1693454" y="243341"/>
                  </a:lnTo>
                  <a:lnTo>
                    <a:pt x="1691863" y="246519"/>
                  </a:lnTo>
                  <a:lnTo>
                    <a:pt x="1689476" y="250888"/>
                  </a:lnTo>
                  <a:lnTo>
                    <a:pt x="1686692" y="256052"/>
                  </a:lnTo>
                  <a:lnTo>
                    <a:pt x="1682714" y="262011"/>
                  </a:lnTo>
                  <a:lnTo>
                    <a:pt x="1677940" y="268367"/>
                  </a:lnTo>
                  <a:lnTo>
                    <a:pt x="1671973" y="275120"/>
                  </a:lnTo>
                  <a:lnTo>
                    <a:pt x="1665211" y="281078"/>
                  </a:lnTo>
                  <a:lnTo>
                    <a:pt x="1661233" y="284256"/>
                  </a:lnTo>
                  <a:lnTo>
                    <a:pt x="1656858" y="286639"/>
                  </a:lnTo>
                  <a:lnTo>
                    <a:pt x="1652880" y="289420"/>
                  </a:lnTo>
                  <a:lnTo>
                    <a:pt x="1648106" y="291803"/>
                  </a:lnTo>
                  <a:lnTo>
                    <a:pt x="1643333" y="293790"/>
                  </a:lnTo>
                  <a:lnTo>
                    <a:pt x="1638162" y="295776"/>
                  </a:lnTo>
                  <a:lnTo>
                    <a:pt x="1632593" y="296967"/>
                  </a:lnTo>
                  <a:lnTo>
                    <a:pt x="1627024" y="297762"/>
                  </a:lnTo>
                  <a:lnTo>
                    <a:pt x="1621057" y="298159"/>
                  </a:lnTo>
                  <a:lnTo>
                    <a:pt x="1614692" y="298159"/>
                  </a:lnTo>
                  <a:lnTo>
                    <a:pt x="1607930" y="297762"/>
                  </a:lnTo>
                  <a:lnTo>
                    <a:pt x="1601167" y="296570"/>
                  </a:lnTo>
                  <a:lnTo>
                    <a:pt x="1594007" y="294584"/>
                  </a:lnTo>
                  <a:lnTo>
                    <a:pt x="1586449" y="292201"/>
                  </a:lnTo>
                  <a:lnTo>
                    <a:pt x="1578891" y="289420"/>
                  </a:lnTo>
                  <a:lnTo>
                    <a:pt x="1570936" y="285448"/>
                  </a:lnTo>
                  <a:lnTo>
                    <a:pt x="1561389" y="280681"/>
                  </a:lnTo>
                  <a:lnTo>
                    <a:pt x="1551842" y="276708"/>
                  </a:lnTo>
                  <a:lnTo>
                    <a:pt x="1590825" y="295776"/>
                  </a:lnTo>
                  <a:lnTo>
                    <a:pt x="1608328" y="303720"/>
                  </a:lnTo>
                  <a:lnTo>
                    <a:pt x="1617477" y="306898"/>
                  </a:lnTo>
                  <a:lnTo>
                    <a:pt x="1625830" y="310473"/>
                  </a:lnTo>
                  <a:lnTo>
                    <a:pt x="1633786" y="312857"/>
                  </a:lnTo>
                  <a:lnTo>
                    <a:pt x="1641344" y="314446"/>
                  </a:lnTo>
                  <a:lnTo>
                    <a:pt x="1648902" y="316035"/>
                  </a:lnTo>
                  <a:lnTo>
                    <a:pt x="1655664" y="316432"/>
                  </a:lnTo>
                  <a:lnTo>
                    <a:pt x="1662427" y="316035"/>
                  </a:lnTo>
                  <a:lnTo>
                    <a:pt x="1665609" y="315240"/>
                  </a:lnTo>
                  <a:lnTo>
                    <a:pt x="1668393" y="314446"/>
                  </a:lnTo>
                  <a:lnTo>
                    <a:pt x="1671576" y="313651"/>
                  </a:lnTo>
                  <a:lnTo>
                    <a:pt x="1674360" y="312460"/>
                  </a:lnTo>
                  <a:lnTo>
                    <a:pt x="1676747" y="310871"/>
                  </a:lnTo>
                  <a:lnTo>
                    <a:pt x="1679531" y="309282"/>
                  </a:lnTo>
                  <a:lnTo>
                    <a:pt x="1680725" y="321993"/>
                  </a:lnTo>
                  <a:lnTo>
                    <a:pt x="1681123" y="333910"/>
                  </a:lnTo>
                  <a:lnTo>
                    <a:pt x="1681123" y="345430"/>
                  </a:lnTo>
                  <a:lnTo>
                    <a:pt x="1680327" y="356950"/>
                  </a:lnTo>
                  <a:lnTo>
                    <a:pt x="1682316" y="354566"/>
                  </a:lnTo>
                  <a:lnTo>
                    <a:pt x="1683509" y="353772"/>
                  </a:lnTo>
                  <a:lnTo>
                    <a:pt x="1684703" y="353772"/>
                  </a:lnTo>
                  <a:lnTo>
                    <a:pt x="1685896" y="354169"/>
                  </a:lnTo>
                  <a:lnTo>
                    <a:pt x="1687487" y="354964"/>
                  </a:lnTo>
                  <a:lnTo>
                    <a:pt x="1688681" y="356553"/>
                  </a:lnTo>
                  <a:lnTo>
                    <a:pt x="1689874" y="358142"/>
                  </a:lnTo>
                  <a:lnTo>
                    <a:pt x="1692261" y="363703"/>
                  </a:lnTo>
                  <a:lnTo>
                    <a:pt x="1694250" y="370456"/>
                  </a:lnTo>
                  <a:lnTo>
                    <a:pt x="1695841" y="378401"/>
                  </a:lnTo>
                  <a:lnTo>
                    <a:pt x="1697034" y="387934"/>
                  </a:lnTo>
                  <a:lnTo>
                    <a:pt x="1698227" y="398660"/>
                  </a:lnTo>
                  <a:lnTo>
                    <a:pt x="1698625" y="409782"/>
                  </a:lnTo>
                  <a:lnTo>
                    <a:pt x="1698227" y="420905"/>
                  </a:lnTo>
                  <a:lnTo>
                    <a:pt x="1697034" y="431630"/>
                  </a:lnTo>
                  <a:lnTo>
                    <a:pt x="1695841" y="441164"/>
                  </a:lnTo>
                  <a:lnTo>
                    <a:pt x="1694250" y="449108"/>
                  </a:lnTo>
                  <a:lnTo>
                    <a:pt x="1692261" y="456259"/>
                  </a:lnTo>
                  <a:lnTo>
                    <a:pt x="1689874" y="461423"/>
                  </a:lnTo>
                  <a:lnTo>
                    <a:pt x="1688681" y="463012"/>
                  </a:lnTo>
                  <a:lnTo>
                    <a:pt x="1687487" y="464998"/>
                  </a:lnTo>
                  <a:lnTo>
                    <a:pt x="1685896" y="465792"/>
                  </a:lnTo>
                  <a:lnTo>
                    <a:pt x="1684703" y="465792"/>
                  </a:lnTo>
                  <a:lnTo>
                    <a:pt x="1683112" y="465792"/>
                  </a:lnTo>
                  <a:lnTo>
                    <a:pt x="1681520" y="464203"/>
                  </a:lnTo>
                  <a:lnTo>
                    <a:pt x="1680327" y="463012"/>
                  </a:lnTo>
                  <a:lnTo>
                    <a:pt x="1679134" y="461025"/>
                  </a:lnTo>
                  <a:lnTo>
                    <a:pt x="1677940" y="458642"/>
                  </a:lnTo>
                  <a:lnTo>
                    <a:pt x="1676349" y="455464"/>
                  </a:lnTo>
                  <a:lnTo>
                    <a:pt x="1674758" y="447917"/>
                  </a:lnTo>
                  <a:lnTo>
                    <a:pt x="1673565" y="457450"/>
                  </a:lnTo>
                  <a:lnTo>
                    <a:pt x="1671973" y="467381"/>
                  </a:lnTo>
                  <a:lnTo>
                    <a:pt x="1669587" y="476518"/>
                  </a:lnTo>
                  <a:lnTo>
                    <a:pt x="1667200" y="485654"/>
                  </a:lnTo>
                  <a:lnTo>
                    <a:pt x="1664813" y="494393"/>
                  </a:lnTo>
                  <a:lnTo>
                    <a:pt x="1661631" y="502735"/>
                  </a:lnTo>
                  <a:lnTo>
                    <a:pt x="1658449" y="511077"/>
                  </a:lnTo>
                  <a:lnTo>
                    <a:pt x="1654869" y="519419"/>
                  </a:lnTo>
                  <a:lnTo>
                    <a:pt x="1651289" y="526966"/>
                  </a:lnTo>
                  <a:lnTo>
                    <a:pt x="1646913" y="534514"/>
                  </a:lnTo>
                  <a:lnTo>
                    <a:pt x="1642537" y="541664"/>
                  </a:lnTo>
                  <a:lnTo>
                    <a:pt x="1638162" y="548417"/>
                  </a:lnTo>
                  <a:lnTo>
                    <a:pt x="1633388" y="555170"/>
                  </a:lnTo>
                  <a:lnTo>
                    <a:pt x="1628217" y="561526"/>
                  </a:lnTo>
                  <a:lnTo>
                    <a:pt x="1623046" y="567485"/>
                  </a:lnTo>
                  <a:lnTo>
                    <a:pt x="1618272" y="573443"/>
                  </a:lnTo>
                  <a:lnTo>
                    <a:pt x="1612703" y="578607"/>
                  </a:lnTo>
                  <a:lnTo>
                    <a:pt x="1607134" y="583771"/>
                  </a:lnTo>
                  <a:lnTo>
                    <a:pt x="1601565" y="588538"/>
                  </a:lnTo>
                  <a:lnTo>
                    <a:pt x="1596394" y="592510"/>
                  </a:lnTo>
                  <a:lnTo>
                    <a:pt x="1590427" y="596880"/>
                  </a:lnTo>
                  <a:lnTo>
                    <a:pt x="1584460" y="600852"/>
                  </a:lnTo>
                  <a:lnTo>
                    <a:pt x="1578891" y="604030"/>
                  </a:lnTo>
                  <a:lnTo>
                    <a:pt x="1572924" y="607605"/>
                  </a:lnTo>
                  <a:lnTo>
                    <a:pt x="1566958" y="609989"/>
                  </a:lnTo>
                  <a:lnTo>
                    <a:pt x="1560991" y="612372"/>
                  </a:lnTo>
                  <a:lnTo>
                    <a:pt x="1555024" y="614756"/>
                  </a:lnTo>
                  <a:lnTo>
                    <a:pt x="1549853" y="616344"/>
                  </a:lnTo>
                  <a:lnTo>
                    <a:pt x="1543886" y="617536"/>
                  </a:lnTo>
                  <a:lnTo>
                    <a:pt x="1538317" y="618331"/>
                  </a:lnTo>
                  <a:lnTo>
                    <a:pt x="1532748" y="618728"/>
                  </a:lnTo>
                  <a:lnTo>
                    <a:pt x="1527179" y="619125"/>
                  </a:lnTo>
                  <a:lnTo>
                    <a:pt x="1523201" y="618728"/>
                  </a:lnTo>
                  <a:lnTo>
                    <a:pt x="1518428" y="618331"/>
                  </a:lnTo>
                  <a:lnTo>
                    <a:pt x="1513654" y="617536"/>
                  </a:lnTo>
                  <a:lnTo>
                    <a:pt x="1508881" y="615947"/>
                  </a:lnTo>
                  <a:lnTo>
                    <a:pt x="1503709" y="614358"/>
                  </a:lnTo>
                  <a:lnTo>
                    <a:pt x="1498538" y="611975"/>
                  </a:lnTo>
                  <a:lnTo>
                    <a:pt x="1492969" y="609592"/>
                  </a:lnTo>
                  <a:lnTo>
                    <a:pt x="1487798" y="606414"/>
                  </a:lnTo>
                  <a:lnTo>
                    <a:pt x="1482229" y="603633"/>
                  </a:lnTo>
                  <a:lnTo>
                    <a:pt x="1476660" y="599661"/>
                  </a:lnTo>
                  <a:lnTo>
                    <a:pt x="1465522" y="591716"/>
                  </a:lnTo>
                  <a:lnTo>
                    <a:pt x="1454384" y="582580"/>
                  </a:lnTo>
                  <a:lnTo>
                    <a:pt x="1443246" y="572251"/>
                  </a:lnTo>
                  <a:lnTo>
                    <a:pt x="1432108" y="560732"/>
                  </a:lnTo>
                  <a:lnTo>
                    <a:pt x="1421765" y="548020"/>
                  </a:lnTo>
                  <a:lnTo>
                    <a:pt x="1416992" y="541664"/>
                  </a:lnTo>
                  <a:lnTo>
                    <a:pt x="1411821" y="534514"/>
                  </a:lnTo>
                  <a:lnTo>
                    <a:pt x="1407445" y="527364"/>
                  </a:lnTo>
                  <a:lnTo>
                    <a:pt x="1402671" y="520213"/>
                  </a:lnTo>
                  <a:lnTo>
                    <a:pt x="1398296" y="512666"/>
                  </a:lnTo>
                  <a:lnTo>
                    <a:pt x="1394318" y="504721"/>
                  </a:lnTo>
                  <a:lnTo>
                    <a:pt x="1390340" y="496777"/>
                  </a:lnTo>
                  <a:lnTo>
                    <a:pt x="1386760" y="488435"/>
                  </a:lnTo>
                  <a:lnTo>
                    <a:pt x="1383180" y="480490"/>
                  </a:lnTo>
                  <a:lnTo>
                    <a:pt x="1380395" y="472148"/>
                  </a:lnTo>
                  <a:lnTo>
                    <a:pt x="1377213" y="463012"/>
                  </a:lnTo>
                  <a:lnTo>
                    <a:pt x="1374826" y="454272"/>
                  </a:lnTo>
                  <a:lnTo>
                    <a:pt x="1373235" y="460231"/>
                  </a:lnTo>
                  <a:lnTo>
                    <a:pt x="1370848" y="464998"/>
                  </a:lnTo>
                  <a:lnTo>
                    <a:pt x="1369655" y="466189"/>
                  </a:lnTo>
                  <a:lnTo>
                    <a:pt x="1368462" y="467381"/>
                  </a:lnTo>
                  <a:lnTo>
                    <a:pt x="1367268" y="468176"/>
                  </a:lnTo>
                  <a:lnTo>
                    <a:pt x="1366075" y="468573"/>
                  </a:lnTo>
                  <a:lnTo>
                    <a:pt x="1364484" y="468176"/>
                  </a:lnTo>
                  <a:lnTo>
                    <a:pt x="1363291" y="467381"/>
                  </a:lnTo>
                  <a:lnTo>
                    <a:pt x="1361699" y="466189"/>
                  </a:lnTo>
                  <a:lnTo>
                    <a:pt x="1360506" y="463806"/>
                  </a:lnTo>
                  <a:lnTo>
                    <a:pt x="1358119" y="459039"/>
                  </a:lnTo>
                  <a:lnTo>
                    <a:pt x="1356130" y="452286"/>
                  </a:lnTo>
                  <a:lnTo>
                    <a:pt x="1354539" y="443547"/>
                  </a:lnTo>
                  <a:lnTo>
                    <a:pt x="1353346" y="434411"/>
                  </a:lnTo>
                  <a:lnTo>
                    <a:pt x="1352550" y="423685"/>
                  </a:lnTo>
                  <a:lnTo>
                    <a:pt x="1352550" y="412563"/>
                  </a:lnTo>
                  <a:lnTo>
                    <a:pt x="1352550" y="401043"/>
                  </a:lnTo>
                  <a:lnTo>
                    <a:pt x="1353346" y="390715"/>
                  </a:lnTo>
                  <a:lnTo>
                    <a:pt x="1354539" y="381181"/>
                  </a:lnTo>
                  <a:lnTo>
                    <a:pt x="1356130" y="372839"/>
                  </a:lnTo>
                  <a:lnTo>
                    <a:pt x="1358119" y="366086"/>
                  </a:lnTo>
                  <a:lnTo>
                    <a:pt x="1360506" y="360922"/>
                  </a:lnTo>
                  <a:lnTo>
                    <a:pt x="1361699" y="358936"/>
                  </a:lnTo>
                  <a:lnTo>
                    <a:pt x="1363291" y="357744"/>
                  </a:lnTo>
                  <a:lnTo>
                    <a:pt x="1364484" y="356950"/>
                  </a:lnTo>
                  <a:lnTo>
                    <a:pt x="1366075" y="356553"/>
                  </a:lnTo>
                  <a:lnTo>
                    <a:pt x="1366871" y="356950"/>
                  </a:lnTo>
                  <a:lnTo>
                    <a:pt x="1367666" y="357347"/>
                  </a:lnTo>
                  <a:lnTo>
                    <a:pt x="1368064" y="349800"/>
                  </a:lnTo>
                  <a:lnTo>
                    <a:pt x="1368462" y="342252"/>
                  </a:lnTo>
                  <a:lnTo>
                    <a:pt x="1369257" y="335499"/>
                  </a:lnTo>
                  <a:lnTo>
                    <a:pt x="1370053" y="329541"/>
                  </a:lnTo>
                  <a:lnTo>
                    <a:pt x="1369655" y="321596"/>
                  </a:lnTo>
                  <a:lnTo>
                    <a:pt x="1369257" y="314049"/>
                  </a:lnTo>
                  <a:lnTo>
                    <a:pt x="1369257" y="307296"/>
                  </a:lnTo>
                  <a:lnTo>
                    <a:pt x="1369655" y="300543"/>
                  </a:lnTo>
                  <a:lnTo>
                    <a:pt x="1370053" y="294584"/>
                  </a:lnTo>
                  <a:lnTo>
                    <a:pt x="1370848" y="289023"/>
                  </a:lnTo>
                  <a:lnTo>
                    <a:pt x="1372440" y="283461"/>
                  </a:lnTo>
                  <a:lnTo>
                    <a:pt x="1374031" y="278297"/>
                  </a:lnTo>
                  <a:lnTo>
                    <a:pt x="1375622" y="273531"/>
                  </a:lnTo>
                  <a:lnTo>
                    <a:pt x="1377213" y="269558"/>
                  </a:lnTo>
                  <a:lnTo>
                    <a:pt x="1379998" y="265189"/>
                  </a:lnTo>
                  <a:lnTo>
                    <a:pt x="1382384" y="262011"/>
                  </a:lnTo>
                  <a:lnTo>
                    <a:pt x="1384771" y="258436"/>
                  </a:lnTo>
                  <a:lnTo>
                    <a:pt x="1387953" y="255655"/>
                  </a:lnTo>
                  <a:lnTo>
                    <a:pt x="1391136" y="252477"/>
                  </a:lnTo>
                  <a:lnTo>
                    <a:pt x="1394716" y="250491"/>
                  </a:lnTo>
                  <a:lnTo>
                    <a:pt x="1379600" y="250491"/>
                  </a:lnTo>
                  <a:lnTo>
                    <a:pt x="1367666" y="250888"/>
                  </a:lnTo>
                  <a:lnTo>
                    <a:pt x="1357324" y="251683"/>
                  </a:lnTo>
                  <a:lnTo>
                    <a:pt x="1364484" y="248108"/>
                  </a:lnTo>
                  <a:lnTo>
                    <a:pt x="1371644" y="243341"/>
                  </a:lnTo>
                  <a:lnTo>
                    <a:pt x="1379202" y="238177"/>
                  </a:lnTo>
                  <a:lnTo>
                    <a:pt x="1386362" y="232615"/>
                  </a:lnTo>
                  <a:lnTo>
                    <a:pt x="1400285" y="222287"/>
                  </a:lnTo>
                  <a:lnTo>
                    <a:pt x="1406649" y="217520"/>
                  </a:lnTo>
                  <a:lnTo>
                    <a:pt x="1412218" y="214343"/>
                  </a:lnTo>
                  <a:lnTo>
                    <a:pt x="1428528" y="206398"/>
                  </a:lnTo>
                  <a:lnTo>
                    <a:pt x="1444041" y="199645"/>
                  </a:lnTo>
                  <a:lnTo>
                    <a:pt x="1459157" y="194481"/>
                  </a:lnTo>
                  <a:lnTo>
                    <a:pt x="1474273" y="189714"/>
                  </a:lnTo>
                  <a:lnTo>
                    <a:pt x="1488594" y="186139"/>
                  </a:lnTo>
                  <a:lnTo>
                    <a:pt x="1502914" y="183756"/>
                  </a:lnTo>
                  <a:lnTo>
                    <a:pt x="1516439" y="182167"/>
                  </a:lnTo>
                  <a:lnTo>
                    <a:pt x="1529566" y="180975"/>
                  </a:lnTo>
                  <a:close/>
                  <a:moveTo>
                    <a:pt x="392103" y="180975"/>
                  </a:moveTo>
                  <a:lnTo>
                    <a:pt x="405170" y="180975"/>
                  </a:lnTo>
                  <a:lnTo>
                    <a:pt x="417445" y="181372"/>
                  </a:lnTo>
                  <a:lnTo>
                    <a:pt x="428532" y="182564"/>
                  </a:lnTo>
                  <a:lnTo>
                    <a:pt x="440015" y="184153"/>
                  </a:lnTo>
                  <a:lnTo>
                    <a:pt x="451102" y="186139"/>
                  </a:lnTo>
                  <a:lnTo>
                    <a:pt x="461001" y="188920"/>
                  </a:lnTo>
                  <a:lnTo>
                    <a:pt x="471296" y="191700"/>
                  </a:lnTo>
                  <a:lnTo>
                    <a:pt x="480404" y="195275"/>
                  </a:lnTo>
                  <a:lnTo>
                    <a:pt x="489115" y="198453"/>
                  </a:lnTo>
                  <a:lnTo>
                    <a:pt x="497430" y="202426"/>
                  </a:lnTo>
                  <a:lnTo>
                    <a:pt x="505349" y="206398"/>
                  </a:lnTo>
                  <a:lnTo>
                    <a:pt x="512873" y="210370"/>
                  </a:lnTo>
                  <a:lnTo>
                    <a:pt x="519604" y="214740"/>
                  </a:lnTo>
                  <a:lnTo>
                    <a:pt x="525543" y="218315"/>
                  </a:lnTo>
                  <a:lnTo>
                    <a:pt x="536234" y="225862"/>
                  </a:lnTo>
                  <a:lnTo>
                    <a:pt x="544550" y="232615"/>
                  </a:lnTo>
                  <a:lnTo>
                    <a:pt x="550489" y="238177"/>
                  </a:lnTo>
                  <a:lnTo>
                    <a:pt x="555637" y="243341"/>
                  </a:lnTo>
                  <a:lnTo>
                    <a:pt x="554053" y="246519"/>
                  </a:lnTo>
                  <a:lnTo>
                    <a:pt x="551677" y="250888"/>
                  </a:lnTo>
                  <a:lnTo>
                    <a:pt x="548905" y="256052"/>
                  </a:lnTo>
                  <a:lnTo>
                    <a:pt x="544946" y="262011"/>
                  </a:lnTo>
                  <a:lnTo>
                    <a:pt x="540194" y="268367"/>
                  </a:lnTo>
                  <a:lnTo>
                    <a:pt x="534255" y="275120"/>
                  </a:lnTo>
                  <a:lnTo>
                    <a:pt x="527523" y="281078"/>
                  </a:lnTo>
                  <a:lnTo>
                    <a:pt x="523564" y="284256"/>
                  </a:lnTo>
                  <a:lnTo>
                    <a:pt x="519604" y="286639"/>
                  </a:lnTo>
                  <a:lnTo>
                    <a:pt x="515248" y="289420"/>
                  </a:lnTo>
                  <a:lnTo>
                    <a:pt x="510497" y="291803"/>
                  </a:lnTo>
                  <a:lnTo>
                    <a:pt x="505745" y="293790"/>
                  </a:lnTo>
                  <a:lnTo>
                    <a:pt x="500598" y="295776"/>
                  </a:lnTo>
                  <a:lnTo>
                    <a:pt x="495054" y="296967"/>
                  </a:lnTo>
                  <a:lnTo>
                    <a:pt x="489511" y="297762"/>
                  </a:lnTo>
                  <a:lnTo>
                    <a:pt x="483175" y="298159"/>
                  </a:lnTo>
                  <a:lnTo>
                    <a:pt x="477236" y="298159"/>
                  </a:lnTo>
                  <a:lnTo>
                    <a:pt x="470504" y="297762"/>
                  </a:lnTo>
                  <a:lnTo>
                    <a:pt x="463773" y="296570"/>
                  </a:lnTo>
                  <a:lnTo>
                    <a:pt x="456646" y="294584"/>
                  </a:lnTo>
                  <a:lnTo>
                    <a:pt x="449122" y="292201"/>
                  </a:lnTo>
                  <a:lnTo>
                    <a:pt x="441599" y="289420"/>
                  </a:lnTo>
                  <a:lnTo>
                    <a:pt x="433680" y="285448"/>
                  </a:lnTo>
                  <a:lnTo>
                    <a:pt x="424572" y="280681"/>
                  </a:lnTo>
                  <a:lnTo>
                    <a:pt x="414673" y="276708"/>
                  </a:lnTo>
                  <a:lnTo>
                    <a:pt x="453082" y="295776"/>
                  </a:lnTo>
                  <a:lnTo>
                    <a:pt x="471296" y="303720"/>
                  </a:lnTo>
                  <a:lnTo>
                    <a:pt x="480008" y="306898"/>
                  </a:lnTo>
                  <a:lnTo>
                    <a:pt x="488323" y="310473"/>
                  </a:lnTo>
                  <a:lnTo>
                    <a:pt x="496242" y="312857"/>
                  </a:lnTo>
                  <a:lnTo>
                    <a:pt x="503765" y="314446"/>
                  </a:lnTo>
                  <a:lnTo>
                    <a:pt x="511289" y="316035"/>
                  </a:lnTo>
                  <a:lnTo>
                    <a:pt x="518020" y="316432"/>
                  </a:lnTo>
                  <a:lnTo>
                    <a:pt x="524751" y="316035"/>
                  </a:lnTo>
                  <a:lnTo>
                    <a:pt x="527919" y="315240"/>
                  </a:lnTo>
                  <a:lnTo>
                    <a:pt x="530691" y="314446"/>
                  </a:lnTo>
                  <a:lnTo>
                    <a:pt x="533859" y="313651"/>
                  </a:lnTo>
                  <a:lnTo>
                    <a:pt x="536234" y="312460"/>
                  </a:lnTo>
                  <a:lnTo>
                    <a:pt x="539402" y="310871"/>
                  </a:lnTo>
                  <a:lnTo>
                    <a:pt x="541382" y="309282"/>
                  </a:lnTo>
                  <a:lnTo>
                    <a:pt x="542966" y="321993"/>
                  </a:lnTo>
                  <a:lnTo>
                    <a:pt x="543362" y="333910"/>
                  </a:lnTo>
                  <a:lnTo>
                    <a:pt x="542966" y="345430"/>
                  </a:lnTo>
                  <a:lnTo>
                    <a:pt x="542570" y="356950"/>
                  </a:lnTo>
                  <a:lnTo>
                    <a:pt x="544550" y="354566"/>
                  </a:lnTo>
                  <a:lnTo>
                    <a:pt x="545738" y="353772"/>
                  </a:lnTo>
                  <a:lnTo>
                    <a:pt x="546925" y="353772"/>
                  </a:lnTo>
                  <a:lnTo>
                    <a:pt x="548113" y="354169"/>
                  </a:lnTo>
                  <a:lnTo>
                    <a:pt x="549301" y="354964"/>
                  </a:lnTo>
                  <a:lnTo>
                    <a:pt x="550489" y="356553"/>
                  </a:lnTo>
                  <a:lnTo>
                    <a:pt x="551677" y="358142"/>
                  </a:lnTo>
                  <a:lnTo>
                    <a:pt x="554449" y="363703"/>
                  </a:lnTo>
                  <a:lnTo>
                    <a:pt x="556429" y="370456"/>
                  </a:lnTo>
                  <a:lnTo>
                    <a:pt x="558012" y="378401"/>
                  </a:lnTo>
                  <a:lnTo>
                    <a:pt x="559596" y="387934"/>
                  </a:lnTo>
                  <a:lnTo>
                    <a:pt x="560388" y="398660"/>
                  </a:lnTo>
                  <a:lnTo>
                    <a:pt x="560388" y="409782"/>
                  </a:lnTo>
                  <a:lnTo>
                    <a:pt x="560388" y="420905"/>
                  </a:lnTo>
                  <a:lnTo>
                    <a:pt x="559596" y="431630"/>
                  </a:lnTo>
                  <a:lnTo>
                    <a:pt x="558012" y="441164"/>
                  </a:lnTo>
                  <a:lnTo>
                    <a:pt x="556429" y="449108"/>
                  </a:lnTo>
                  <a:lnTo>
                    <a:pt x="554449" y="456259"/>
                  </a:lnTo>
                  <a:lnTo>
                    <a:pt x="551677" y="461423"/>
                  </a:lnTo>
                  <a:lnTo>
                    <a:pt x="550489" y="463012"/>
                  </a:lnTo>
                  <a:lnTo>
                    <a:pt x="549301" y="464998"/>
                  </a:lnTo>
                  <a:lnTo>
                    <a:pt x="548113" y="465792"/>
                  </a:lnTo>
                  <a:lnTo>
                    <a:pt x="546925" y="465792"/>
                  </a:lnTo>
                  <a:lnTo>
                    <a:pt x="544946" y="465792"/>
                  </a:lnTo>
                  <a:lnTo>
                    <a:pt x="543758" y="464203"/>
                  </a:lnTo>
                  <a:lnTo>
                    <a:pt x="542570" y="463012"/>
                  </a:lnTo>
                  <a:lnTo>
                    <a:pt x="541382" y="461025"/>
                  </a:lnTo>
                  <a:lnTo>
                    <a:pt x="540194" y="458642"/>
                  </a:lnTo>
                  <a:lnTo>
                    <a:pt x="539006" y="455464"/>
                  </a:lnTo>
                  <a:lnTo>
                    <a:pt x="536630" y="447917"/>
                  </a:lnTo>
                  <a:lnTo>
                    <a:pt x="535442" y="457450"/>
                  </a:lnTo>
                  <a:lnTo>
                    <a:pt x="533859" y="467381"/>
                  </a:lnTo>
                  <a:lnTo>
                    <a:pt x="531483" y="476518"/>
                  </a:lnTo>
                  <a:lnTo>
                    <a:pt x="529503" y="485654"/>
                  </a:lnTo>
                  <a:lnTo>
                    <a:pt x="527127" y="494393"/>
                  </a:lnTo>
                  <a:lnTo>
                    <a:pt x="523564" y="502735"/>
                  </a:lnTo>
                  <a:lnTo>
                    <a:pt x="520792" y="511077"/>
                  </a:lnTo>
                  <a:lnTo>
                    <a:pt x="516832" y="519419"/>
                  </a:lnTo>
                  <a:lnTo>
                    <a:pt x="513269" y="526966"/>
                  </a:lnTo>
                  <a:lnTo>
                    <a:pt x="508913" y="534514"/>
                  </a:lnTo>
                  <a:lnTo>
                    <a:pt x="504557" y="541664"/>
                  </a:lnTo>
                  <a:lnTo>
                    <a:pt x="500598" y="548417"/>
                  </a:lnTo>
                  <a:lnTo>
                    <a:pt x="495450" y="555170"/>
                  </a:lnTo>
                  <a:lnTo>
                    <a:pt x="490699" y="561526"/>
                  </a:lnTo>
                  <a:lnTo>
                    <a:pt x="485947" y="567485"/>
                  </a:lnTo>
                  <a:lnTo>
                    <a:pt x="480404" y="573443"/>
                  </a:lnTo>
                  <a:lnTo>
                    <a:pt x="475256" y="578607"/>
                  </a:lnTo>
                  <a:lnTo>
                    <a:pt x="469713" y="583771"/>
                  </a:lnTo>
                  <a:lnTo>
                    <a:pt x="464565" y="588538"/>
                  </a:lnTo>
                  <a:lnTo>
                    <a:pt x="458625" y="592510"/>
                  </a:lnTo>
                  <a:lnTo>
                    <a:pt x="453082" y="596880"/>
                  </a:lnTo>
                  <a:lnTo>
                    <a:pt x="447142" y="600852"/>
                  </a:lnTo>
                  <a:lnTo>
                    <a:pt x="441203" y="604030"/>
                  </a:lnTo>
                  <a:lnTo>
                    <a:pt x="435263" y="607605"/>
                  </a:lnTo>
                  <a:lnTo>
                    <a:pt x="429720" y="609989"/>
                  </a:lnTo>
                  <a:lnTo>
                    <a:pt x="424177" y="612372"/>
                  </a:lnTo>
                  <a:lnTo>
                    <a:pt x="418237" y="614756"/>
                  </a:lnTo>
                  <a:lnTo>
                    <a:pt x="412298" y="616344"/>
                  </a:lnTo>
                  <a:lnTo>
                    <a:pt x="406754" y="617536"/>
                  </a:lnTo>
                  <a:lnTo>
                    <a:pt x="401211" y="618331"/>
                  </a:lnTo>
                  <a:lnTo>
                    <a:pt x="395667" y="618728"/>
                  </a:lnTo>
                  <a:lnTo>
                    <a:pt x="390520" y="619125"/>
                  </a:lnTo>
                  <a:lnTo>
                    <a:pt x="385768" y="618728"/>
                  </a:lnTo>
                  <a:lnTo>
                    <a:pt x="381017" y="618331"/>
                  </a:lnTo>
                  <a:lnTo>
                    <a:pt x="376265" y="617536"/>
                  </a:lnTo>
                  <a:lnTo>
                    <a:pt x="371909" y="615947"/>
                  </a:lnTo>
                  <a:lnTo>
                    <a:pt x="366762" y="614358"/>
                  </a:lnTo>
                  <a:lnTo>
                    <a:pt x="361218" y="611975"/>
                  </a:lnTo>
                  <a:lnTo>
                    <a:pt x="356467" y="609592"/>
                  </a:lnTo>
                  <a:lnTo>
                    <a:pt x="350923" y="606414"/>
                  </a:lnTo>
                  <a:lnTo>
                    <a:pt x="345380" y="603633"/>
                  </a:lnTo>
                  <a:lnTo>
                    <a:pt x="339836" y="599661"/>
                  </a:lnTo>
                  <a:lnTo>
                    <a:pt x="328353" y="591716"/>
                  </a:lnTo>
                  <a:lnTo>
                    <a:pt x="317662" y="582580"/>
                  </a:lnTo>
                  <a:lnTo>
                    <a:pt x="306575" y="572251"/>
                  </a:lnTo>
                  <a:lnTo>
                    <a:pt x="295884" y="560732"/>
                  </a:lnTo>
                  <a:lnTo>
                    <a:pt x="285193" y="548020"/>
                  </a:lnTo>
                  <a:lnTo>
                    <a:pt x="280046" y="541664"/>
                  </a:lnTo>
                  <a:lnTo>
                    <a:pt x="275690" y="534514"/>
                  </a:lnTo>
                  <a:lnTo>
                    <a:pt x="270543" y="527364"/>
                  </a:lnTo>
                  <a:lnTo>
                    <a:pt x="266187" y="520213"/>
                  </a:lnTo>
                  <a:lnTo>
                    <a:pt x="261832" y="512666"/>
                  </a:lnTo>
                  <a:lnTo>
                    <a:pt x="257872" y="504721"/>
                  </a:lnTo>
                  <a:lnTo>
                    <a:pt x="253516" y="496777"/>
                  </a:lnTo>
                  <a:lnTo>
                    <a:pt x="250349" y="488435"/>
                  </a:lnTo>
                  <a:lnTo>
                    <a:pt x="246785" y="480490"/>
                  </a:lnTo>
                  <a:lnTo>
                    <a:pt x="244013" y="472148"/>
                  </a:lnTo>
                  <a:lnTo>
                    <a:pt x="240846" y="463012"/>
                  </a:lnTo>
                  <a:lnTo>
                    <a:pt x="238470" y="454272"/>
                  </a:lnTo>
                  <a:lnTo>
                    <a:pt x="236490" y="460231"/>
                  </a:lnTo>
                  <a:lnTo>
                    <a:pt x="234114" y="464998"/>
                  </a:lnTo>
                  <a:lnTo>
                    <a:pt x="233322" y="466189"/>
                  </a:lnTo>
                  <a:lnTo>
                    <a:pt x="232134" y="467381"/>
                  </a:lnTo>
                  <a:lnTo>
                    <a:pt x="230946" y="468176"/>
                  </a:lnTo>
                  <a:lnTo>
                    <a:pt x="229759" y="468573"/>
                  </a:lnTo>
                  <a:lnTo>
                    <a:pt x="228175" y="468176"/>
                  </a:lnTo>
                  <a:lnTo>
                    <a:pt x="226591" y="467381"/>
                  </a:lnTo>
                  <a:lnTo>
                    <a:pt x="225403" y="466189"/>
                  </a:lnTo>
                  <a:lnTo>
                    <a:pt x="224215" y="463806"/>
                  </a:lnTo>
                  <a:lnTo>
                    <a:pt x="222235" y="459039"/>
                  </a:lnTo>
                  <a:lnTo>
                    <a:pt x="219860" y="452286"/>
                  </a:lnTo>
                  <a:lnTo>
                    <a:pt x="218276" y="443547"/>
                  </a:lnTo>
                  <a:lnTo>
                    <a:pt x="217088" y="434411"/>
                  </a:lnTo>
                  <a:lnTo>
                    <a:pt x="216296" y="423685"/>
                  </a:lnTo>
                  <a:lnTo>
                    <a:pt x="215900" y="412563"/>
                  </a:lnTo>
                  <a:lnTo>
                    <a:pt x="216296" y="401043"/>
                  </a:lnTo>
                  <a:lnTo>
                    <a:pt x="217088" y="390715"/>
                  </a:lnTo>
                  <a:lnTo>
                    <a:pt x="218276" y="381181"/>
                  </a:lnTo>
                  <a:lnTo>
                    <a:pt x="219860" y="372839"/>
                  </a:lnTo>
                  <a:lnTo>
                    <a:pt x="222235" y="366086"/>
                  </a:lnTo>
                  <a:lnTo>
                    <a:pt x="224215" y="360922"/>
                  </a:lnTo>
                  <a:lnTo>
                    <a:pt x="225403" y="358936"/>
                  </a:lnTo>
                  <a:lnTo>
                    <a:pt x="226591" y="357744"/>
                  </a:lnTo>
                  <a:lnTo>
                    <a:pt x="228175" y="356950"/>
                  </a:lnTo>
                  <a:lnTo>
                    <a:pt x="229759" y="356553"/>
                  </a:lnTo>
                  <a:lnTo>
                    <a:pt x="230551" y="356950"/>
                  </a:lnTo>
                  <a:lnTo>
                    <a:pt x="231342" y="357347"/>
                  </a:lnTo>
                  <a:lnTo>
                    <a:pt x="232134" y="342252"/>
                  </a:lnTo>
                  <a:lnTo>
                    <a:pt x="232530" y="335499"/>
                  </a:lnTo>
                  <a:lnTo>
                    <a:pt x="233718" y="329541"/>
                  </a:lnTo>
                  <a:lnTo>
                    <a:pt x="232926" y="321596"/>
                  </a:lnTo>
                  <a:lnTo>
                    <a:pt x="232926" y="314049"/>
                  </a:lnTo>
                  <a:lnTo>
                    <a:pt x="232926" y="307296"/>
                  </a:lnTo>
                  <a:lnTo>
                    <a:pt x="232926" y="300543"/>
                  </a:lnTo>
                  <a:lnTo>
                    <a:pt x="233718" y="294584"/>
                  </a:lnTo>
                  <a:lnTo>
                    <a:pt x="234906" y="289023"/>
                  </a:lnTo>
                  <a:lnTo>
                    <a:pt x="236094" y="283461"/>
                  </a:lnTo>
                  <a:lnTo>
                    <a:pt x="237282" y="278297"/>
                  </a:lnTo>
                  <a:lnTo>
                    <a:pt x="238866" y="273531"/>
                  </a:lnTo>
                  <a:lnTo>
                    <a:pt x="240846" y="269558"/>
                  </a:lnTo>
                  <a:lnTo>
                    <a:pt x="243617" y="265189"/>
                  </a:lnTo>
                  <a:lnTo>
                    <a:pt x="245597" y="262011"/>
                  </a:lnTo>
                  <a:lnTo>
                    <a:pt x="248765" y="258436"/>
                  </a:lnTo>
                  <a:lnTo>
                    <a:pt x="251537" y="255655"/>
                  </a:lnTo>
                  <a:lnTo>
                    <a:pt x="255100" y="252477"/>
                  </a:lnTo>
                  <a:lnTo>
                    <a:pt x="258268" y="250491"/>
                  </a:lnTo>
                  <a:lnTo>
                    <a:pt x="243221" y="250491"/>
                  </a:lnTo>
                  <a:lnTo>
                    <a:pt x="231342" y="250888"/>
                  </a:lnTo>
                  <a:lnTo>
                    <a:pt x="221443" y="251683"/>
                  </a:lnTo>
                  <a:lnTo>
                    <a:pt x="228175" y="248108"/>
                  </a:lnTo>
                  <a:lnTo>
                    <a:pt x="235302" y="243341"/>
                  </a:lnTo>
                  <a:lnTo>
                    <a:pt x="242825" y="238177"/>
                  </a:lnTo>
                  <a:lnTo>
                    <a:pt x="249953" y="232615"/>
                  </a:lnTo>
                  <a:lnTo>
                    <a:pt x="263811" y="222287"/>
                  </a:lnTo>
                  <a:lnTo>
                    <a:pt x="270147" y="217520"/>
                  </a:lnTo>
                  <a:lnTo>
                    <a:pt x="276086" y="214343"/>
                  </a:lnTo>
                  <a:lnTo>
                    <a:pt x="291925" y="206398"/>
                  </a:lnTo>
                  <a:lnTo>
                    <a:pt x="307367" y="199645"/>
                  </a:lnTo>
                  <a:lnTo>
                    <a:pt x="322810" y="194481"/>
                  </a:lnTo>
                  <a:lnTo>
                    <a:pt x="337461" y="189714"/>
                  </a:lnTo>
                  <a:lnTo>
                    <a:pt x="351715" y="186139"/>
                  </a:lnTo>
                  <a:lnTo>
                    <a:pt x="365574" y="183756"/>
                  </a:lnTo>
                  <a:lnTo>
                    <a:pt x="379037" y="182167"/>
                  </a:lnTo>
                  <a:lnTo>
                    <a:pt x="392103" y="180975"/>
                  </a:lnTo>
                  <a:close/>
                  <a:moveTo>
                    <a:pt x="958250" y="0"/>
                  </a:moveTo>
                  <a:lnTo>
                    <a:pt x="974507" y="0"/>
                  </a:lnTo>
                  <a:lnTo>
                    <a:pt x="989971" y="397"/>
                  </a:lnTo>
                  <a:lnTo>
                    <a:pt x="1004642" y="1986"/>
                  </a:lnTo>
                  <a:lnTo>
                    <a:pt x="1018917" y="4369"/>
                  </a:lnTo>
                  <a:lnTo>
                    <a:pt x="1032795" y="6752"/>
                  </a:lnTo>
                  <a:lnTo>
                    <a:pt x="1045880" y="9929"/>
                  </a:lnTo>
                  <a:lnTo>
                    <a:pt x="1058172" y="13900"/>
                  </a:lnTo>
                  <a:lnTo>
                    <a:pt x="1070067" y="18269"/>
                  </a:lnTo>
                  <a:lnTo>
                    <a:pt x="1081170" y="22241"/>
                  </a:lnTo>
                  <a:lnTo>
                    <a:pt x="1091876" y="27404"/>
                  </a:lnTo>
                  <a:lnTo>
                    <a:pt x="1101392" y="32170"/>
                  </a:lnTo>
                  <a:lnTo>
                    <a:pt x="1110908" y="36936"/>
                  </a:lnTo>
                  <a:lnTo>
                    <a:pt x="1119235" y="42099"/>
                  </a:lnTo>
                  <a:lnTo>
                    <a:pt x="1127166" y="47262"/>
                  </a:lnTo>
                  <a:lnTo>
                    <a:pt x="1134303" y="52425"/>
                  </a:lnTo>
                  <a:lnTo>
                    <a:pt x="1140647" y="56794"/>
                  </a:lnTo>
                  <a:lnTo>
                    <a:pt x="1151353" y="65531"/>
                  </a:lnTo>
                  <a:lnTo>
                    <a:pt x="1159283" y="72680"/>
                  </a:lnTo>
                  <a:lnTo>
                    <a:pt x="1165628" y="78240"/>
                  </a:lnTo>
                  <a:lnTo>
                    <a:pt x="1163645" y="83006"/>
                  </a:lnTo>
                  <a:lnTo>
                    <a:pt x="1160473" y="88567"/>
                  </a:lnTo>
                  <a:lnTo>
                    <a:pt x="1156904" y="94921"/>
                  </a:lnTo>
                  <a:lnTo>
                    <a:pt x="1151749" y="102467"/>
                  </a:lnTo>
                  <a:lnTo>
                    <a:pt x="1145802" y="110410"/>
                  </a:lnTo>
                  <a:lnTo>
                    <a:pt x="1141837" y="114779"/>
                  </a:lnTo>
                  <a:lnTo>
                    <a:pt x="1138268" y="118354"/>
                  </a:lnTo>
                  <a:lnTo>
                    <a:pt x="1133906" y="122722"/>
                  </a:lnTo>
                  <a:lnTo>
                    <a:pt x="1129545" y="126694"/>
                  </a:lnTo>
                  <a:lnTo>
                    <a:pt x="1124786" y="130268"/>
                  </a:lnTo>
                  <a:lnTo>
                    <a:pt x="1119632" y="134240"/>
                  </a:lnTo>
                  <a:lnTo>
                    <a:pt x="1114081" y="137020"/>
                  </a:lnTo>
                  <a:lnTo>
                    <a:pt x="1108133" y="140197"/>
                  </a:lnTo>
                  <a:lnTo>
                    <a:pt x="1101789" y="142580"/>
                  </a:lnTo>
                  <a:lnTo>
                    <a:pt x="1095841" y="144566"/>
                  </a:lnTo>
                  <a:lnTo>
                    <a:pt x="1089100" y="146552"/>
                  </a:lnTo>
                  <a:lnTo>
                    <a:pt x="1081170" y="147743"/>
                  </a:lnTo>
                  <a:lnTo>
                    <a:pt x="1073636" y="148140"/>
                  </a:lnTo>
                  <a:lnTo>
                    <a:pt x="1066102" y="148140"/>
                  </a:lnTo>
                  <a:lnTo>
                    <a:pt x="1057775" y="147743"/>
                  </a:lnTo>
                  <a:lnTo>
                    <a:pt x="1049052" y="145758"/>
                  </a:lnTo>
                  <a:lnTo>
                    <a:pt x="1039932" y="143772"/>
                  </a:lnTo>
                  <a:lnTo>
                    <a:pt x="1030812" y="140992"/>
                  </a:lnTo>
                  <a:lnTo>
                    <a:pt x="1021296" y="136623"/>
                  </a:lnTo>
                  <a:lnTo>
                    <a:pt x="1010590" y="131857"/>
                  </a:lnTo>
                  <a:lnTo>
                    <a:pt x="998695" y="126297"/>
                  </a:lnTo>
                  <a:lnTo>
                    <a:pt x="987196" y="121134"/>
                  </a:lnTo>
                  <a:lnTo>
                    <a:pt x="1011383" y="133446"/>
                  </a:lnTo>
                  <a:lnTo>
                    <a:pt x="1035571" y="144566"/>
                  </a:lnTo>
                  <a:lnTo>
                    <a:pt x="1047070" y="150126"/>
                  </a:lnTo>
                  <a:lnTo>
                    <a:pt x="1058172" y="155289"/>
                  </a:lnTo>
                  <a:lnTo>
                    <a:pt x="1069274" y="159261"/>
                  </a:lnTo>
                  <a:lnTo>
                    <a:pt x="1079980" y="163233"/>
                  </a:lnTo>
                  <a:lnTo>
                    <a:pt x="1090290" y="166807"/>
                  </a:lnTo>
                  <a:lnTo>
                    <a:pt x="1099806" y="169190"/>
                  </a:lnTo>
                  <a:lnTo>
                    <a:pt x="1109322" y="170381"/>
                  </a:lnTo>
                  <a:lnTo>
                    <a:pt x="1118046" y="171176"/>
                  </a:lnTo>
                  <a:lnTo>
                    <a:pt x="1122011" y="171176"/>
                  </a:lnTo>
                  <a:lnTo>
                    <a:pt x="1126373" y="170779"/>
                  </a:lnTo>
                  <a:lnTo>
                    <a:pt x="1130338" y="169984"/>
                  </a:lnTo>
                  <a:lnTo>
                    <a:pt x="1133906" y="169190"/>
                  </a:lnTo>
                  <a:lnTo>
                    <a:pt x="1137475" y="167998"/>
                  </a:lnTo>
                  <a:lnTo>
                    <a:pt x="1141044" y="166013"/>
                  </a:lnTo>
                  <a:lnTo>
                    <a:pt x="1144612" y="164027"/>
                  </a:lnTo>
                  <a:lnTo>
                    <a:pt x="1147388" y="162041"/>
                  </a:lnTo>
                  <a:lnTo>
                    <a:pt x="1148181" y="170381"/>
                  </a:lnTo>
                  <a:lnTo>
                    <a:pt x="1148974" y="178325"/>
                  </a:lnTo>
                  <a:lnTo>
                    <a:pt x="1150163" y="193417"/>
                  </a:lnTo>
                  <a:lnTo>
                    <a:pt x="1149767" y="208112"/>
                  </a:lnTo>
                  <a:lnTo>
                    <a:pt x="1148577" y="222012"/>
                  </a:lnTo>
                  <a:lnTo>
                    <a:pt x="1150163" y="220424"/>
                  </a:lnTo>
                  <a:lnTo>
                    <a:pt x="1151353" y="219232"/>
                  </a:lnTo>
                  <a:lnTo>
                    <a:pt x="1152543" y="218835"/>
                  </a:lnTo>
                  <a:lnTo>
                    <a:pt x="1154129" y="218438"/>
                  </a:lnTo>
                  <a:lnTo>
                    <a:pt x="1155715" y="218835"/>
                  </a:lnTo>
                  <a:lnTo>
                    <a:pt x="1157697" y="219629"/>
                  </a:lnTo>
                  <a:lnTo>
                    <a:pt x="1159283" y="222012"/>
                  </a:lnTo>
                  <a:lnTo>
                    <a:pt x="1160869" y="223998"/>
                  </a:lnTo>
                  <a:lnTo>
                    <a:pt x="1162059" y="226778"/>
                  </a:lnTo>
                  <a:lnTo>
                    <a:pt x="1164041" y="230750"/>
                  </a:lnTo>
                  <a:lnTo>
                    <a:pt x="1166421" y="239090"/>
                  </a:lnTo>
                  <a:lnTo>
                    <a:pt x="1168403" y="249813"/>
                  </a:lnTo>
                  <a:lnTo>
                    <a:pt x="1169989" y="261728"/>
                  </a:lnTo>
                  <a:lnTo>
                    <a:pt x="1171179" y="275232"/>
                  </a:lnTo>
                  <a:lnTo>
                    <a:pt x="1171575" y="289529"/>
                  </a:lnTo>
                  <a:lnTo>
                    <a:pt x="1171179" y="303827"/>
                  </a:lnTo>
                  <a:lnTo>
                    <a:pt x="1169989" y="316933"/>
                  </a:lnTo>
                  <a:lnTo>
                    <a:pt x="1168403" y="328848"/>
                  </a:lnTo>
                  <a:lnTo>
                    <a:pt x="1166421" y="339174"/>
                  </a:lnTo>
                  <a:lnTo>
                    <a:pt x="1164041" y="347912"/>
                  </a:lnTo>
                  <a:lnTo>
                    <a:pt x="1162059" y="351486"/>
                  </a:lnTo>
                  <a:lnTo>
                    <a:pt x="1160869" y="354266"/>
                  </a:lnTo>
                  <a:lnTo>
                    <a:pt x="1159283" y="357047"/>
                  </a:lnTo>
                  <a:lnTo>
                    <a:pt x="1157697" y="358635"/>
                  </a:lnTo>
                  <a:lnTo>
                    <a:pt x="1155715" y="359827"/>
                  </a:lnTo>
                  <a:lnTo>
                    <a:pt x="1154129" y="360224"/>
                  </a:lnTo>
                  <a:lnTo>
                    <a:pt x="1152146" y="359827"/>
                  </a:lnTo>
                  <a:lnTo>
                    <a:pt x="1150560" y="358635"/>
                  </a:lnTo>
                  <a:lnTo>
                    <a:pt x="1148577" y="356649"/>
                  </a:lnTo>
                  <a:lnTo>
                    <a:pt x="1146991" y="353869"/>
                  </a:lnTo>
                  <a:lnTo>
                    <a:pt x="1145405" y="351089"/>
                  </a:lnTo>
                  <a:lnTo>
                    <a:pt x="1144216" y="346720"/>
                  </a:lnTo>
                  <a:lnTo>
                    <a:pt x="1141440" y="337586"/>
                  </a:lnTo>
                  <a:lnTo>
                    <a:pt x="1139854" y="350295"/>
                  </a:lnTo>
                  <a:lnTo>
                    <a:pt x="1137871" y="361812"/>
                  </a:lnTo>
                  <a:lnTo>
                    <a:pt x="1135096" y="373727"/>
                  </a:lnTo>
                  <a:lnTo>
                    <a:pt x="1132320" y="385245"/>
                  </a:lnTo>
                  <a:lnTo>
                    <a:pt x="1128752" y="395968"/>
                  </a:lnTo>
                  <a:lnTo>
                    <a:pt x="1125183" y="407089"/>
                  </a:lnTo>
                  <a:lnTo>
                    <a:pt x="1120821" y="417812"/>
                  </a:lnTo>
                  <a:lnTo>
                    <a:pt x="1116460" y="427741"/>
                  </a:lnTo>
                  <a:lnTo>
                    <a:pt x="1111701" y="437273"/>
                  </a:lnTo>
                  <a:lnTo>
                    <a:pt x="1106547" y="446805"/>
                  </a:lnTo>
                  <a:lnTo>
                    <a:pt x="1100996" y="455939"/>
                  </a:lnTo>
                  <a:lnTo>
                    <a:pt x="1095444" y="464280"/>
                  </a:lnTo>
                  <a:lnTo>
                    <a:pt x="1089497" y="473017"/>
                  </a:lnTo>
                  <a:lnTo>
                    <a:pt x="1083152" y="480960"/>
                  </a:lnTo>
                  <a:lnTo>
                    <a:pt x="1076808" y="488506"/>
                  </a:lnTo>
                  <a:lnTo>
                    <a:pt x="1070464" y="495655"/>
                  </a:lnTo>
                  <a:lnTo>
                    <a:pt x="1063723" y="502407"/>
                  </a:lnTo>
                  <a:lnTo>
                    <a:pt x="1056586" y="509159"/>
                  </a:lnTo>
                  <a:lnTo>
                    <a:pt x="1049845" y="515116"/>
                  </a:lnTo>
                  <a:lnTo>
                    <a:pt x="1042708" y="520676"/>
                  </a:lnTo>
                  <a:lnTo>
                    <a:pt x="1035174" y="525442"/>
                  </a:lnTo>
                  <a:lnTo>
                    <a:pt x="1028037" y="530605"/>
                  </a:lnTo>
                  <a:lnTo>
                    <a:pt x="1020503" y="534974"/>
                  </a:lnTo>
                  <a:lnTo>
                    <a:pt x="1012969" y="538549"/>
                  </a:lnTo>
                  <a:lnTo>
                    <a:pt x="1005832" y="542520"/>
                  </a:lnTo>
                  <a:lnTo>
                    <a:pt x="998298" y="545300"/>
                  </a:lnTo>
                  <a:lnTo>
                    <a:pt x="991161" y="548081"/>
                  </a:lnTo>
                  <a:lnTo>
                    <a:pt x="984024" y="550067"/>
                  </a:lnTo>
                  <a:lnTo>
                    <a:pt x="976886" y="551655"/>
                  </a:lnTo>
                  <a:lnTo>
                    <a:pt x="969749" y="553244"/>
                  </a:lnTo>
                  <a:lnTo>
                    <a:pt x="962612" y="554038"/>
                  </a:lnTo>
                  <a:lnTo>
                    <a:pt x="955871" y="554038"/>
                  </a:lnTo>
                  <a:lnTo>
                    <a:pt x="950320" y="553641"/>
                  </a:lnTo>
                  <a:lnTo>
                    <a:pt x="944372" y="553244"/>
                  </a:lnTo>
                  <a:lnTo>
                    <a:pt x="938424" y="551655"/>
                  </a:lnTo>
                  <a:lnTo>
                    <a:pt x="932080" y="549669"/>
                  </a:lnTo>
                  <a:lnTo>
                    <a:pt x="925736" y="547683"/>
                  </a:lnTo>
                  <a:lnTo>
                    <a:pt x="919788" y="544903"/>
                  </a:lnTo>
                  <a:lnTo>
                    <a:pt x="913047" y="541726"/>
                  </a:lnTo>
                  <a:lnTo>
                    <a:pt x="906307" y="538151"/>
                  </a:lnTo>
                  <a:lnTo>
                    <a:pt x="898773" y="534180"/>
                  </a:lnTo>
                  <a:lnTo>
                    <a:pt x="892429" y="529811"/>
                  </a:lnTo>
                  <a:lnTo>
                    <a:pt x="884895" y="524648"/>
                  </a:lnTo>
                  <a:lnTo>
                    <a:pt x="877758" y="519882"/>
                  </a:lnTo>
                  <a:lnTo>
                    <a:pt x="870620" y="513925"/>
                  </a:lnTo>
                  <a:lnTo>
                    <a:pt x="863880" y="507967"/>
                  </a:lnTo>
                  <a:lnTo>
                    <a:pt x="856742" y="501613"/>
                  </a:lnTo>
                  <a:lnTo>
                    <a:pt x="849605" y="494861"/>
                  </a:lnTo>
                  <a:lnTo>
                    <a:pt x="842864" y="487712"/>
                  </a:lnTo>
                  <a:lnTo>
                    <a:pt x="836124" y="480166"/>
                  </a:lnTo>
                  <a:lnTo>
                    <a:pt x="829383" y="472223"/>
                  </a:lnTo>
                  <a:lnTo>
                    <a:pt x="823039" y="463883"/>
                  </a:lnTo>
                  <a:lnTo>
                    <a:pt x="816694" y="455542"/>
                  </a:lnTo>
                  <a:lnTo>
                    <a:pt x="810350" y="446805"/>
                  </a:lnTo>
                  <a:lnTo>
                    <a:pt x="804799" y="438067"/>
                  </a:lnTo>
                  <a:lnTo>
                    <a:pt x="798851" y="428535"/>
                  </a:lnTo>
                  <a:lnTo>
                    <a:pt x="793300" y="419004"/>
                  </a:lnTo>
                  <a:lnTo>
                    <a:pt x="788145" y="409075"/>
                  </a:lnTo>
                  <a:lnTo>
                    <a:pt x="782991" y="399146"/>
                  </a:lnTo>
                  <a:lnTo>
                    <a:pt x="778629" y="388819"/>
                  </a:lnTo>
                  <a:lnTo>
                    <a:pt x="774267" y="378493"/>
                  </a:lnTo>
                  <a:lnTo>
                    <a:pt x="770699" y="367770"/>
                  </a:lnTo>
                  <a:lnTo>
                    <a:pt x="767130" y="357047"/>
                  </a:lnTo>
                  <a:lnTo>
                    <a:pt x="763958" y="345529"/>
                  </a:lnTo>
                  <a:lnTo>
                    <a:pt x="761579" y="353075"/>
                  </a:lnTo>
                  <a:lnTo>
                    <a:pt x="759993" y="355855"/>
                  </a:lnTo>
                  <a:lnTo>
                    <a:pt x="758803" y="358635"/>
                  </a:lnTo>
                  <a:lnTo>
                    <a:pt x="757614" y="360621"/>
                  </a:lnTo>
                  <a:lnTo>
                    <a:pt x="755631" y="362210"/>
                  </a:lnTo>
                  <a:lnTo>
                    <a:pt x="754045" y="363401"/>
                  </a:lnTo>
                  <a:lnTo>
                    <a:pt x="752459" y="363798"/>
                  </a:lnTo>
                  <a:lnTo>
                    <a:pt x="750873" y="363401"/>
                  </a:lnTo>
                  <a:lnTo>
                    <a:pt x="748890" y="361812"/>
                  </a:lnTo>
                  <a:lnTo>
                    <a:pt x="747304" y="360224"/>
                  </a:lnTo>
                  <a:lnTo>
                    <a:pt x="745718" y="357841"/>
                  </a:lnTo>
                  <a:lnTo>
                    <a:pt x="744528" y="354664"/>
                  </a:lnTo>
                  <a:lnTo>
                    <a:pt x="742546" y="351486"/>
                  </a:lnTo>
                  <a:lnTo>
                    <a:pt x="740167" y="342352"/>
                  </a:lnTo>
                  <a:lnTo>
                    <a:pt x="738184" y="332423"/>
                  </a:lnTo>
                  <a:lnTo>
                    <a:pt x="736202" y="320111"/>
                  </a:lnTo>
                  <a:lnTo>
                    <a:pt x="735409" y="307004"/>
                  </a:lnTo>
                  <a:lnTo>
                    <a:pt x="735012" y="292707"/>
                  </a:lnTo>
                  <a:lnTo>
                    <a:pt x="735409" y="278409"/>
                  </a:lnTo>
                  <a:lnTo>
                    <a:pt x="736202" y="264905"/>
                  </a:lnTo>
                  <a:lnTo>
                    <a:pt x="738184" y="252991"/>
                  </a:lnTo>
                  <a:lnTo>
                    <a:pt x="740167" y="242665"/>
                  </a:lnTo>
                  <a:lnTo>
                    <a:pt x="742546" y="233927"/>
                  </a:lnTo>
                  <a:lnTo>
                    <a:pt x="744528" y="230353"/>
                  </a:lnTo>
                  <a:lnTo>
                    <a:pt x="745718" y="227175"/>
                  </a:lnTo>
                  <a:lnTo>
                    <a:pt x="747304" y="224792"/>
                  </a:lnTo>
                  <a:lnTo>
                    <a:pt x="748890" y="223204"/>
                  </a:lnTo>
                  <a:lnTo>
                    <a:pt x="750873" y="222409"/>
                  </a:lnTo>
                  <a:lnTo>
                    <a:pt x="752459" y="222012"/>
                  </a:lnTo>
                  <a:lnTo>
                    <a:pt x="753648" y="222409"/>
                  </a:lnTo>
                  <a:lnTo>
                    <a:pt x="754441" y="222807"/>
                  </a:lnTo>
                  <a:lnTo>
                    <a:pt x="754838" y="213275"/>
                  </a:lnTo>
                  <a:lnTo>
                    <a:pt x="755631" y="204140"/>
                  </a:lnTo>
                  <a:lnTo>
                    <a:pt x="756424" y="195800"/>
                  </a:lnTo>
                  <a:lnTo>
                    <a:pt x="758010" y="187856"/>
                  </a:lnTo>
                  <a:lnTo>
                    <a:pt x="757217" y="177927"/>
                  </a:lnTo>
                  <a:lnTo>
                    <a:pt x="756424" y="168793"/>
                  </a:lnTo>
                  <a:lnTo>
                    <a:pt x="756424" y="160055"/>
                  </a:lnTo>
                  <a:lnTo>
                    <a:pt x="757217" y="151318"/>
                  </a:lnTo>
                  <a:lnTo>
                    <a:pt x="758010" y="143772"/>
                  </a:lnTo>
                  <a:lnTo>
                    <a:pt x="759200" y="136226"/>
                  </a:lnTo>
                  <a:lnTo>
                    <a:pt x="760389" y="129474"/>
                  </a:lnTo>
                  <a:lnTo>
                    <a:pt x="762372" y="123119"/>
                  </a:lnTo>
                  <a:lnTo>
                    <a:pt x="764751" y="117162"/>
                  </a:lnTo>
                  <a:lnTo>
                    <a:pt x="767130" y="111602"/>
                  </a:lnTo>
                  <a:lnTo>
                    <a:pt x="769906" y="106836"/>
                  </a:lnTo>
                  <a:lnTo>
                    <a:pt x="773078" y="102070"/>
                  </a:lnTo>
                  <a:lnTo>
                    <a:pt x="776646" y="97701"/>
                  </a:lnTo>
                  <a:lnTo>
                    <a:pt x="780215" y="94127"/>
                  </a:lnTo>
                  <a:lnTo>
                    <a:pt x="784577" y="90552"/>
                  </a:lnTo>
                  <a:lnTo>
                    <a:pt x="788542" y="87772"/>
                  </a:lnTo>
                  <a:lnTo>
                    <a:pt x="769113" y="88169"/>
                  </a:lnTo>
                  <a:lnTo>
                    <a:pt x="754441" y="88567"/>
                  </a:lnTo>
                  <a:lnTo>
                    <a:pt x="741753" y="89361"/>
                  </a:lnTo>
                  <a:lnTo>
                    <a:pt x="746115" y="86978"/>
                  </a:lnTo>
                  <a:lnTo>
                    <a:pt x="750873" y="84198"/>
                  </a:lnTo>
                  <a:lnTo>
                    <a:pt x="759993" y="79035"/>
                  </a:lnTo>
                  <a:lnTo>
                    <a:pt x="768716" y="72283"/>
                  </a:lnTo>
                  <a:lnTo>
                    <a:pt x="778232" y="65531"/>
                  </a:lnTo>
                  <a:lnTo>
                    <a:pt x="795283" y="52425"/>
                  </a:lnTo>
                  <a:lnTo>
                    <a:pt x="803609" y="46468"/>
                  </a:lnTo>
                  <a:lnTo>
                    <a:pt x="810747" y="42099"/>
                  </a:lnTo>
                  <a:lnTo>
                    <a:pt x="821453" y="36936"/>
                  </a:lnTo>
                  <a:lnTo>
                    <a:pt x="830969" y="32567"/>
                  </a:lnTo>
                  <a:lnTo>
                    <a:pt x="841278" y="27801"/>
                  </a:lnTo>
                  <a:lnTo>
                    <a:pt x="850795" y="23829"/>
                  </a:lnTo>
                  <a:lnTo>
                    <a:pt x="860707" y="20255"/>
                  </a:lnTo>
                  <a:lnTo>
                    <a:pt x="870224" y="16681"/>
                  </a:lnTo>
                  <a:lnTo>
                    <a:pt x="879740" y="13900"/>
                  </a:lnTo>
                  <a:lnTo>
                    <a:pt x="888860" y="11518"/>
                  </a:lnTo>
                  <a:lnTo>
                    <a:pt x="897980" y="8737"/>
                  </a:lnTo>
                  <a:lnTo>
                    <a:pt x="907100" y="6752"/>
                  </a:lnTo>
                  <a:lnTo>
                    <a:pt x="915823" y="5163"/>
                  </a:lnTo>
                  <a:lnTo>
                    <a:pt x="924546" y="3177"/>
                  </a:lnTo>
                  <a:lnTo>
                    <a:pt x="941993" y="1191"/>
                  </a:lnTo>
                  <a:lnTo>
                    <a:pt x="9582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60" name="淘宝网Chenying0907出品 10"/>
          <p:cNvSpPr/>
          <p:nvPr/>
        </p:nvSpPr>
        <p:spPr>
          <a:xfrm>
            <a:off x="2086683" y="3219723"/>
            <a:ext cx="953573" cy="103957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rgbClr val="023A89"/>
          </a:solidFill>
          <a:ln w="15875">
            <a:solidFill>
              <a:srgbClr val="023A89"/>
            </a:solidFill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4" name="淘宝网Chenying0907出品 10"/>
          <p:cNvSpPr>
            <a:spLocks noChangeAspect="1"/>
          </p:cNvSpPr>
          <p:nvPr/>
        </p:nvSpPr>
        <p:spPr>
          <a:xfrm>
            <a:off x="7534713" y="3329750"/>
            <a:ext cx="1633415" cy="1779256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blurRad="1524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zh-CN" altLang="en-US" sz="3200">
              <a:latin typeface="Impact" panose="020B0806030902050204" pitchFamily="34" charset="0"/>
            </a:endParaRPr>
          </a:p>
        </p:txBody>
      </p:sp>
      <p:sp>
        <p:nvSpPr>
          <p:cNvPr id="6" name="TextBox 46"/>
          <p:cNvSpPr txBox="1"/>
          <p:nvPr/>
        </p:nvSpPr>
        <p:spPr>
          <a:xfrm>
            <a:off x="7961389" y="5609318"/>
            <a:ext cx="1810691" cy="42037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1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复现</a:t>
            </a:r>
            <a:endParaRPr lang="zh-CN" altLang="en-US" sz="21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淘宝网Chenying0907出品 62"/>
          <p:cNvGrpSpPr/>
          <p:nvPr/>
        </p:nvGrpSpPr>
        <p:grpSpPr>
          <a:xfrm>
            <a:off x="7943800" y="3197737"/>
            <a:ext cx="1874312" cy="2043362"/>
            <a:chOff x="5774641" y="2668927"/>
            <a:chExt cx="1099775" cy="1198967"/>
          </a:xfrm>
        </p:grpSpPr>
        <p:sp>
          <p:nvSpPr>
            <p:cNvPr id="9" name="淘宝网Chenying0907出品 10"/>
            <p:cNvSpPr>
              <a:spLocks noChangeAspect="1"/>
            </p:cNvSpPr>
            <p:nvPr/>
          </p:nvSpPr>
          <p:spPr>
            <a:xfrm>
              <a:off x="5774641" y="2668927"/>
              <a:ext cx="1099775" cy="1198967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0" name="KSO_Shape"/>
            <p:cNvSpPr>
              <a:spLocks noChangeAspect="1"/>
            </p:cNvSpPr>
            <p:nvPr/>
          </p:nvSpPr>
          <p:spPr bwMode="auto">
            <a:xfrm>
              <a:off x="6112385" y="3070410"/>
              <a:ext cx="424286" cy="396000"/>
            </a:xfrm>
            <a:custGeom>
              <a:avLst/>
              <a:gdLst>
                <a:gd name="T0" fmla="*/ 1264650 w 2063750"/>
                <a:gd name="T1" fmla="*/ 933236 h 1925638"/>
                <a:gd name="T2" fmla="*/ 1205010 w 2063750"/>
                <a:gd name="T3" fmla="*/ 981200 h 1925638"/>
                <a:gd name="T4" fmla="*/ 1169637 w 2063750"/>
                <a:gd name="T5" fmla="*/ 913641 h 1925638"/>
                <a:gd name="T6" fmla="*/ 1863628 w 2063750"/>
                <a:gd name="T7" fmla="*/ 619424 h 1925638"/>
                <a:gd name="T8" fmla="*/ 1873035 w 2063750"/>
                <a:gd name="T9" fmla="*/ 667280 h 1925638"/>
                <a:gd name="T10" fmla="*/ 1691374 w 2063750"/>
                <a:gd name="T11" fmla="*/ 669322 h 1925638"/>
                <a:gd name="T12" fmla="*/ 1696077 w 2063750"/>
                <a:gd name="T13" fmla="*/ 621175 h 1925638"/>
                <a:gd name="T14" fmla="*/ 742063 w 2063750"/>
                <a:gd name="T15" fmla="*/ 629637 h 1925638"/>
                <a:gd name="T16" fmla="*/ 727975 w 2063750"/>
                <a:gd name="T17" fmla="*/ 676034 h 1925638"/>
                <a:gd name="T18" fmla="*/ 550987 w 2063750"/>
                <a:gd name="T19" fmla="*/ 656483 h 1925638"/>
                <a:gd name="T20" fmla="*/ 577990 w 2063750"/>
                <a:gd name="T21" fmla="*/ 615922 h 1925638"/>
                <a:gd name="T22" fmla="*/ 1273128 w 2063750"/>
                <a:gd name="T23" fmla="*/ 560052 h 1925638"/>
                <a:gd name="T24" fmla="*/ 1196826 w 2063750"/>
                <a:gd name="T25" fmla="*/ 846374 h 1925638"/>
                <a:gd name="T26" fmla="*/ 1157651 w 2063750"/>
                <a:gd name="T27" fmla="*/ 551279 h 1925638"/>
                <a:gd name="T28" fmla="*/ 1196634 w 2063750"/>
                <a:gd name="T29" fmla="*/ 394965 h 1925638"/>
                <a:gd name="T30" fmla="*/ 1004375 w 2063750"/>
                <a:gd name="T31" fmla="*/ 453667 h 1925638"/>
                <a:gd name="T32" fmla="*/ 916159 w 2063750"/>
                <a:gd name="T33" fmla="*/ 617446 h 1925638"/>
                <a:gd name="T34" fmla="*/ 942243 w 2063750"/>
                <a:gd name="T35" fmla="*/ 775648 h 1925638"/>
                <a:gd name="T36" fmla="*/ 1065042 w 2063750"/>
                <a:gd name="T37" fmla="*/ 952636 h 1925638"/>
                <a:gd name="T38" fmla="*/ 1352258 w 2063750"/>
                <a:gd name="T39" fmla="*/ 1009577 h 1925638"/>
                <a:gd name="T40" fmla="*/ 1456007 w 2063750"/>
                <a:gd name="T41" fmla="*/ 831122 h 1925638"/>
                <a:gd name="T42" fmla="*/ 1514915 w 2063750"/>
                <a:gd name="T43" fmla="*/ 694346 h 1925638"/>
                <a:gd name="T44" fmla="*/ 1484729 w 2063750"/>
                <a:gd name="T45" fmla="*/ 506499 h 1925638"/>
                <a:gd name="T46" fmla="*/ 1323829 w 2063750"/>
                <a:gd name="T47" fmla="*/ 407879 h 1925638"/>
                <a:gd name="T48" fmla="*/ 1277230 w 2063750"/>
                <a:gd name="T49" fmla="*/ 330686 h 1925638"/>
                <a:gd name="T50" fmla="*/ 1483556 w 2063750"/>
                <a:gd name="T51" fmla="*/ 408467 h 1925638"/>
                <a:gd name="T52" fmla="*/ 1585840 w 2063750"/>
                <a:gd name="T53" fmla="*/ 598074 h 1925638"/>
                <a:gd name="T54" fmla="*/ 1556532 w 2063750"/>
                <a:gd name="T55" fmla="*/ 799717 h 1925638"/>
                <a:gd name="T56" fmla="*/ 1444577 w 2063750"/>
                <a:gd name="T57" fmla="*/ 953809 h 1925638"/>
                <a:gd name="T58" fmla="*/ 1379514 w 2063750"/>
                <a:gd name="T59" fmla="*/ 1234993 h 1925638"/>
                <a:gd name="T60" fmla="*/ 1224769 w 2063750"/>
                <a:gd name="T61" fmla="*/ 1299859 h 1925638"/>
                <a:gd name="T62" fmla="*/ 973458 w 2063750"/>
                <a:gd name="T63" fmla="*/ 1301550 h 1925638"/>
                <a:gd name="T64" fmla="*/ 884643 w 2063750"/>
                <a:gd name="T65" fmla="*/ 1352828 h 1925638"/>
                <a:gd name="T66" fmla="*/ 1171315 w 2063750"/>
                <a:gd name="T67" fmla="*/ 1381250 h 1925638"/>
                <a:gd name="T68" fmla="*/ 1609826 w 2063750"/>
                <a:gd name="T69" fmla="*/ 1205732 h 1925638"/>
                <a:gd name="T70" fmla="*/ 1769285 w 2063750"/>
                <a:gd name="T71" fmla="*/ 1202215 h 1925638"/>
                <a:gd name="T72" fmla="*/ 1698033 w 2063750"/>
                <a:gd name="T73" fmla="*/ 1343539 h 1925638"/>
                <a:gd name="T74" fmla="*/ 1830840 w 2063750"/>
                <a:gd name="T75" fmla="*/ 1309461 h 1925638"/>
                <a:gd name="T76" fmla="*/ 1902362 w 2063750"/>
                <a:gd name="T77" fmla="*/ 1344330 h 1925638"/>
                <a:gd name="T78" fmla="*/ 1805632 w 2063750"/>
                <a:gd name="T79" fmla="*/ 1426962 h 1925638"/>
                <a:gd name="T80" fmla="*/ 1115916 w 2063750"/>
                <a:gd name="T81" fmla="*/ 1759833 h 1925638"/>
                <a:gd name="T82" fmla="*/ 544327 w 2063750"/>
                <a:gd name="T83" fmla="*/ 1713829 h 1925638"/>
                <a:gd name="T84" fmla="*/ 50124 w 2063750"/>
                <a:gd name="T85" fmla="*/ 1388576 h 1925638"/>
                <a:gd name="T86" fmla="*/ 277587 w 2063750"/>
                <a:gd name="T87" fmla="*/ 1364841 h 1925638"/>
                <a:gd name="T88" fmla="*/ 557812 w 2063750"/>
                <a:gd name="T89" fmla="*/ 1209541 h 1925638"/>
                <a:gd name="T90" fmla="*/ 1023426 w 2063750"/>
                <a:gd name="T91" fmla="*/ 1057126 h 1925638"/>
                <a:gd name="T92" fmla="*/ 919090 w 2063750"/>
                <a:gd name="T93" fmla="*/ 864876 h 1925638"/>
                <a:gd name="T94" fmla="*/ 854320 w 2063750"/>
                <a:gd name="T95" fmla="*/ 707847 h 1925638"/>
                <a:gd name="T96" fmla="*/ 887730 w 2063750"/>
                <a:gd name="T97" fmla="*/ 478909 h 1925638"/>
                <a:gd name="T98" fmla="*/ 1065042 w 2063750"/>
                <a:gd name="T99" fmla="*/ 350938 h 1925638"/>
                <a:gd name="T100" fmla="*/ 1690144 w 2063750"/>
                <a:gd name="T101" fmla="*/ 203159 h 1925638"/>
                <a:gd name="T102" fmla="*/ 1700127 w 2063750"/>
                <a:gd name="T103" fmla="*/ 250943 h 1925638"/>
                <a:gd name="T104" fmla="*/ 1558014 w 2063750"/>
                <a:gd name="T105" fmla="*/ 348271 h 1925638"/>
                <a:gd name="T106" fmla="*/ 1655497 w 2063750"/>
                <a:gd name="T107" fmla="*/ 206383 h 1925638"/>
                <a:gd name="T108" fmla="*/ 904489 w 2063750"/>
                <a:gd name="T109" fmla="*/ 306056 h 1925638"/>
                <a:gd name="T110" fmla="*/ 895180 w 2063750"/>
                <a:gd name="T111" fmla="*/ 353841 h 1925638"/>
                <a:gd name="T112" fmla="*/ 757001 w 2063750"/>
                <a:gd name="T113" fmla="*/ 243028 h 1925638"/>
                <a:gd name="T114" fmla="*/ 779982 w 2063750"/>
                <a:gd name="T115" fmla="*/ 199933 h 1925638"/>
                <a:gd name="T116" fmla="*/ 1248509 w 2063750"/>
                <a:gd name="T117" fmla="*/ 28478 h 1925638"/>
                <a:gd name="T118" fmla="*/ 1217149 w 2063750"/>
                <a:gd name="T119" fmla="*/ 197882 h 1925638"/>
                <a:gd name="T120" fmla="*/ 1185497 w 2063750"/>
                <a:gd name="T121" fmla="*/ 28478 h 1925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063750" h="1925638">
                  <a:moveTo>
                    <a:pt x="1310496" y="957198"/>
                  </a:moveTo>
                  <a:lnTo>
                    <a:pt x="1315880" y="957198"/>
                  </a:lnTo>
                  <a:lnTo>
                    <a:pt x="1321581" y="957198"/>
                  </a:lnTo>
                  <a:lnTo>
                    <a:pt x="1326965" y="958465"/>
                  </a:lnTo>
                  <a:lnTo>
                    <a:pt x="1332032" y="959732"/>
                  </a:lnTo>
                  <a:lnTo>
                    <a:pt x="1337099" y="961316"/>
                  </a:lnTo>
                  <a:lnTo>
                    <a:pt x="1341850" y="963533"/>
                  </a:lnTo>
                  <a:lnTo>
                    <a:pt x="1346284" y="966383"/>
                  </a:lnTo>
                  <a:lnTo>
                    <a:pt x="1350718" y="969234"/>
                  </a:lnTo>
                  <a:lnTo>
                    <a:pt x="1354202" y="973035"/>
                  </a:lnTo>
                  <a:lnTo>
                    <a:pt x="1357685" y="976519"/>
                  </a:lnTo>
                  <a:lnTo>
                    <a:pt x="1360536" y="980637"/>
                  </a:lnTo>
                  <a:lnTo>
                    <a:pt x="1363386" y="985072"/>
                  </a:lnTo>
                  <a:lnTo>
                    <a:pt x="1365603" y="989506"/>
                  </a:lnTo>
                  <a:lnTo>
                    <a:pt x="1367503" y="994574"/>
                  </a:lnTo>
                  <a:lnTo>
                    <a:pt x="1369087" y="999959"/>
                  </a:lnTo>
                  <a:lnTo>
                    <a:pt x="1369720" y="1005344"/>
                  </a:lnTo>
                  <a:lnTo>
                    <a:pt x="1370037" y="1010728"/>
                  </a:lnTo>
                  <a:lnTo>
                    <a:pt x="1369720" y="1016113"/>
                  </a:lnTo>
                  <a:lnTo>
                    <a:pt x="1369087" y="1021181"/>
                  </a:lnTo>
                  <a:lnTo>
                    <a:pt x="1367503" y="1026566"/>
                  </a:lnTo>
                  <a:lnTo>
                    <a:pt x="1365603" y="1031634"/>
                  </a:lnTo>
                  <a:lnTo>
                    <a:pt x="1363386" y="1036385"/>
                  </a:lnTo>
                  <a:lnTo>
                    <a:pt x="1360536" y="1040503"/>
                  </a:lnTo>
                  <a:lnTo>
                    <a:pt x="1357685" y="1044620"/>
                  </a:lnTo>
                  <a:lnTo>
                    <a:pt x="1354202" y="1048738"/>
                  </a:lnTo>
                  <a:lnTo>
                    <a:pt x="1350718" y="1051906"/>
                  </a:lnTo>
                  <a:lnTo>
                    <a:pt x="1346284" y="1055073"/>
                  </a:lnTo>
                  <a:lnTo>
                    <a:pt x="1341850" y="1057290"/>
                  </a:lnTo>
                  <a:lnTo>
                    <a:pt x="1337099" y="1059507"/>
                  </a:lnTo>
                  <a:lnTo>
                    <a:pt x="1332032" y="1061408"/>
                  </a:lnTo>
                  <a:lnTo>
                    <a:pt x="1326965" y="1062675"/>
                  </a:lnTo>
                  <a:lnTo>
                    <a:pt x="1321581" y="1063308"/>
                  </a:lnTo>
                  <a:lnTo>
                    <a:pt x="1315880" y="1063625"/>
                  </a:lnTo>
                  <a:lnTo>
                    <a:pt x="1310496" y="1063308"/>
                  </a:lnTo>
                  <a:lnTo>
                    <a:pt x="1305428" y="1062675"/>
                  </a:lnTo>
                  <a:lnTo>
                    <a:pt x="1300361" y="1061408"/>
                  </a:lnTo>
                  <a:lnTo>
                    <a:pt x="1295294" y="1059507"/>
                  </a:lnTo>
                  <a:lnTo>
                    <a:pt x="1290543" y="1057290"/>
                  </a:lnTo>
                  <a:lnTo>
                    <a:pt x="1286109" y="1055073"/>
                  </a:lnTo>
                  <a:lnTo>
                    <a:pt x="1281992" y="1051906"/>
                  </a:lnTo>
                  <a:lnTo>
                    <a:pt x="1278191" y="1048738"/>
                  </a:lnTo>
                  <a:lnTo>
                    <a:pt x="1275024" y="1044620"/>
                  </a:lnTo>
                  <a:lnTo>
                    <a:pt x="1271857" y="1040503"/>
                  </a:lnTo>
                  <a:lnTo>
                    <a:pt x="1269324" y="1036385"/>
                  </a:lnTo>
                  <a:lnTo>
                    <a:pt x="1267107" y="1031634"/>
                  </a:lnTo>
                  <a:lnTo>
                    <a:pt x="1265206" y="1026566"/>
                  </a:lnTo>
                  <a:lnTo>
                    <a:pt x="1263940" y="1021181"/>
                  </a:lnTo>
                  <a:lnTo>
                    <a:pt x="1263306" y="1016113"/>
                  </a:lnTo>
                  <a:lnTo>
                    <a:pt x="1262989" y="1010728"/>
                  </a:lnTo>
                  <a:lnTo>
                    <a:pt x="1263306" y="1005344"/>
                  </a:lnTo>
                  <a:lnTo>
                    <a:pt x="1263940" y="999959"/>
                  </a:lnTo>
                  <a:lnTo>
                    <a:pt x="1265206" y="994574"/>
                  </a:lnTo>
                  <a:lnTo>
                    <a:pt x="1267107" y="989506"/>
                  </a:lnTo>
                  <a:lnTo>
                    <a:pt x="1269324" y="985072"/>
                  </a:lnTo>
                  <a:lnTo>
                    <a:pt x="1271857" y="980637"/>
                  </a:lnTo>
                  <a:lnTo>
                    <a:pt x="1275024" y="976519"/>
                  </a:lnTo>
                  <a:lnTo>
                    <a:pt x="1278191" y="973035"/>
                  </a:lnTo>
                  <a:lnTo>
                    <a:pt x="1281992" y="969234"/>
                  </a:lnTo>
                  <a:lnTo>
                    <a:pt x="1286109" y="966383"/>
                  </a:lnTo>
                  <a:lnTo>
                    <a:pt x="1290543" y="963533"/>
                  </a:lnTo>
                  <a:lnTo>
                    <a:pt x="1295294" y="961316"/>
                  </a:lnTo>
                  <a:lnTo>
                    <a:pt x="1300361" y="959732"/>
                  </a:lnTo>
                  <a:lnTo>
                    <a:pt x="1305428" y="958465"/>
                  </a:lnTo>
                  <a:lnTo>
                    <a:pt x="1310496" y="957198"/>
                  </a:lnTo>
                  <a:close/>
                  <a:moveTo>
                    <a:pt x="1856524" y="666750"/>
                  </a:moveTo>
                  <a:lnTo>
                    <a:pt x="2002690" y="666750"/>
                  </a:lnTo>
                  <a:lnTo>
                    <a:pt x="2005874" y="667066"/>
                  </a:lnTo>
                  <a:lnTo>
                    <a:pt x="2009695" y="667382"/>
                  </a:lnTo>
                  <a:lnTo>
                    <a:pt x="2012561" y="668330"/>
                  </a:lnTo>
                  <a:lnTo>
                    <a:pt x="2016064" y="669595"/>
                  </a:lnTo>
                  <a:lnTo>
                    <a:pt x="2018930" y="670859"/>
                  </a:lnTo>
                  <a:lnTo>
                    <a:pt x="2021796" y="672755"/>
                  </a:lnTo>
                  <a:lnTo>
                    <a:pt x="2024344" y="674335"/>
                  </a:lnTo>
                  <a:lnTo>
                    <a:pt x="2026891" y="676863"/>
                  </a:lnTo>
                  <a:lnTo>
                    <a:pt x="2029121" y="679076"/>
                  </a:lnTo>
                  <a:lnTo>
                    <a:pt x="2031031" y="681920"/>
                  </a:lnTo>
                  <a:lnTo>
                    <a:pt x="2032623" y="684764"/>
                  </a:lnTo>
                  <a:lnTo>
                    <a:pt x="2034216" y="687292"/>
                  </a:lnTo>
                  <a:lnTo>
                    <a:pt x="2035489" y="690769"/>
                  </a:lnTo>
                  <a:lnTo>
                    <a:pt x="2036126" y="693929"/>
                  </a:lnTo>
                  <a:lnTo>
                    <a:pt x="2036763" y="697405"/>
                  </a:lnTo>
                  <a:lnTo>
                    <a:pt x="2036763" y="700566"/>
                  </a:lnTo>
                  <a:lnTo>
                    <a:pt x="2036763" y="704358"/>
                  </a:lnTo>
                  <a:lnTo>
                    <a:pt x="2036126" y="707834"/>
                  </a:lnTo>
                  <a:lnTo>
                    <a:pt x="2035489" y="710995"/>
                  </a:lnTo>
                  <a:lnTo>
                    <a:pt x="2034216" y="714155"/>
                  </a:lnTo>
                  <a:lnTo>
                    <a:pt x="2032623" y="716999"/>
                  </a:lnTo>
                  <a:lnTo>
                    <a:pt x="2031031" y="720160"/>
                  </a:lnTo>
                  <a:lnTo>
                    <a:pt x="2029121" y="722688"/>
                  </a:lnTo>
                  <a:lnTo>
                    <a:pt x="2026891" y="724900"/>
                  </a:lnTo>
                  <a:lnTo>
                    <a:pt x="2024344" y="727112"/>
                  </a:lnTo>
                  <a:lnTo>
                    <a:pt x="2021796" y="729009"/>
                  </a:lnTo>
                  <a:lnTo>
                    <a:pt x="2018930" y="730905"/>
                  </a:lnTo>
                  <a:lnTo>
                    <a:pt x="2016064" y="732169"/>
                  </a:lnTo>
                  <a:lnTo>
                    <a:pt x="2012561" y="733433"/>
                  </a:lnTo>
                  <a:lnTo>
                    <a:pt x="2009695" y="734381"/>
                  </a:lnTo>
                  <a:lnTo>
                    <a:pt x="2005874" y="734697"/>
                  </a:lnTo>
                  <a:lnTo>
                    <a:pt x="2002690" y="735013"/>
                  </a:lnTo>
                  <a:lnTo>
                    <a:pt x="1856524" y="735013"/>
                  </a:lnTo>
                  <a:lnTo>
                    <a:pt x="1853339" y="734697"/>
                  </a:lnTo>
                  <a:lnTo>
                    <a:pt x="1849518" y="734381"/>
                  </a:lnTo>
                  <a:lnTo>
                    <a:pt x="1846652" y="733433"/>
                  </a:lnTo>
                  <a:lnTo>
                    <a:pt x="1843149" y="732169"/>
                  </a:lnTo>
                  <a:lnTo>
                    <a:pt x="1840283" y="730905"/>
                  </a:lnTo>
                  <a:lnTo>
                    <a:pt x="1837417" y="729009"/>
                  </a:lnTo>
                  <a:lnTo>
                    <a:pt x="1834870" y="727112"/>
                  </a:lnTo>
                  <a:lnTo>
                    <a:pt x="1832322" y="724900"/>
                  </a:lnTo>
                  <a:lnTo>
                    <a:pt x="1830093" y="722688"/>
                  </a:lnTo>
                  <a:lnTo>
                    <a:pt x="1828182" y="720160"/>
                  </a:lnTo>
                  <a:lnTo>
                    <a:pt x="1826590" y="716999"/>
                  </a:lnTo>
                  <a:lnTo>
                    <a:pt x="1824998" y="714155"/>
                  </a:lnTo>
                  <a:lnTo>
                    <a:pt x="1823724" y="710995"/>
                  </a:lnTo>
                  <a:lnTo>
                    <a:pt x="1823087" y="707834"/>
                  </a:lnTo>
                  <a:lnTo>
                    <a:pt x="1822450" y="704358"/>
                  </a:lnTo>
                  <a:lnTo>
                    <a:pt x="1822450" y="700566"/>
                  </a:lnTo>
                  <a:lnTo>
                    <a:pt x="1822450" y="697405"/>
                  </a:lnTo>
                  <a:lnTo>
                    <a:pt x="1823087" y="693929"/>
                  </a:lnTo>
                  <a:lnTo>
                    <a:pt x="1823724" y="690769"/>
                  </a:lnTo>
                  <a:lnTo>
                    <a:pt x="1824998" y="687292"/>
                  </a:lnTo>
                  <a:lnTo>
                    <a:pt x="1826590" y="684764"/>
                  </a:lnTo>
                  <a:lnTo>
                    <a:pt x="1828182" y="681920"/>
                  </a:lnTo>
                  <a:lnTo>
                    <a:pt x="1830093" y="679076"/>
                  </a:lnTo>
                  <a:lnTo>
                    <a:pt x="1832322" y="676863"/>
                  </a:lnTo>
                  <a:lnTo>
                    <a:pt x="1834870" y="674335"/>
                  </a:lnTo>
                  <a:lnTo>
                    <a:pt x="1837417" y="672755"/>
                  </a:lnTo>
                  <a:lnTo>
                    <a:pt x="1840283" y="670859"/>
                  </a:lnTo>
                  <a:lnTo>
                    <a:pt x="1843149" y="669595"/>
                  </a:lnTo>
                  <a:lnTo>
                    <a:pt x="1846652" y="668330"/>
                  </a:lnTo>
                  <a:lnTo>
                    <a:pt x="1849518" y="667382"/>
                  </a:lnTo>
                  <a:lnTo>
                    <a:pt x="1853339" y="667066"/>
                  </a:lnTo>
                  <a:lnTo>
                    <a:pt x="1856524" y="666750"/>
                  </a:lnTo>
                  <a:close/>
                  <a:moveTo>
                    <a:pt x="629654" y="666750"/>
                  </a:moveTo>
                  <a:lnTo>
                    <a:pt x="775285" y="666750"/>
                  </a:lnTo>
                  <a:lnTo>
                    <a:pt x="778783" y="667066"/>
                  </a:lnTo>
                  <a:lnTo>
                    <a:pt x="781962" y="667382"/>
                  </a:lnTo>
                  <a:lnTo>
                    <a:pt x="785460" y="668330"/>
                  </a:lnTo>
                  <a:lnTo>
                    <a:pt x="788640" y="669595"/>
                  </a:lnTo>
                  <a:lnTo>
                    <a:pt x="791819" y="670859"/>
                  </a:lnTo>
                  <a:lnTo>
                    <a:pt x="794363" y="672755"/>
                  </a:lnTo>
                  <a:lnTo>
                    <a:pt x="797225" y="674335"/>
                  </a:lnTo>
                  <a:lnTo>
                    <a:pt x="799451" y="676863"/>
                  </a:lnTo>
                  <a:lnTo>
                    <a:pt x="801677" y="679076"/>
                  </a:lnTo>
                  <a:lnTo>
                    <a:pt x="803902" y="681920"/>
                  </a:lnTo>
                  <a:lnTo>
                    <a:pt x="805492" y="684764"/>
                  </a:lnTo>
                  <a:lnTo>
                    <a:pt x="806764" y="687292"/>
                  </a:lnTo>
                  <a:lnTo>
                    <a:pt x="808036" y="690769"/>
                  </a:lnTo>
                  <a:lnTo>
                    <a:pt x="808990" y="693929"/>
                  </a:lnTo>
                  <a:lnTo>
                    <a:pt x="809626" y="697405"/>
                  </a:lnTo>
                  <a:lnTo>
                    <a:pt x="809626" y="700566"/>
                  </a:lnTo>
                  <a:lnTo>
                    <a:pt x="809626" y="704358"/>
                  </a:lnTo>
                  <a:lnTo>
                    <a:pt x="808990" y="707834"/>
                  </a:lnTo>
                  <a:lnTo>
                    <a:pt x="808036" y="710995"/>
                  </a:lnTo>
                  <a:lnTo>
                    <a:pt x="806764" y="714155"/>
                  </a:lnTo>
                  <a:lnTo>
                    <a:pt x="805492" y="716999"/>
                  </a:lnTo>
                  <a:lnTo>
                    <a:pt x="803902" y="720160"/>
                  </a:lnTo>
                  <a:lnTo>
                    <a:pt x="801677" y="722688"/>
                  </a:lnTo>
                  <a:lnTo>
                    <a:pt x="799451" y="724900"/>
                  </a:lnTo>
                  <a:lnTo>
                    <a:pt x="797225" y="727112"/>
                  </a:lnTo>
                  <a:lnTo>
                    <a:pt x="794363" y="729009"/>
                  </a:lnTo>
                  <a:lnTo>
                    <a:pt x="791819" y="730905"/>
                  </a:lnTo>
                  <a:lnTo>
                    <a:pt x="788640" y="732169"/>
                  </a:lnTo>
                  <a:lnTo>
                    <a:pt x="785460" y="733433"/>
                  </a:lnTo>
                  <a:lnTo>
                    <a:pt x="781962" y="734381"/>
                  </a:lnTo>
                  <a:lnTo>
                    <a:pt x="778783" y="734697"/>
                  </a:lnTo>
                  <a:lnTo>
                    <a:pt x="775285" y="735013"/>
                  </a:lnTo>
                  <a:lnTo>
                    <a:pt x="629654" y="735013"/>
                  </a:lnTo>
                  <a:lnTo>
                    <a:pt x="626156" y="734697"/>
                  </a:lnTo>
                  <a:lnTo>
                    <a:pt x="622976" y="734381"/>
                  </a:lnTo>
                  <a:lnTo>
                    <a:pt x="619479" y="733433"/>
                  </a:lnTo>
                  <a:lnTo>
                    <a:pt x="616299" y="732169"/>
                  </a:lnTo>
                  <a:lnTo>
                    <a:pt x="613119" y="730905"/>
                  </a:lnTo>
                  <a:lnTo>
                    <a:pt x="610576" y="729009"/>
                  </a:lnTo>
                  <a:lnTo>
                    <a:pt x="607714" y="727112"/>
                  </a:lnTo>
                  <a:lnTo>
                    <a:pt x="605488" y="724900"/>
                  </a:lnTo>
                  <a:lnTo>
                    <a:pt x="603262" y="722688"/>
                  </a:lnTo>
                  <a:lnTo>
                    <a:pt x="601036" y="720160"/>
                  </a:lnTo>
                  <a:lnTo>
                    <a:pt x="599447" y="716999"/>
                  </a:lnTo>
                  <a:lnTo>
                    <a:pt x="598175" y="714155"/>
                  </a:lnTo>
                  <a:lnTo>
                    <a:pt x="596903" y="710995"/>
                  </a:lnTo>
                  <a:lnTo>
                    <a:pt x="596267" y="707834"/>
                  </a:lnTo>
                  <a:lnTo>
                    <a:pt x="595313" y="704358"/>
                  </a:lnTo>
                  <a:lnTo>
                    <a:pt x="595313" y="700566"/>
                  </a:lnTo>
                  <a:lnTo>
                    <a:pt x="595313" y="697405"/>
                  </a:lnTo>
                  <a:lnTo>
                    <a:pt x="596267" y="693929"/>
                  </a:lnTo>
                  <a:lnTo>
                    <a:pt x="596903" y="690769"/>
                  </a:lnTo>
                  <a:lnTo>
                    <a:pt x="598175" y="687292"/>
                  </a:lnTo>
                  <a:lnTo>
                    <a:pt x="599447" y="684764"/>
                  </a:lnTo>
                  <a:lnTo>
                    <a:pt x="601036" y="681920"/>
                  </a:lnTo>
                  <a:lnTo>
                    <a:pt x="603262" y="679076"/>
                  </a:lnTo>
                  <a:lnTo>
                    <a:pt x="605488" y="676863"/>
                  </a:lnTo>
                  <a:lnTo>
                    <a:pt x="607714" y="674335"/>
                  </a:lnTo>
                  <a:lnTo>
                    <a:pt x="610576" y="672755"/>
                  </a:lnTo>
                  <a:lnTo>
                    <a:pt x="613119" y="670859"/>
                  </a:lnTo>
                  <a:lnTo>
                    <a:pt x="616299" y="669595"/>
                  </a:lnTo>
                  <a:lnTo>
                    <a:pt x="619479" y="668330"/>
                  </a:lnTo>
                  <a:lnTo>
                    <a:pt x="622976" y="667382"/>
                  </a:lnTo>
                  <a:lnTo>
                    <a:pt x="626156" y="667066"/>
                  </a:lnTo>
                  <a:lnTo>
                    <a:pt x="629654" y="666750"/>
                  </a:lnTo>
                  <a:close/>
                  <a:moveTo>
                    <a:pt x="1315880" y="528637"/>
                  </a:moveTo>
                  <a:lnTo>
                    <a:pt x="1321897" y="528954"/>
                  </a:lnTo>
                  <a:lnTo>
                    <a:pt x="1327598" y="529904"/>
                  </a:lnTo>
                  <a:lnTo>
                    <a:pt x="1333615" y="531805"/>
                  </a:lnTo>
                  <a:lnTo>
                    <a:pt x="1339316" y="534655"/>
                  </a:lnTo>
                  <a:lnTo>
                    <a:pt x="1345017" y="537823"/>
                  </a:lnTo>
                  <a:lnTo>
                    <a:pt x="1350084" y="541941"/>
                  </a:lnTo>
                  <a:lnTo>
                    <a:pt x="1354835" y="546375"/>
                  </a:lnTo>
                  <a:lnTo>
                    <a:pt x="1359586" y="551760"/>
                  </a:lnTo>
                  <a:lnTo>
                    <a:pt x="1364020" y="557778"/>
                  </a:lnTo>
                  <a:lnTo>
                    <a:pt x="1367503" y="564430"/>
                  </a:lnTo>
                  <a:lnTo>
                    <a:pt x="1370987" y="571398"/>
                  </a:lnTo>
                  <a:lnTo>
                    <a:pt x="1373837" y="579634"/>
                  </a:lnTo>
                  <a:lnTo>
                    <a:pt x="1375104" y="583751"/>
                  </a:lnTo>
                  <a:lnTo>
                    <a:pt x="1376371" y="588186"/>
                  </a:lnTo>
                  <a:lnTo>
                    <a:pt x="1377955" y="597055"/>
                  </a:lnTo>
                  <a:lnTo>
                    <a:pt x="1379222" y="606557"/>
                  </a:lnTo>
                  <a:lnTo>
                    <a:pt x="1379538" y="616377"/>
                  </a:lnTo>
                  <a:lnTo>
                    <a:pt x="1379222" y="627463"/>
                  </a:lnTo>
                  <a:lnTo>
                    <a:pt x="1378905" y="637915"/>
                  </a:lnTo>
                  <a:lnTo>
                    <a:pt x="1378588" y="647101"/>
                  </a:lnTo>
                  <a:lnTo>
                    <a:pt x="1377955" y="655970"/>
                  </a:lnTo>
                  <a:lnTo>
                    <a:pt x="1376054" y="673074"/>
                  </a:lnTo>
                  <a:lnTo>
                    <a:pt x="1373204" y="690179"/>
                  </a:lnTo>
                  <a:lnTo>
                    <a:pt x="1370037" y="706967"/>
                  </a:lnTo>
                  <a:lnTo>
                    <a:pt x="1366237" y="725021"/>
                  </a:lnTo>
                  <a:lnTo>
                    <a:pt x="1361803" y="745293"/>
                  </a:lnTo>
                  <a:lnTo>
                    <a:pt x="1357369" y="769366"/>
                  </a:lnTo>
                  <a:lnTo>
                    <a:pt x="1352301" y="797873"/>
                  </a:lnTo>
                  <a:lnTo>
                    <a:pt x="1346917" y="830815"/>
                  </a:lnTo>
                  <a:lnTo>
                    <a:pt x="1344384" y="849503"/>
                  </a:lnTo>
                  <a:lnTo>
                    <a:pt x="1341533" y="870092"/>
                  </a:lnTo>
                  <a:lnTo>
                    <a:pt x="1338683" y="892264"/>
                  </a:lnTo>
                  <a:lnTo>
                    <a:pt x="1335832" y="916654"/>
                  </a:lnTo>
                  <a:lnTo>
                    <a:pt x="1296561" y="916654"/>
                  </a:lnTo>
                  <a:lnTo>
                    <a:pt x="1293710" y="892264"/>
                  </a:lnTo>
                  <a:lnTo>
                    <a:pt x="1290860" y="870092"/>
                  </a:lnTo>
                  <a:lnTo>
                    <a:pt x="1288326" y="849820"/>
                  </a:lnTo>
                  <a:lnTo>
                    <a:pt x="1285792" y="831132"/>
                  </a:lnTo>
                  <a:lnTo>
                    <a:pt x="1280092" y="797873"/>
                  </a:lnTo>
                  <a:lnTo>
                    <a:pt x="1275341" y="769366"/>
                  </a:lnTo>
                  <a:lnTo>
                    <a:pt x="1270590" y="745293"/>
                  </a:lnTo>
                  <a:lnTo>
                    <a:pt x="1266473" y="725021"/>
                  </a:lnTo>
                  <a:lnTo>
                    <a:pt x="1262356" y="706967"/>
                  </a:lnTo>
                  <a:lnTo>
                    <a:pt x="1258872" y="690179"/>
                  </a:lnTo>
                  <a:lnTo>
                    <a:pt x="1256339" y="673074"/>
                  </a:lnTo>
                  <a:lnTo>
                    <a:pt x="1254438" y="655970"/>
                  </a:lnTo>
                  <a:lnTo>
                    <a:pt x="1253805" y="647101"/>
                  </a:lnTo>
                  <a:lnTo>
                    <a:pt x="1252855" y="637915"/>
                  </a:lnTo>
                  <a:lnTo>
                    <a:pt x="1252538" y="627463"/>
                  </a:lnTo>
                  <a:lnTo>
                    <a:pt x="1252538" y="616377"/>
                  </a:lnTo>
                  <a:lnTo>
                    <a:pt x="1252855" y="606557"/>
                  </a:lnTo>
                  <a:lnTo>
                    <a:pt x="1254122" y="597055"/>
                  </a:lnTo>
                  <a:lnTo>
                    <a:pt x="1255705" y="588186"/>
                  </a:lnTo>
                  <a:lnTo>
                    <a:pt x="1256972" y="583751"/>
                  </a:lnTo>
                  <a:lnTo>
                    <a:pt x="1258239" y="579634"/>
                  </a:lnTo>
                  <a:lnTo>
                    <a:pt x="1261406" y="571398"/>
                  </a:lnTo>
                  <a:lnTo>
                    <a:pt x="1264573" y="564430"/>
                  </a:lnTo>
                  <a:lnTo>
                    <a:pt x="1268374" y="557778"/>
                  </a:lnTo>
                  <a:lnTo>
                    <a:pt x="1272807" y="551760"/>
                  </a:lnTo>
                  <a:lnTo>
                    <a:pt x="1277241" y="546375"/>
                  </a:lnTo>
                  <a:lnTo>
                    <a:pt x="1281992" y="541941"/>
                  </a:lnTo>
                  <a:lnTo>
                    <a:pt x="1287376" y="537823"/>
                  </a:lnTo>
                  <a:lnTo>
                    <a:pt x="1293077" y="534655"/>
                  </a:lnTo>
                  <a:lnTo>
                    <a:pt x="1298778" y="531805"/>
                  </a:lnTo>
                  <a:lnTo>
                    <a:pt x="1304162" y="529904"/>
                  </a:lnTo>
                  <a:lnTo>
                    <a:pt x="1310179" y="528954"/>
                  </a:lnTo>
                  <a:lnTo>
                    <a:pt x="1315880" y="528637"/>
                  </a:lnTo>
                  <a:close/>
                  <a:moveTo>
                    <a:pt x="1316038" y="427125"/>
                  </a:moveTo>
                  <a:lnTo>
                    <a:pt x="1306196" y="427443"/>
                  </a:lnTo>
                  <a:lnTo>
                    <a:pt x="1296353" y="427761"/>
                  </a:lnTo>
                  <a:lnTo>
                    <a:pt x="1283971" y="428715"/>
                  </a:lnTo>
                  <a:lnTo>
                    <a:pt x="1269048" y="430622"/>
                  </a:lnTo>
                  <a:lnTo>
                    <a:pt x="1252221" y="432529"/>
                  </a:lnTo>
                  <a:lnTo>
                    <a:pt x="1233806" y="435390"/>
                  </a:lnTo>
                  <a:lnTo>
                    <a:pt x="1224281" y="437615"/>
                  </a:lnTo>
                  <a:lnTo>
                    <a:pt x="1214121" y="439523"/>
                  </a:lnTo>
                  <a:lnTo>
                    <a:pt x="1204278" y="441748"/>
                  </a:lnTo>
                  <a:lnTo>
                    <a:pt x="1193483" y="444609"/>
                  </a:lnTo>
                  <a:lnTo>
                    <a:pt x="1183323" y="447470"/>
                  </a:lnTo>
                  <a:lnTo>
                    <a:pt x="1172528" y="450967"/>
                  </a:lnTo>
                  <a:lnTo>
                    <a:pt x="1161733" y="454463"/>
                  </a:lnTo>
                  <a:lnTo>
                    <a:pt x="1150938" y="458914"/>
                  </a:lnTo>
                  <a:lnTo>
                    <a:pt x="1140143" y="463364"/>
                  </a:lnTo>
                  <a:lnTo>
                    <a:pt x="1129348" y="467814"/>
                  </a:lnTo>
                  <a:lnTo>
                    <a:pt x="1118871" y="473218"/>
                  </a:lnTo>
                  <a:lnTo>
                    <a:pt x="1108393" y="478940"/>
                  </a:lnTo>
                  <a:lnTo>
                    <a:pt x="1097916" y="484980"/>
                  </a:lnTo>
                  <a:lnTo>
                    <a:pt x="1088073" y="491338"/>
                  </a:lnTo>
                  <a:lnTo>
                    <a:pt x="1078231" y="498331"/>
                  </a:lnTo>
                  <a:lnTo>
                    <a:pt x="1069023" y="505960"/>
                  </a:lnTo>
                  <a:lnTo>
                    <a:pt x="1059498" y="514225"/>
                  </a:lnTo>
                  <a:lnTo>
                    <a:pt x="1050926" y="522808"/>
                  </a:lnTo>
                  <a:lnTo>
                    <a:pt x="1043623" y="530755"/>
                  </a:lnTo>
                  <a:lnTo>
                    <a:pt x="1036638" y="539656"/>
                  </a:lnTo>
                  <a:lnTo>
                    <a:pt x="1029971" y="548557"/>
                  </a:lnTo>
                  <a:lnTo>
                    <a:pt x="1023938" y="557775"/>
                  </a:lnTo>
                  <a:lnTo>
                    <a:pt x="1018541" y="567312"/>
                  </a:lnTo>
                  <a:lnTo>
                    <a:pt x="1013461" y="577166"/>
                  </a:lnTo>
                  <a:lnTo>
                    <a:pt x="1009333" y="587656"/>
                  </a:lnTo>
                  <a:lnTo>
                    <a:pt x="1005206" y="598464"/>
                  </a:lnTo>
                  <a:lnTo>
                    <a:pt x="1001713" y="608954"/>
                  </a:lnTo>
                  <a:lnTo>
                    <a:pt x="998856" y="620398"/>
                  </a:lnTo>
                  <a:lnTo>
                    <a:pt x="996633" y="632160"/>
                  </a:lnTo>
                  <a:lnTo>
                    <a:pt x="994728" y="643922"/>
                  </a:lnTo>
                  <a:lnTo>
                    <a:pt x="993458" y="656319"/>
                  </a:lnTo>
                  <a:lnTo>
                    <a:pt x="992506" y="668716"/>
                  </a:lnTo>
                  <a:lnTo>
                    <a:pt x="992506" y="681750"/>
                  </a:lnTo>
                  <a:lnTo>
                    <a:pt x="992506" y="694783"/>
                  </a:lnTo>
                  <a:lnTo>
                    <a:pt x="993141" y="707498"/>
                  </a:lnTo>
                  <a:lnTo>
                    <a:pt x="994093" y="719260"/>
                  </a:lnTo>
                  <a:lnTo>
                    <a:pt x="994728" y="730704"/>
                  </a:lnTo>
                  <a:lnTo>
                    <a:pt x="996316" y="741829"/>
                  </a:lnTo>
                  <a:lnTo>
                    <a:pt x="997586" y="752002"/>
                  </a:lnTo>
                  <a:lnTo>
                    <a:pt x="998856" y="762174"/>
                  </a:lnTo>
                  <a:lnTo>
                    <a:pt x="1000443" y="771393"/>
                  </a:lnTo>
                  <a:lnTo>
                    <a:pt x="1002031" y="780611"/>
                  </a:lnTo>
                  <a:lnTo>
                    <a:pt x="1003936" y="789194"/>
                  </a:lnTo>
                  <a:lnTo>
                    <a:pt x="1005841" y="797777"/>
                  </a:lnTo>
                  <a:lnTo>
                    <a:pt x="1008063" y="805724"/>
                  </a:lnTo>
                  <a:lnTo>
                    <a:pt x="1010603" y="813035"/>
                  </a:lnTo>
                  <a:lnTo>
                    <a:pt x="1012826" y="820347"/>
                  </a:lnTo>
                  <a:lnTo>
                    <a:pt x="1015683" y="827022"/>
                  </a:lnTo>
                  <a:lnTo>
                    <a:pt x="1018223" y="833698"/>
                  </a:lnTo>
                  <a:lnTo>
                    <a:pt x="1020763" y="840055"/>
                  </a:lnTo>
                  <a:lnTo>
                    <a:pt x="1023621" y="846095"/>
                  </a:lnTo>
                  <a:lnTo>
                    <a:pt x="1026478" y="851817"/>
                  </a:lnTo>
                  <a:lnTo>
                    <a:pt x="1032828" y="862943"/>
                  </a:lnTo>
                  <a:lnTo>
                    <a:pt x="1039496" y="872797"/>
                  </a:lnTo>
                  <a:lnTo>
                    <a:pt x="1046481" y="882652"/>
                  </a:lnTo>
                  <a:lnTo>
                    <a:pt x="1053466" y="891552"/>
                  </a:lnTo>
                  <a:lnTo>
                    <a:pt x="1061086" y="900135"/>
                  </a:lnTo>
                  <a:lnTo>
                    <a:pt x="1076643" y="917301"/>
                  </a:lnTo>
                  <a:lnTo>
                    <a:pt x="1091883" y="934467"/>
                  </a:lnTo>
                  <a:lnTo>
                    <a:pt x="1099821" y="943367"/>
                  </a:lnTo>
                  <a:lnTo>
                    <a:pt x="1107441" y="952904"/>
                  </a:lnTo>
                  <a:lnTo>
                    <a:pt x="1115061" y="962758"/>
                  </a:lnTo>
                  <a:lnTo>
                    <a:pt x="1122681" y="973566"/>
                  </a:lnTo>
                  <a:lnTo>
                    <a:pt x="1129983" y="985010"/>
                  </a:lnTo>
                  <a:lnTo>
                    <a:pt x="1136968" y="996772"/>
                  </a:lnTo>
                  <a:lnTo>
                    <a:pt x="1143953" y="1009805"/>
                  </a:lnTo>
                  <a:lnTo>
                    <a:pt x="1150938" y="1024427"/>
                  </a:lnTo>
                  <a:lnTo>
                    <a:pt x="1153796" y="1031739"/>
                  </a:lnTo>
                  <a:lnTo>
                    <a:pt x="1157288" y="1039686"/>
                  </a:lnTo>
                  <a:lnTo>
                    <a:pt x="1160146" y="1047633"/>
                  </a:lnTo>
                  <a:lnTo>
                    <a:pt x="1162686" y="1056216"/>
                  </a:lnTo>
                  <a:lnTo>
                    <a:pt x="1165543" y="1064799"/>
                  </a:lnTo>
                  <a:lnTo>
                    <a:pt x="1168083" y="1074017"/>
                  </a:lnTo>
                  <a:lnTo>
                    <a:pt x="1170941" y="1083554"/>
                  </a:lnTo>
                  <a:lnTo>
                    <a:pt x="1173163" y="1093408"/>
                  </a:lnTo>
                  <a:lnTo>
                    <a:pt x="1175386" y="1103580"/>
                  </a:lnTo>
                  <a:lnTo>
                    <a:pt x="1177608" y="1114388"/>
                  </a:lnTo>
                  <a:lnTo>
                    <a:pt x="1179513" y="1125196"/>
                  </a:lnTo>
                  <a:lnTo>
                    <a:pt x="1181418" y="1136958"/>
                  </a:lnTo>
                  <a:lnTo>
                    <a:pt x="1181680" y="1141412"/>
                  </a:lnTo>
                  <a:lnTo>
                    <a:pt x="1456680" y="1141412"/>
                  </a:lnTo>
                  <a:lnTo>
                    <a:pt x="1456691" y="1136958"/>
                  </a:lnTo>
                  <a:lnTo>
                    <a:pt x="1458596" y="1125196"/>
                  </a:lnTo>
                  <a:lnTo>
                    <a:pt x="1460818" y="1114388"/>
                  </a:lnTo>
                  <a:lnTo>
                    <a:pt x="1462723" y="1103580"/>
                  </a:lnTo>
                  <a:lnTo>
                    <a:pt x="1464946" y="1093408"/>
                  </a:lnTo>
                  <a:lnTo>
                    <a:pt x="1467486" y="1083554"/>
                  </a:lnTo>
                  <a:lnTo>
                    <a:pt x="1470026" y="1074017"/>
                  </a:lnTo>
                  <a:lnTo>
                    <a:pt x="1472883" y="1064799"/>
                  </a:lnTo>
                  <a:lnTo>
                    <a:pt x="1475423" y="1056216"/>
                  </a:lnTo>
                  <a:lnTo>
                    <a:pt x="1478281" y="1047633"/>
                  </a:lnTo>
                  <a:lnTo>
                    <a:pt x="1481456" y="1039686"/>
                  </a:lnTo>
                  <a:lnTo>
                    <a:pt x="1484313" y="1031739"/>
                  </a:lnTo>
                  <a:lnTo>
                    <a:pt x="1487806" y="1024427"/>
                  </a:lnTo>
                  <a:lnTo>
                    <a:pt x="1494156" y="1009805"/>
                  </a:lnTo>
                  <a:lnTo>
                    <a:pt x="1501141" y="996772"/>
                  </a:lnTo>
                  <a:lnTo>
                    <a:pt x="1508443" y="985010"/>
                  </a:lnTo>
                  <a:lnTo>
                    <a:pt x="1515746" y="973566"/>
                  </a:lnTo>
                  <a:lnTo>
                    <a:pt x="1523048" y="962758"/>
                  </a:lnTo>
                  <a:lnTo>
                    <a:pt x="1530986" y="952904"/>
                  </a:lnTo>
                  <a:lnTo>
                    <a:pt x="1538606" y="943367"/>
                  </a:lnTo>
                  <a:lnTo>
                    <a:pt x="1546543" y="934467"/>
                  </a:lnTo>
                  <a:lnTo>
                    <a:pt x="1561466" y="917301"/>
                  </a:lnTo>
                  <a:lnTo>
                    <a:pt x="1577341" y="900135"/>
                  </a:lnTo>
                  <a:lnTo>
                    <a:pt x="1584643" y="891552"/>
                  </a:lnTo>
                  <a:lnTo>
                    <a:pt x="1591946" y="882652"/>
                  </a:lnTo>
                  <a:lnTo>
                    <a:pt x="1598613" y="872797"/>
                  </a:lnTo>
                  <a:lnTo>
                    <a:pt x="1605281" y="862943"/>
                  </a:lnTo>
                  <a:lnTo>
                    <a:pt x="1611631" y="851817"/>
                  </a:lnTo>
                  <a:lnTo>
                    <a:pt x="1614806" y="846095"/>
                  </a:lnTo>
                  <a:lnTo>
                    <a:pt x="1617346" y="840055"/>
                  </a:lnTo>
                  <a:lnTo>
                    <a:pt x="1620203" y="833698"/>
                  </a:lnTo>
                  <a:lnTo>
                    <a:pt x="1623061" y="827022"/>
                  </a:lnTo>
                  <a:lnTo>
                    <a:pt x="1625283" y="820347"/>
                  </a:lnTo>
                  <a:lnTo>
                    <a:pt x="1628141" y="813035"/>
                  </a:lnTo>
                  <a:lnTo>
                    <a:pt x="1630046" y="805724"/>
                  </a:lnTo>
                  <a:lnTo>
                    <a:pt x="1632268" y="797777"/>
                  </a:lnTo>
                  <a:lnTo>
                    <a:pt x="1634491" y="789194"/>
                  </a:lnTo>
                  <a:lnTo>
                    <a:pt x="1636396" y="780611"/>
                  </a:lnTo>
                  <a:lnTo>
                    <a:pt x="1637983" y="771393"/>
                  </a:lnTo>
                  <a:lnTo>
                    <a:pt x="1639571" y="762174"/>
                  </a:lnTo>
                  <a:lnTo>
                    <a:pt x="1641158" y="752002"/>
                  </a:lnTo>
                  <a:lnTo>
                    <a:pt x="1642428" y="741829"/>
                  </a:lnTo>
                  <a:lnTo>
                    <a:pt x="1643381" y="730704"/>
                  </a:lnTo>
                  <a:lnTo>
                    <a:pt x="1644333" y="719260"/>
                  </a:lnTo>
                  <a:lnTo>
                    <a:pt x="1644968" y="707498"/>
                  </a:lnTo>
                  <a:lnTo>
                    <a:pt x="1645603" y="694783"/>
                  </a:lnTo>
                  <a:lnTo>
                    <a:pt x="1645921" y="681750"/>
                  </a:lnTo>
                  <a:lnTo>
                    <a:pt x="1645603" y="668716"/>
                  </a:lnTo>
                  <a:lnTo>
                    <a:pt x="1644968" y="656319"/>
                  </a:lnTo>
                  <a:lnTo>
                    <a:pt x="1643698" y="643922"/>
                  </a:lnTo>
                  <a:lnTo>
                    <a:pt x="1641793" y="632160"/>
                  </a:lnTo>
                  <a:lnTo>
                    <a:pt x="1639253" y="620398"/>
                  </a:lnTo>
                  <a:lnTo>
                    <a:pt x="1636396" y="608954"/>
                  </a:lnTo>
                  <a:lnTo>
                    <a:pt x="1632903" y="598464"/>
                  </a:lnTo>
                  <a:lnTo>
                    <a:pt x="1629411" y="587656"/>
                  </a:lnTo>
                  <a:lnTo>
                    <a:pt x="1624648" y="577166"/>
                  </a:lnTo>
                  <a:lnTo>
                    <a:pt x="1619568" y="567312"/>
                  </a:lnTo>
                  <a:lnTo>
                    <a:pt x="1614488" y="557775"/>
                  </a:lnTo>
                  <a:lnTo>
                    <a:pt x="1608456" y="548557"/>
                  </a:lnTo>
                  <a:lnTo>
                    <a:pt x="1602106" y="539656"/>
                  </a:lnTo>
                  <a:lnTo>
                    <a:pt x="1595121" y="530755"/>
                  </a:lnTo>
                  <a:lnTo>
                    <a:pt x="1587183" y="522808"/>
                  </a:lnTo>
                  <a:lnTo>
                    <a:pt x="1578611" y="514225"/>
                  </a:lnTo>
                  <a:lnTo>
                    <a:pt x="1569721" y="505960"/>
                  </a:lnTo>
                  <a:lnTo>
                    <a:pt x="1559878" y="498331"/>
                  </a:lnTo>
                  <a:lnTo>
                    <a:pt x="1550353" y="491338"/>
                  </a:lnTo>
                  <a:lnTo>
                    <a:pt x="1540193" y="484980"/>
                  </a:lnTo>
                  <a:lnTo>
                    <a:pt x="1529716" y="478622"/>
                  </a:lnTo>
                  <a:lnTo>
                    <a:pt x="1519556" y="473218"/>
                  </a:lnTo>
                  <a:lnTo>
                    <a:pt x="1508761" y="467814"/>
                  </a:lnTo>
                  <a:lnTo>
                    <a:pt x="1497966" y="463046"/>
                  </a:lnTo>
                  <a:lnTo>
                    <a:pt x="1487488" y="458596"/>
                  </a:lnTo>
                  <a:lnTo>
                    <a:pt x="1476376" y="454463"/>
                  </a:lnTo>
                  <a:lnTo>
                    <a:pt x="1465581" y="450967"/>
                  </a:lnTo>
                  <a:lnTo>
                    <a:pt x="1455103" y="447470"/>
                  </a:lnTo>
                  <a:lnTo>
                    <a:pt x="1444308" y="444609"/>
                  </a:lnTo>
                  <a:lnTo>
                    <a:pt x="1434148" y="441748"/>
                  </a:lnTo>
                  <a:lnTo>
                    <a:pt x="1423988" y="439523"/>
                  </a:lnTo>
                  <a:lnTo>
                    <a:pt x="1413828" y="437615"/>
                  </a:lnTo>
                  <a:lnTo>
                    <a:pt x="1404303" y="435390"/>
                  </a:lnTo>
                  <a:lnTo>
                    <a:pt x="1385888" y="432529"/>
                  </a:lnTo>
                  <a:lnTo>
                    <a:pt x="1369061" y="430304"/>
                  </a:lnTo>
                  <a:lnTo>
                    <a:pt x="1354456" y="428715"/>
                  </a:lnTo>
                  <a:lnTo>
                    <a:pt x="1342073" y="427761"/>
                  </a:lnTo>
                  <a:lnTo>
                    <a:pt x="1332866" y="427443"/>
                  </a:lnTo>
                  <a:lnTo>
                    <a:pt x="1323023" y="427125"/>
                  </a:lnTo>
                  <a:lnTo>
                    <a:pt x="1316038" y="427125"/>
                  </a:lnTo>
                  <a:close/>
                  <a:moveTo>
                    <a:pt x="1309371" y="354012"/>
                  </a:moveTo>
                  <a:lnTo>
                    <a:pt x="1315403" y="354012"/>
                  </a:lnTo>
                  <a:lnTo>
                    <a:pt x="1322071" y="354012"/>
                  </a:lnTo>
                  <a:lnTo>
                    <a:pt x="1328103" y="354012"/>
                  </a:lnTo>
                  <a:lnTo>
                    <a:pt x="1337628" y="354330"/>
                  </a:lnTo>
                  <a:lnTo>
                    <a:pt x="1350011" y="354966"/>
                  </a:lnTo>
                  <a:lnTo>
                    <a:pt x="1365568" y="356237"/>
                  </a:lnTo>
                  <a:lnTo>
                    <a:pt x="1383666" y="358145"/>
                  </a:lnTo>
                  <a:lnTo>
                    <a:pt x="1403351" y="361006"/>
                  </a:lnTo>
                  <a:lnTo>
                    <a:pt x="1413828" y="362913"/>
                  </a:lnTo>
                  <a:lnTo>
                    <a:pt x="1424941" y="364820"/>
                  </a:lnTo>
                  <a:lnTo>
                    <a:pt x="1436371" y="367363"/>
                  </a:lnTo>
                  <a:lnTo>
                    <a:pt x="1448118" y="369906"/>
                  </a:lnTo>
                  <a:lnTo>
                    <a:pt x="1460183" y="373085"/>
                  </a:lnTo>
                  <a:lnTo>
                    <a:pt x="1471931" y="376264"/>
                  </a:lnTo>
                  <a:lnTo>
                    <a:pt x="1484313" y="380079"/>
                  </a:lnTo>
                  <a:lnTo>
                    <a:pt x="1497013" y="383893"/>
                  </a:lnTo>
                  <a:lnTo>
                    <a:pt x="1509396" y="388661"/>
                  </a:lnTo>
                  <a:lnTo>
                    <a:pt x="1522096" y="393748"/>
                  </a:lnTo>
                  <a:lnTo>
                    <a:pt x="1534478" y="399152"/>
                  </a:lnTo>
                  <a:lnTo>
                    <a:pt x="1547178" y="405191"/>
                  </a:lnTo>
                  <a:lnTo>
                    <a:pt x="1559561" y="411549"/>
                  </a:lnTo>
                  <a:lnTo>
                    <a:pt x="1571943" y="418542"/>
                  </a:lnTo>
                  <a:lnTo>
                    <a:pt x="1584008" y="425854"/>
                  </a:lnTo>
                  <a:lnTo>
                    <a:pt x="1595756" y="433801"/>
                  </a:lnTo>
                  <a:lnTo>
                    <a:pt x="1607186" y="442384"/>
                  </a:lnTo>
                  <a:lnTo>
                    <a:pt x="1618616" y="451602"/>
                  </a:lnTo>
                  <a:lnTo>
                    <a:pt x="1629728" y="461139"/>
                  </a:lnTo>
                  <a:lnTo>
                    <a:pt x="1640206" y="471629"/>
                  </a:lnTo>
                  <a:lnTo>
                    <a:pt x="1650366" y="483073"/>
                  </a:lnTo>
                  <a:lnTo>
                    <a:pt x="1659891" y="494199"/>
                  </a:lnTo>
                  <a:lnTo>
                    <a:pt x="1668463" y="506278"/>
                  </a:lnTo>
                  <a:lnTo>
                    <a:pt x="1672591" y="512318"/>
                  </a:lnTo>
                  <a:lnTo>
                    <a:pt x="1676401" y="518676"/>
                  </a:lnTo>
                  <a:lnTo>
                    <a:pt x="1680211" y="525033"/>
                  </a:lnTo>
                  <a:lnTo>
                    <a:pt x="1683703" y="531391"/>
                  </a:lnTo>
                  <a:lnTo>
                    <a:pt x="1690371" y="544424"/>
                  </a:lnTo>
                  <a:lnTo>
                    <a:pt x="1696403" y="558093"/>
                  </a:lnTo>
                  <a:lnTo>
                    <a:pt x="1701801" y="572398"/>
                  </a:lnTo>
                  <a:lnTo>
                    <a:pt x="1706563" y="586703"/>
                  </a:lnTo>
                  <a:lnTo>
                    <a:pt x="1710056" y="601325"/>
                  </a:lnTo>
                  <a:lnTo>
                    <a:pt x="1713548" y="616266"/>
                  </a:lnTo>
                  <a:lnTo>
                    <a:pt x="1715771" y="631842"/>
                  </a:lnTo>
                  <a:lnTo>
                    <a:pt x="1717993" y="647736"/>
                  </a:lnTo>
                  <a:lnTo>
                    <a:pt x="1718946" y="663948"/>
                  </a:lnTo>
                  <a:lnTo>
                    <a:pt x="1719263" y="680478"/>
                  </a:lnTo>
                  <a:lnTo>
                    <a:pt x="1718946" y="697644"/>
                  </a:lnTo>
                  <a:lnTo>
                    <a:pt x="1718311" y="712584"/>
                  </a:lnTo>
                  <a:lnTo>
                    <a:pt x="1717041" y="727207"/>
                  </a:lnTo>
                  <a:lnTo>
                    <a:pt x="1716088" y="740876"/>
                  </a:lnTo>
                  <a:lnTo>
                    <a:pt x="1714501" y="753909"/>
                  </a:lnTo>
                  <a:lnTo>
                    <a:pt x="1712913" y="766624"/>
                  </a:lnTo>
                  <a:lnTo>
                    <a:pt x="1711326" y="778704"/>
                  </a:lnTo>
                  <a:lnTo>
                    <a:pt x="1709103" y="790148"/>
                  </a:lnTo>
                  <a:lnTo>
                    <a:pt x="1706881" y="801274"/>
                  </a:lnTo>
                  <a:lnTo>
                    <a:pt x="1704658" y="812082"/>
                  </a:lnTo>
                  <a:lnTo>
                    <a:pt x="1701801" y="821936"/>
                  </a:lnTo>
                  <a:lnTo>
                    <a:pt x="1698943" y="831790"/>
                  </a:lnTo>
                  <a:lnTo>
                    <a:pt x="1696086" y="841009"/>
                  </a:lnTo>
                  <a:lnTo>
                    <a:pt x="1692911" y="849910"/>
                  </a:lnTo>
                  <a:lnTo>
                    <a:pt x="1689736" y="858175"/>
                  </a:lnTo>
                  <a:lnTo>
                    <a:pt x="1686243" y="866122"/>
                  </a:lnTo>
                  <a:lnTo>
                    <a:pt x="1682751" y="874069"/>
                  </a:lnTo>
                  <a:lnTo>
                    <a:pt x="1679258" y="881698"/>
                  </a:lnTo>
                  <a:lnTo>
                    <a:pt x="1675448" y="888691"/>
                  </a:lnTo>
                  <a:lnTo>
                    <a:pt x="1671321" y="895367"/>
                  </a:lnTo>
                  <a:lnTo>
                    <a:pt x="1667828" y="902042"/>
                  </a:lnTo>
                  <a:lnTo>
                    <a:pt x="1659573" y="914440"/>
                  </a:lnTo>
                  <a:lnTo>
                    <a:pt x="1651001" y="925884"/>
                  </a:lnTo>
                  <a:lnTo>
                    <a:pt x="1642428" y="936692"/>
                  </a:lnTo>
                  <a:lnTo>
                    <a:pt x="1633856" y="947182"/>
                  </a:lnTo>
                  <a:lnTo>
                    <a:pt x="1624648" y="957036"/>
                  </a:lnTo>
                  <a:lnTo>
                    <a:pt x="1615758" y="966891"/>
                  </a:lnTo>
                  <a:lnTo>
                    <a:pt x="1602423" y="981831"/>
                  </a:lnTo>
                  <a:lnTo>
                    <a:pt x="1595756" y="989460"/>
                  </a:lnTo>
                  <a:lnTo>
                    <a:pt x="1589406" y="997407"/>
                  </a:lnTo>
                  <a:lnTo>
                    <a:pt x="1583056" y="1005672"/>
                  </a:lnTo>
                  <a:lnTo>
                    <a:pt x="1576706" y="1014255"/>
                  </a:lnTo>
                  <a:lnTo>
                    <a:pt x="1570991" y="1023474"/>
                  </a:lnTo>
                  <a:lnTo>
                    <a:pt x="1564958" y="1033010"/>
                  </a:lnTo>
                  <a:lnTo>
                    <a:pt x="1559561" y="1043818"/>
                  </a:lnTo>
                  <a:lnTo>
                    <a:pt x="1554163" y="1054626"/>
                  </a:lnTo>
                  <a:lnTo>
                    <a:pt x="1549083" y="1067024"/>
                  </a:lnTo>
                  <a:lnTo>
                    <a:pt x="1544638" y="1080057"/>
                  </a:lnTo>
                  <a:lnTo>
                    <a:pt x="1540193" y="1094680"/>
                  </a:lnTo>
                  <a:lnTo>
                    <a:pt x="1536383" y="1110256"/>
                  </a:lnTo>
                  <a:lnTo>
                    <a:pt x="1532891" y="1127104"/>
                  </a:lnTo>
                  <a:lnTo>
                    <a:pt x="1529716" y="1144905"/>
                  </a:lnTo>
                  <a:lnTo>
                    <a:pt x="1529716" y="1286999"/>
                  </a:lnTo>
                  <a:lnTo>
                    <a:pt x="1526858" y="1293992"/>
                  </a:lnTo>
                  <a:lnTo>
                    <a:pt x="1525906" y="1296535"/>
                  </a:lnTo>
                  <a:lnTo>
                    <a:pt x="1523366" y="1300986"/>
                  </a:lnTo>
                  <a:lnTo>
                    <a:pt x="1520508" y="1306072"/>
                  </a:lnTo>
                  <a:lnTo>
                    <a:pt x="1516063" y="1312747"/>
                  </a:lnTo>
                  <a:lnTo>
                    <a:pt x="1510348" y="1320694"/>
                  </a:lnTo>
                  <a:lnTo>
                    <a:pt x="1503046" y="1328641"/>
                  </a:lnTo>
                  <a:lnTo>
                    <a:pt x="1499236" y="1333410"/>
                  </a:lnTo>
                  <a:lnTo>
                    <a:pt x="1494473" y="1337542"/>
                  </a:lnTo>
                  <a:lnTo>
                    <a:pt x="1489393" y="1342310"/>
                  </a:lnTo>
                  <a:lnTo>
                    <a:pt x="1483996" y="1346761"/>
                  </a:lnTo>
                  <a:lnTo>
                    <a:pt x="1478281" y="1351211"/>
                  </a:lnTo>
                  <a:lnTo>
                    <a:pt x="1471931" y="1355979"/>
                  </a:lnTo>
                  <a:lnTo>
                    <a:pt x="1465263" y="1360748"/>
                  </a:lnTo>
                  <a:lnTo>
                    <a:pt x="1457961" y="1365516"/>
                  </a:lnTo>
                  <a:lnTo>
                    <a:pt x="1450341" y="1369648"/>
                  </a:lnTo>
                  <a:lnTo>
                    <a:pt x="1442086" y="1374417"/>
                  </a:lnTo>
                  <a:lnTo>
                    <a:pt x="1432878" y="1378867"/>
                  </a:lnTo>
                  <a:lnTo>
                    <a:pt x="1423671" y="1382682"/>
                  </a:lnTo>
                  <a:lnTo>
                    <a:pt x="1413511" y="1386814"/>
                  </a:lnTo>
                  <a:lnTo>
                    <a:pt x="1403351" y="1390311"/>
                  </a:lnTo>
                  <a:lnTo>
                    <a:pt x="1392238" y="1394125"/>
                  </a:lnTo>
                  <a:lnTo>
                    <a:pt x="1380173" y="1397622"/>
                  </a:lnTo>
                  <a:lnTo>
                    <a:pt x="1367791" y="1400483"/>
                  </a:lnTo>
                  <a:lnTo>
                    <a:pt x="1354773" y="1403662"/>
                  </a:lnTo>
                  <a:lnTo>
                    <a:pt x="1341121" y="1405887"/>
                  </a:lnTo>
                  <a:lnTo>
                    <a:pt x="1326833" y="1407794"/>
                  </a:lnTo>
                  <a:lnTo>
                    <a:pt x="1324611" y="1408112"/>
                  </a:lnTo>
                  <a:lnTo>
                    <a:pt x="1311276" y="1407794"/>
                  </a:lnTo>
                  <a:lnTo>
                    <a:pt x="1296988" y="1405887"/>
                  </a:lnTo>
                  <a:lnTo>
                    <a:pt x="1283336" y="1403662"/>
                  </a:lnTo>
                  <a:lnTo>
                    <a:pt x="1270318" y="1400483"/>
                  </a:lnTo>
                  <a:lnTo>
                    <a:pt x="1257936" y="1397622"/>
                  </a:lnTo>
                  <a:lnTo>
                    <a:pt x="1246188" y="1394125"/>
                  </a:lnTo>
                  <a:lnTo>
                    <a:pt x="1235076" y="1390311"/>
                  </a:lnTo>
                  <a:lnTo>
                    <a:pt x="1224598" y="1386814"/>
                  </a:lnTo>
                  <a:lnTo>
                    <a:pt x="1214438" y="1382682"/>
                  </a:lnTo>
                  <a:lnTo>
                    <a:pt x="1205231" y="1378867"/>
                  </a:lnTo>
                  <a:lnTo>
                    <a:pt x="1196658" y="1374417"/>
                  </a:lnTo>
                  <a:lnTo>
                    <a:pt x="1192940" y="1372348"/>
                  </a:lnTo>
                  <a:lnTo>
                    <a:pt x="1177471" y="1376937"/>
                  </a:lnTo>
                  <a:lnTo>
                    <a:pt x="1156831" y="1382967"/>
                  </a:lnTo>
                  <a:lnTo>
                    <a:pt x="1135872" y="1388679"/>
                  </a:lnTo>
                  <a:lnTo>
                    <a:pt x="1094591" y="1399787"/>
                  </a:lnTo>
                  <a:lnTo>
                    <a:pt x="1054580" y="1409625"/>
                  </a:lnTo>
                  <a:lnTo>
                    <a:pt x="1017744" y="1419462"/>
                  </a:lnTo>
                  <a:lnTo>
                    <a:pt x="985672" y="1428031"/>
                  </a:lnTo>
                  <a:lnTo>
                    <a:pt x="971700" y="1432157"/>
                  </a:lnTo>
                  <a:lnTo>
                    <a:pt x="959633" y="1436282"/>
                  </a:lnTo>
                  <a:lnTo>
                    <a:pt x="949471" y="1439773"/>
                  </a:lnTo>
                  <a:lnTo>
                    <a:pt x="941215" y="1443581"/>
                  </a:lnTo>
                  <a:lnTo>
                    <a:pt x="938357" y="1445168"/>
                  </a:lnTo>
                  <a:lnTo>
                    <a:pt x="935499" y="1446755"/>
                  </a:lnTo>
                  <a:lnTo>
                    <a:pt x="933594" y="1448024"/>
                  </a:lnTo>
                  <a:lnTo>
                    <a:pt x="932324" y="1449928"/>
                  </a:lnTo>
                  <a:lnTo>
                    <a:pt x="932006" y="1451198"/>
                  </a:lnTo>
                  <a:lnTo>
                    <a:pt x="932006" y="1452784"/>
                  </a:lnTo>
                  <a:lnTo>
                    <a:pt x="932641" y="1454054"/>
                  </a:lnTo>
                  <a:lnTo>
                    <a:pt x="934229" y="1455641"/>
                  </a:lnTo>
                  <a:lnTo>
                    <a:pt x="938675" y="1457862"/>
                  </a:lnTo>
                  <a:lnTo>
                    <a:pt x="944390" y="1460401"/>
                  </a:lnTo>
                  <a:lnTo>
                    <a:pt x="950741" y="1462940"/>
                  </a:lnTo>
                  <a:lnTo>
                    <a:pt x="958363" y="1465161"/>
                  </a:lnTo>
                  <a:lnTo>
                    <a:pt x="966619" y="1467065"/>
                  </a:lnTo>
                  <a:lnTo>
                    <a:pt x="976145" y="1469604"/>
                  </a:lnTo>
                  <a:lnTo>
                    <a:pt x="985672" y="1471508"/>
                  </a:lnTo>
                  <a:lnTo>
                    <a:pt x="996468" y="1473412"/>
                  </a:lnTo>
                  <a:lnTo>
                    <a:pt x="1019014" y="1477538"/>
                  </a:lnTo>
                  <a:lnTo>
                    <a:pt x="1043783" y="1481029"/>
                  </a:lnTo>
                  <a:lnTo>
                    <a:pt x="1069505" y="1484202"/>
                  </a:lnTo>
                  <a:lnTo>
                    <a:pt x="1095861" y="1486741"/>
                  </a:lnTo>
                  <a:lnTo>
                    <a:pt x="1122218" y="1489597"/>
                  </a:lnTo>
                  <a:lnTo>
                    <a:pt x="1147939" y="1491819"/>
                  </a:lnTo>
                  <a:lnTo>
                    <a:pt x="1172708" y="1493723"/>
                  </a:lnTo>
                  <a:lnTo>
                    <a:pt x="1195889" y="1495309"/>
                  </a:lnTo>
                  <a:lnTo>
                    <a:pt x="1233995" y="1497214"/>
                  </a:lnTo>
                  <a:lnTo>
                    <a:pt x="1247967" y="1497848"/>
                  </a:lnTo>
                  <a:lnTo>
                    <a:pt x="1257811" y="1497848"/>
                  </a:lnTo>
                  <a:lnTo>
                    <a:pt x="1260034" y="1497848"/>
                  </a:lnTo>
                  <a:lnTo>
                    <a:pt x="1262574" y="1497531"/>
                  </a:lnTo>
                  <a:lnTo>
                    <a:pt x="1268925" y="1495944"/>
                  </a:lnTo>
                  <a:lnTo>
                    <a:pt x="1276864" y="1493723"/>
                  </a:lnTo>
                  <a:lnTo>
                    <a:pt x="1286391" y="1490549"/>
                  </a:lnTo>
                  <a:lnTo>
                    <a:pt x="1297187" y="1486106"/>
                  </a:lnTo>
                  <a:lnTo>
                    <a:pt x="1309254" y="1481663"/>
                  </a:lnTo>
                  <a:lnTo>
                    <a:pt x="1337516" y="1470239"/>
                  </a:lnTo>
                  <a:lnTo>
                    <a:pt x="1369588" y="1456593"/>
                  </a:lnTo>
                  <a:lnTo>
                    <a:pt x="1404836" y="1440725"/>
                  </a:lnTo>
                  <a:lnTo>
                    <a:pt x="1483271" y="1406768"/>
                  </a:lnTo>
                  <a:lnTo>
                    <a:pt x="1524870" y="1388679"/>
                  </a:lnTo>
                  <a:lnTo>
                    <a:pt x="1566786" y="1370908"/>
                  </a:lnTo>
                  <a:lnTo>
                    <a:pt x="1608703" y="1354088"/>
                  </a:lnTo>
                  <a:lnTo>
                    <a:pt x="1629343" y="1346154"/>
                  </a:lnTo>
                  <a:lnTo>
                    <a:pt x="1649666" y="1337903"/>
                  </a:lnTo>
                  <a:lnTo>
                    <a:pt x="1669672" y="1330604"/>
                  </a:lnTo>
                  <a:lnTo>
                    <a:pt x="1689043" y="1323622"/>
                  </a:lnTo>
                  <a:lnTo>
                    <a:pt x="1708095" y="1317275"/>
                  </a:lnTo>
                  <a:lnTo>
                    <a:pt x="1726513" y="1311246"/>
                  </a:lnTo>
                  <a:lnTo>
                    <a:pt x="1743978" y="1305851"/>
                  </a:lnTo>
                  <a:lnTo>
                    <a:pt x="1760491" y="1301725"/>
                  </a:lnTo>
                  <a:lnTo>
                    <a:pt x="1776368" y="1297599"/>
                  </a:lnTo>
                  <a:lnTo>
                    <a:pt x="1790976" y="1294743"/>
                  </a:lnTo>
                  <a:lnTo>
                    <a:pt x="1804630" y="1292204"/>
                  </a:lnTo>
                  <a:lnTo>
                    <a:pt x="1817650" y="1290618"/>
                  </a:lnTo>
                  <a:lnTo>
                    <a:pt x="1829717" y="1289031"/>
                  </a:lnTo>
                  <a:lnTo>
                    <a:pt x="1840831" y="1288396"/>
                  </a:lnTo>
                  <a:lnTo>
                    <a:pt x="1851310" y="1287762"/>
                  </a:lnTo>
                  <a:lnTo>
                    <a:pt x="1860836" y="1287127"/>
                  </a:lnTo>
                  <a:lnTo>
                    <a:pt x="1869728" y="1287762"/>
                  </a:lnTo>
                  <a:lnTo>
                    <a:pt x="1877984" y="1288396"/>
                  </a:lnTo>
                  <a:lnTo>
                    <a:pt x="1885605" y="1289348"/>
                  </a:lnTo>
                  <a:lnTo>
                    <a:pt x="1892274" y="1290618"/>
                  </a:lnTo>
                  <a:lnTo>
                    <a:pt x="1898307" y="1292204"/>
                  </a:lnTo>
                  <a:lnTo>
                    <a:pt x="1904023" y="1294426"/>
                  </a:lnTo>
                  <a:lnTo>
                    <a:pt x="1908469" y="1296647"/>
                  </a:lnTo>
                  <a:lnTo>
                    <a:pt x="1912914" y="1298869"/>
                  </a:lnTo>
                  <a:lnTo>
                    <a:pt x="1916725" y="1302042"/>
                  </a:lnTo>
                  <a:lnTo>
                    <a:pt x="1919901" y="1304899"/>
                  </a:lnTo>
                  <a:lnTo>
                    <a:pt x="1922441" y="1308389"/>
                  </a:lnTo>
                  <a:lnTo>
                    <a:pt x="1924664" y="1311880"/>
                  </a:lnTo>
                  <a:lnTo>
                    <a:pt x="1926252" y="1315688"/>
                  </a:lnTo>
                  <a:lnTo>
                    <a:pt x="1927522" y="1319497"/>
                  </a:lnTo>
                  <a:lnTo>
                    <a:pt x="1928157" y="1323622"/>
                  </a:lnTo>
                  <a:lnTo>
                    <a:pt x="1928474" y="1328065"/>
                  </a:lnTo>
                  <a:lnTo>
                    <a:pt x="1928474" y="1332825"/>
                  </a:lnTo>
                  <a:lnTo>
                    <a:pt x="1928157" y="1336951"/>
                  </a:lnTo>
                  <a:lnTo>
                    <a:pt x="1927522" y="1342029"/>
                  </a:lnTo>
                  <a:lnTo>
                    <a:pt x="1926252" y="1346789"/>
                  </a:lnTo>
                  <a:lnTo>
                    <a:pt x="1924981" y="1351549"/>
                  </a:lnTo>
                  <a:lnTo>
                    <a:pt x="1923711" y="1356627"/>
                  </a:lnTo>
                  <a:lnTo>
                    <a:pt x="1921488" y="1361704"/>
                  </a:lnTo>
                  <a:lnTo>
                    <a:pt x="1919583" y="1366782"/>
                  </a:lnTo>
                  <a:lnTo>
                    <a:pt x="1917728" y="1370490"/>
                  </a:lnTo>
                  <a:lnTo>
                    <a:pt x="1673225" y="1539875"/>
                  </a:lnTo>
                  <a:lnTo>
                    <a:pt x="1839536" y="1455101"/>
                  </a:lnTo>
                  <a:lnTo>
                    <a:pt x="1835829" y="1457509"/>
                  </a:lnTo>
                  <a:lnTo>
                    <a:pt x="1835750" y="1457545"/>
                  </a:lnTo>
                  <a:lnTo>
                    <a:pt x="1831940" y="1459449"/>
                  </a:lnTo>
                  <a:lnTo>
                    <a:pt x="1834797" y="1458179"/>
                  </a:lnTo>
                  <a:lnTo>
                    <a:pt x="1835829" y="1457509"/>
                  </a:lnTo>
                  <a:lnTo>
                    <a:pt x="1846229" y="1452784"/>
                  </a:lnTo>
                  <a:lnTo>
                    <a:pt x="1861789" y="1446437"/>
                  </a:lnTo>
                  <a:lnTo>
                    <a:pt x="1871633" y="1442629"/>
                  </a:lnTo>
                  <a:lnTo>
                    <a:pt x="1882112" y="1438821"/>
                  </a:lnTo>
                  <a:lnTo>
                    <a:pt x="1893226" y="1435013"/>
                  </a:lnTo>
                  <a:lnTo>
                    <a:pt x="1905293" y="1431204"/>
                  </a:lnTo>
                  <a:lnTo>
                    <a:pt x="1917995" y="1427714"/>
                  </a:lnTo>
                  <a:lnTo>
                    <a:pt x="1930697" y="1424857"/>
                  </a:lnTo>
                  <a:lnTo>
                    <a:pt x="1944034" y="1422001"/>
                  </a:lnTo>
                  <a:lnTo>
                    <a:pt x="1957054" y="1420097"/>
                  </a:lnTo>
                  <a:lnTo>
                    <a:pt x="1970391" y="1418828"/>
                  </a:lnTo>
                  <a:lnTo>
                    <a:pt x="1977059" y="1418510"/>
                  </a:lnTo>
                  <a:lnTo>
                    <a:pt x="1983410" y="1418193"/>
                  </a:lnTo>
                  <a:lnTo>
                    <a:pt x="1989761" y="1418510"/>
                  </a:lnTo>
                  <a:lnTo>
                    <a:pt x="1995795" y="1418828"/>
                  </a:lnTo>
                  <a:lnTo>
                    <a:pt x="2001828" y="1419780"/>
                  </a:lnTo>
                  <a:lnTo>
                    <a:pt x="2007862" y="1420732"/>
                  </a:lnTo>
                  <a:lnTo>
                    <a:pt x="2013577" y="1421684"/>
                  </a:lnTo>
                  <a:lnTo>
                    <a:pt x="2018658" y="1423588"/>
                  </a:lnTo>
                  <a:lnTo>
                    <a:pt x="2023739" y="1425175"/>
                  </a:lnTo>
                  <a:lnTo>
                    <a:pt x="2028820" y="1427079"/>
                  </a:lnTo>
                  <a:lnTo>
                    <a:pt x="2033265" y="1429618"/>
                  </a:lnTo>
                  <a:lnTo>
                    <a:pt x="2037394" y="1431839"/>
                  </a:lnTo>
                  <a:lnTo>
                    <a:pt x="2041839" y="1434378"/>
                  </a:lnTo>
                  <a:lnTo>
                    <a:pt x="2045650" y="1437234"/>
                  </a:lnTo>
                  <a:lnTo>
                    <a:pt x="2048825" y="1439773"/>
                  </a:lnTo>
                  <a:lnTo>
                    <a:pt x="2052001" y="1442946"/>
                  </a:lnTo>
                  <a:lnTo>
                    <a:pt x="2054859" y="1445803"/>
                  </a:lnTo>
                  <a:lnTo>
                    <a:pt x="2057082" y="1449294"/>
                  </a:lnTo>
                  <a:lnTo>
                    <a:pt x="2059305" y="1452467"/>
                  </a:lnTo>
                  <a:lnTo>
                    <a:pt x="2060892" y="1455958"/>
                  </a:lnTo>
                  <a:lnTo>
                    <a:pt x="2062162" y="1459131"/>
                  </a:lnTo>
                  <a:lnTo>
                    <a:pt x="2063115" y="1462622"/>
                  </a:lnTo>
                  <a:lnTo>
                    <a:pt x="2063433" y="1465796"/>
                  </a:lnTo>
                  <a:lnTo>
                    <a:pt x="2063750" y="1469287"/>
                  </a:lnTo>
                  <a:lnTo>
                    <a:pt x="2063433" y="1472778"/>
                  </a:lnTo>
                  <a:lnTo>
                    <a:pt x="2062480" y="1476268"/>
                  </a:lnTo>
                  <a:lnTo>
                    <a:pt x="2061210" y="1479442"/>
                  </a:lnTo>
                  <a:lnTo>
                    <a:pt x="2059622" y="1482933"/>
                  </a:lnTo>
                  <a:lnTo>
                    <a:pt x="2057082" y="1485789"/>
                  </a:lnTo>
                  <a:lnTo>
                    <a:pt x="2054541" y="1489280"/>
                  </a:lnTo>
                  <a:lnTo>
                    <a:pt x="2051048" y="1492136"/>
                  </a:lnTo>
                  <a:lnTo>
                    <a:pt x="2047555" y="1495309"/>
                  </a:lnTo>
                  <a:lnTo>
                    <a:pt x="2043110" y="1497848"/>
                  </a:lnTo>
                  <a:lnTo>
                    <a:pt x="2038029" y="1500704"/>
                  </a:lnTo>
                  <a:lnTo>
                    <a:pt x="2017071" y="1511494"/>
                  </a:lnTo>
                  <a:lnTo>
                    <a:pt x="1995795" y="1522919"/>
                  </a:lnTo>
                  <a:lnTo>
                    <a:pt x="1975154" y="1534344"/>
                  </a:lnTo>
                  <a:lnTo>
                    <a:pt x="1956101" y="1545451"/>
                  </a:lnTo>
                  <a:lnTo>
                    <a:pt x="1926252" y="1562271"/>
                  </a:lnTo>
                  <a:lnTo>
                    <a:pt x="1914502" y="1569252"/>
                  </a:lnTo>
                  <a:lnTo>
                    <a:pt x="1983410" y="1527997"/>
                  </a:lnTo>
                  <a:lnTo>
                    <a:pt x="1511215" y="1778704"/>
                  </a:lnTo>
                  <a:lnTo>
                    <a:pt x="1498196" y="1785369"/>
                  </a:lnTo>
                  <a:lnTo>
                    <a:pt x="1482953" y="1792985"/>
                  </a:lnTo>
                  <a:lnTo>
                    <a:pt x="1462948" y="1802823"/>
                  </a:lnTo>
                  <a:lnTo>
                    <a:pt x="1438814" y="1814248"/>
                  </a:lnTo>
                  <a:lnTo>
                    <a:pt x="1410870" y="1827259"/>
                  </a:lnTo>
                  <a:lnTo>
                    <a:pt x="1380385" y="1841223"/>
                  </a:lnTo>
                  <a:lnTo>
                    <a:pt x="1347678" y="1855186"/>
                  </a:lnTo>
                  <a:lnTo>
                    <a:pt x="1313382" y="1869150"/>
                  </a:lnTo>
                  <a:lnTo>
                    <a:pt x="1295917" y="1876131"/>
                  </a:lnTo>
                  <a:lnTo>
                    <a:pt x="1278769" y="1882796"/>
                  </a:lnTo>
                  <a:lnTo>
                    <a:pt x="1260987" y="1889143"/>
                  </a:lnTo>
                  <a:lnTo>
                    <a:pt x="1243204" y="1895172"/>
                  </a:lnTo>
                  <a:lnTo>
                    <a:pt x="1225739" y="1900885"/>
                  </a:lnTo>
                  <a:lnTo>
                    <a:pt x="1208909" y="1905962"/>
                  </a:lnTo>
                  <a:lnTo>
                    <a:pt x="1191761" y="1910723"/>
                  </a:lnTo>
                  <a:lnTo>
                    <a:pt x="1175248" y="1914848"/>
                  </a:lnTo>
                  <a:lnTo>
                    <a:pt x="1159371" y="1918656"/>
                  </a:lnTo>
                  <a:lnTo>
                    <a:pt x="1144129" y="1921513"/>
                  </a:lnTo>
                  <a:lnTo>
                    <a:pt x="1129204" y="1923417"/>
                  </a:lnTo>
                  <a:lnTo>
                    <a:pt x="1115232" y="1925004"/>
                  </a:lnTo>
                  <a:lnTo>
                    <a:pt x="1108563" y="1925321"/>
                  </a:lnTo>
                  <a:lnTo>
                    <a:pt x="1102212" y="1925638"/>
                  </a:lnTo>
                  <a:lnTo>
                    <a:pt x="1095861" y="1925638"/>
                  </a:lnTo>
                  <a:lnTo>
                    <a:pt x="1089828" y="1925321"/>
                  </a:lnTo>
                  <a:lnTo>
                    <a:pt x="1076808" y="1924051"/>
                  </a:lnTo>
                  <a:lnTo>
                    <a:pt x="1061884" y="1922465"/>
                  </a:lnTo>
                  <a:lnTo>
                    <a:pt x="1025683" y="1918656"/>
                  </a:lnTo>
                  <a:lnTo>
                    <a:pt x="983131" y="1912944"/>
                  </a:lnTo>
                  <a:lnTo>
                    <a:pt x="934546" y="1906280"/>
                  </a:lnTo>
                  <a:lnTo>
                    <a:pt x="824992" y="1890412"/>
                  </a:lnTo>
                  <a:lnTo>
                    <a:pt x="707181" y="1872958"/>
                  </a:lnTo>
                  <a:lnTo>
                    <a:pt x="589688" y="1856138"/>
                  </a:lnTo>
                  <a:lnTo>
                    <a:pt x="534117" y="1848522"/>
                  </a:lnTo>
                  <a:lnTo>
                    <a:pt x="482357" y="1841540"/>
                  </a:lnTo>
                  <a:lnTo>
                    <a:pt x="435677" y="1835828"/>
                  </a:lnTo>
                  <a:lnTo>
                    <a:pt x="394713" y="1831385"/>
                  </a:lnTo>
                  <a:lnTo>
                    <a:pt x="376613" y="1829798"/>
                  </a:lnTo>
                  <a:lnTo>
                    <a:pt x="361053" y="1828529"/>
                  </a:lnTo>
                  <a:lnTo>
                    <a:pt x="347399" y="1827577"/>
                  </a:lnTo>
                  <a:lnTo>
                    <a:pt x="335967" y="1827259"/>
                  </a:lnTo>
                  <a:lnTo>
                    <a:pt x="314056" y="1827577"/>
                  </a:lnTo>
                  <a:lnTo>
                    <a:pt x="289922" y="1827894"/>
                  </a:lnTo>
                  <a:lnTo>
                    <a:pt x="237209" y="1829481"/>
                  </a:lnTo>
                  <a:lnTo>
                    <a:pt x="181321" y="1831385"/>
                  </a:lnTo>
                  <a:lnTo>
                    <a:pt x="126702" y="1833606"/>
                  </a:lnTo>
                  <a:lnTo>
                    <a:pt x="37153" y="1837732"/>
                  </a:lnTo>
                  <a:lnTo>
                    <a:pt x="0" y="1839636"/>
                  </a:lnTo>
                  <a:lnTo>
                    <a:pt x="19053" y="1500704"/>
                  </a:lnTo>
                  <a:lnTo>
                    <a:pt x="28580" y="1501657"/>
                  </a:lnTo>
                  <a:lnTo>
                    <a:pt x="54301" y="1503878"/>
                  </a:lnTo>
                  <a:lnTo>
                    <a:pt x="72084" y="1505147"/>
                  </a:lnTo>
                  <a:lnTo>
                    <a:pt x="92089" y="1506099"/>
                  </a:lnTo>
                  <a:lnTo>
                    <a:pt x="114318" y="1507369"/>
                  </a:lnTo>
                  <a:lnTo>
                    <a:pt x="137499" y="1507686"/>
                  </a:lnTo>
                  <a:lnTo>
                    <a:pt x="161632" y="1507369"/>
                  </a:lnTo>
                  <a:lnTo>
                    <a:pt x="173699" y="1506734"/>
                  </a:lnTo>
                  <a:lnTo>
                    <a:pt x="186084" y="1505782"/>
                  </a:lnTo>
                  <a:lnTo>
                    <a:pt x="198151" y="1504830"/>
                  </a:lnTo>
                  <a:lnTo>
                    <a:pt x="210217" y="1503878"/>
                  </a:lnTo>
                  <a:lnTo>
                    <a:pt x="221649" y="1502291"/>
                  </a:lnTo>
                  <a:lnTo>
                    <a:pt x="233399" y="1500704"/>
                  </a:lnTo>
                  <a:lnTo>
                    <a:pt x="244513" y="1498483"/>
                  </a:lnTo>
                  <a:lnTo>
                    <a:pt x="255627" y="1496262"/>
                  </a:lnTo>
                  <a:lnTo>
                    <a:pt x="265471" y="1493088"/>
                  </a:lnTo>
                  <a:lnTo>
                    <a:pt x="275315" y="1490232"/>
                  </a:lnTo>
                  <a:lnTo>
                    <a:pt x="284524" y="1486424"/>
                  </a:lnTo>
                  <a:lnTo>
                    <a:pt x="292780" y="1482615"/>
                  </a:lnTo>
                  <a:lnTo>
                    <a:pt x="300719" y="1478172"/>
                  </a:lnTo>
                  <a:lnTo>
                    <a:pt x="304212" y="1475634"/>
                  </a:lnTo>
                  <a:lnTo>
                    <a:pt x="307705" y="1473095"/>
                  </a:lnTo>
                  <a:lnTo>
                    <a:pt x="321677" y="1462622"/>
                  </a:lnTo>
                  <a:lnTo>
                    <a:pt x="337872" y="1450880"/>
                  </a:lnTo>
                  <a:lnTo>
                    <a:pt x="355972" y="1438821"/>
                  </a:lnTo>
                  <a:lnTo>
                    <a:pt x="375978" y="1426127"/>
                  </a:lnTo>
                  <a:lnTo>
                    <a:pt x="396936" y="1413433"/>
                  </a:lnTo>
                  <a:lnTo>
                    <a:pt x="418847" y="1400421"/>
                  </a:lnTo>
                  <a:lnTo>
                    <a:pt x="441075" y="1387727"/>
                  </a:lnTo>
                  <a:lnTo>
                    <a:pt x="463621" y="1375351"/>
                  </a:lnTo>
                  <a:lnTo>
                    <a:pt x="485850" y="1363291"/>
                  </a:lnTo>
                  <a:lnTo>
                    <a:pt x="508078" y="1352184"/>
                  </a:lnTo>
                  <a:lnTo>
                    <a:pt x="529037" y="1341711"/>
                  </a:lnTo>
                  <a:lnTo>
                    <a:pt x="549042" y="1332191"/>
                  </a:lnTo>
                  <a:lnTo>
                    <a:pt x="567142" y="1323940"/>
                  </a:lnTo>
                  <a:lnTo>
                    <a:pt x="583972" y="1317275"/>
                  </a:lnTo>
                  <a:lnTo>
                    <a:pt x="597945" y="1311880"/>
                  </a:lnTo>
                  <a:lnTo>
                    <a:pt x="604296" y="1309976"/>
                  </a:lnTo>
                  <a:lnTo>
                    <a:pt x="609694" y="1308389"/>
                  </a:lnTo>
                  <a:lnTo>
                    <a:pt x="616680" y="1307120"/>
                  </a:lnTo>
                  <a:lnTo>
                    <a:pt x="626524" y="1304899"/>
                  </a:lnTo>
                  <a:lnTo>
                    <a:pt x="655103" y="1299821"/>
                  </a:lnTo>
                  <a:lnTo>
                    <a:pt x="693844" y="1293474"/>
                  </a:lnTo>
                  <a:lnTo>
                    <a:pt x="740842" y="1286492"/>
                  </a:lnTo>
                  <a:lnTo>
                    <a:pt x="794507" y="1279193"/>
                  </a:lnTo>
                  <a:lnTo>
                    <a:pt x="853254" y="1271894"/>
                  </a:lnTo>
                  <a:lnTo>
                    <a:pt x="884056" y="1268403"/>
                  </a:lnTo>
                  <a:lnTo>
                    <a:pt x="915176" y="1264912"/>
                  </a:lnTo>
                  <a:lnTo>
                    <a:pt x="946931" y="1261421"/>
                  </a:lnTo>
                  <a:lnTo>
                    <a:pt x="979003" y="1258565"/>
                  </a:lnTo>
                  <a:lnTo>
                    <a:pt x="1010758" y="1256026"/>
                  </a:lnTo>
                  <a:lnTo>
                    <a:pt x="1042195" y="1253488"/>
                  </a:lnTo>
                  <a:lnTo>
                    <a:pt x="1073633" y="1251583"/>
                  </a:lnTo>
                  <a:lnTo>
                    <a:pt x="1103800" y="1249997"/>
                  </a:lnTo>
                  <a:lnTo>
                    <a:pt x="1108711" y="1249733"/>
                  </a:lnTo>
                  <a:lnTo>
                    <a:pt x="1108711" y="1144905"/>
                  </a:lnTo>
                  <a:lnTo>
                    <a:pt x="1105218" y="1127104"/>
                  </a:lnTo>
                  <a:lnTo>
                    <a:pt x="1102043" y="1110256"/>
                  </a:lnTo>
                  <a:lnTo>
                    <a:pt x="1097916" y="1094680"/>
                  </a:lnTo>
                  <a:lnTo>
                    <a:pt x="1093788" y="1080057"/>
                  </a:lnTo>
                  <a:lnTo>
                    <a:pt x="1089026" y="1067024"/>
                  </a:lnTo>
                  <a:lnTo>
                    <a:pt x="1083946" y="1054626"/>
                  </a:lnTo>
                  <a:lnTo>
                    <a:pt x="1078866" y="1043818"/>
                  </a:lnTo>
                  <a:lnTo>
                    <a:pt x="1073468" y="1033010"/>
                  </a:lnTo>
                  <a:lnTo>
                    <a:pt x="1067753" y="1023474"/>
                  </a:lnTo>
                  <a:lnTo>
                    <a:pt x="1061721" y="1014255"/>
                  </a:lnTo>
                  <a:lnTo>
                    <a:pt x="1055371" y="1005672"/>
                  </a:lnTo>
                  <a:lnTo>
                    <a:pt x="1049021" y="997407"/>
                  </a:lnTo>
                  <a:lnTo>
                    <a:pt x="1042671" y="989460"/>
                  </a:lnTo>
                  <a:lnTo>
                    <a:pt x="1036003" y="981831"/>
                  </a:lnTo>
                  <a:lnTo>
                    <a:pt x="1022668" y="966891"/>
                  </a:lnTo>
                  <a:lnTo>
                    <a:pt x="1013461" y="957036"/>
                  </a:lnTo>
                  <a:lnTo>
                    <a:pt x="1004888" y="947182"/>
                  </a:lnTo>
                  <a:lnTo>
                    <a:pt x="995681" y="936692"/>
                  </a:lnTo>
                  <a:lnTo>
                    <a:pt x="987108" y="925884"/>
                  </a:lnTo>
                  <a:lnTo>
                    <a:pt x="978853" y="914440"/>
                  </a:lnTo>
                  <a:lnTo>
                    <a:pt x="970916" y="902042"/>
                  </a:lnTo>
                  <a:lnTo>
                    <a:pt x="966788" y="895367"/>
                  </a:lnTo>
                  <a:lnTo>
                    <a:pt x="962978" y="888691"/>
                  </a:lnTo>
                  <a:lnTo>
                    <a:pt x="959168" y="881698"/>
                  </a:lnTo>
                  <a:lnTo>
                    <a:pt x="955676" y="874069"/>
                  </a:lnTo>
                  <a:lnTo>
                    <a:pt x="952183" y="866122"/>
                  </a:lnTo>
                  <a:lnTo>
                    <a:pt x="948691" y="858175"/>
                  </a:lnTo>
                  <a:lnTo>
                    <a:pt x="945516" y="849910"/>
                  </a:lnTo>
                  <a:lnTo>
                    <a:pt x="942341" y="841009"/>
                  </a:lnTo>
                  <a:lnTo>
                    <a:pt x="939483" y="831790"/>
                  </a:lnTo>
                  <a:lnTo>
                    <a:pt x="936626" y="821936"/>
                  </a:lnTo>
                  <a:lnTo>
                    <a:pt x="934086" y="812082"/>
                  </a:lnTo>
                  <a:lnTo>
                    <a:pt x="931863" y="801274"/>
                  </a:lnTo>
                  <a:lnTo>
                    <a:pt x="929323" y="790148"/>
                  </a:lnTo>
                  <a:lnTo>
                    <a:pt x="927418" y="778704"/>
                  </a:lnTo>
                  <a:lnTo>
                    <a:pt x="925513" y="766624"/>
                  </a:lnTo>
                  <a:lnTo>
                    <a:pt x="923608" y="753909"/>
                  </a:lnTo>
                  <a:lnTo>
                    <a:pt x="922338" y="740876"/>
                  </a:lnTo>
                  <a:lnTo>
                    <a:pt x="921068" y="727207"/>
                  </a:lnTo>
                  <a:lnTo>
                    <a:pt x="920433" y="712584"/>
                  </a:lnTo>
                  <a:lnTo>
                    <a:pt x="919481" y="697644"/>
                  </a:lnTo>
                  <a:lnTo>
                    <a:pt x="919163" y="680478"/>
                  </a:lnTo>
                  <a:lnTo>
                    <a:pt x="919481" y="663948"/>
                  </a:lnTo>
                  <a:lnTo>
                    <a:pt x="920751" y="647736"/>
                  </a:lnTo>
                  <a:lnTo>
                    <a:pt x="922338" y="631842"/>
                  </a:lnTo>
                  <a:lnTo>
                    <a:pt x="924561" y="616266"/>
                  </a:lnTo>
                  <a:lnTo>
                    <a:pt x="928053" y="601325"/>
                  </a:lnTo>
                  <a:lnTo>
                    <a:pt x="932181" y="586703"/>
                  </a:lnTo>
                  <a:lnTo>
                    <a:pt x="936308" y="572398"/>
                  </a:lnTo>
                  <a:lnTo>
                    <a:pt x="941706" y="558093"/>
                  </a:lnTo>
                  <a:lnTo>
                    <a:pt x="947738" y="544424"/>
                  </a:lnTo>
                  <a:lnTo>
                    <a:pt x="954406" y="531391"/>
                  </a:lnTo>
                  <a:lnTo>
                    <a:pt x="958216" y="525033"/>
                  </a:lnTo>
                  <a:lnTo>
                    <a:pt x="961708" y="518676"/>
                  </a:lnTo>
                  <a:lnTo>
                    <a:pt x="965836" y="512318"/>
                  </a:lnTo>
                  <a:lnTo>
                    <a:pt x="969646" y="506278"/>
                  </a:lnTo>
                  <a:lnTo>
                    <a:pt x="978853" y="494199"/>
                  </a:lnTo>
                  <a:lnTo>
                    <a:pt x="988061" y="483073"/>
                  </a:lnTo>
                  <a:lnTo>
                    <a:pt x="998221" y="471629"/>
                  </a:lnTo>
                  <a:lnTo>
                    <a:pt x="1008698" y="461139"/>
                  </a:lnTo>
                  <a:lnTo>
                    <a:pt x="1019811" y="451602"/>
                  </a:lnTo>
                  <a:lnTo>
                    <a:pt x="1030923" y="442384"/>
                  </a:lnTo>
                  <a:lnTo>
                    <a:pt x="1042671" y="433801"/>
                  </a:lnTo>
                  <a:lnTo>
                    <a:pt x="1054736" y="425854"/>
                  </a:lnTo>
                  <a:lnTo>
                    <a:pt x="1066483" y="418542"/>
                  </a:lnTo>
                  <a:lnTo>
                    <a:pt x="1078866" y="411549"/>
                  </a:lnTo>
                  <a:lnTo>
                    <a:pt x="1091248" y="405191"/>
                  </a:lnTo>
                  <a:lnTo>
                    <a:pt x="1103631" y="399152"/>
                  </a:lnTo>
                  <a:lnTo>
                    <a:pt x="1116331" y="393748"/>
                  </a:lnTo>
                  <a:lnTo>
                    <a:pt x="1128713" y="388661"/>
                  </a:lnTo>
                  <a:lnTo>
                    <a:pt x="1141413" y="383893"/>
                  </a:lnTo>
                  <a:lnTo>
                    <a:pt x="1153796" y="380079"/>
                  </a:lnTo>
                  <a:lnTo>
                    <a:pt x="1166178" y="376264"/>
                  </a:lnTo>
                  <a:lnTo>
                    <a:pt x="1178243" y="373085"/>
                  </a:lnTo>
                  <a:lnTo>
                    <a:pt x="1190308" y="369906"/>
                  </a:lnTo>
                  <a:lnTo>
                    <a:pt x="1201738" y="367363"/>
                  </a:lnTo>
                  <a:lnTo>
                    <a:pt x="1213168" y="364820"/>
                  </a:lnTo>
                  <a:lnTo>
                    <a:pt x="1224281" y="362595"/>
                  </a:lnTo>
                  <a:lnTo>
                    <a:pt x="1235076" y="361006"/>
                  </a:lnTo>
                  <a:lnTo>
                    <a:pt x="1254761" y="358145"/>
                  </a:lnTo>
                  <a:lnTo>
                    <a:pt x="1272223" y="356237"/>
                  </a:lnTo>
                  <a:lnTo>
                    <a:pt x="1287781" y="354966"/>
                  </a:lnTo>
                  <a:lnTo>
                    <a:pt x="1300163" y="354330"/>
                  </a:lnTo>
                  <a:lnTo>
                    <a:pt x="1309371" y="354012"/>
                  </a:lnTo>
                  <a:close/>
                  <a:moveTo>
                    <a:pt x="1815403" y="215900"/>
                  </a:moveTo>
                  <a:lnTo>
                    <a:pt x="1818266" y="216218"/>
                  </a:lnTo>
                  <a:lnTo>
                    <a:pt x="1821764" y="216535"/>
                  </a:lnTo>
                  <a:lnTo>
                    <a:pt x="1824945" y="217170"/>
                  </a:lnTo>
                  <a:lnTo>
                    <a:pt x="1828126" y="218758"/>
                  </a:lnTo>
                  <a:lnTo>
                    <a:pt x="1830989" y="220028"/>
                  </a:lnTo>
                  <a:lnTo>
                    <a:pt x="1834170" y="221615"/>
                  </a:lnTo>
                  <a:lnTo>
                    <a:pt x="1836715" y="223520"/>
                  </a:lnTo>
                  <a:lnTo>
                    <a:pt x="1839577" y="226060"/>
                  </a:lnTo>
                  <a:lnTo>
                    <a:pt x="1841804" y="228600"/>
                  </a:lnTo>
                  <a:lnTo>
                    <a:pt x="1843713" y="231458"/>
                  </a:lnTo>
                  <a:lnTo>
                    <a:pt x="1845621" y="234315"/>
                  </a:lnTo>
                  <a:lnTo>
                    <a:pt x="1847212" y="237490"/>
                  </a:lnTo>
                  <a:lnTo>
                    <a:pt x="1848166" y="240348"/>
                  </a:lnTo>
                  <a:lnTo>
                    <a:pt x="1848802" y="243523"/>
                  </a:lnTo>
                  <a:lnTo>
                    <a:pt x="1849438" y="247015"/>
                  </a:lnTo>
                  <a:lnTo>
                    <a:pt x="1849438" y="250508"/>
                  </a:lnTo>
                  <a:lnTo>
                    <a:pt x="1849438" y="253365"/>
                  </a:lnTo>
                  <a:lnTo>
                    <a:pt x="1848802" y="256858"/>
                  </a:lnTo>
                  <a:lnTo>
                    <a:pt x="1848166" y="260033"/>
                  </a:lnTo>
                  <a:lnTo>
                    <a:pt x="1847212" y="263208"/>
                  </a:lnTo>
                  <a:lnTo>
                    <a:pt x="1845621" y="266065"/>
                  </a:lnTo>
                  <a:lnTo>
                    <a:pt x="1843713" y="268923"/>
                  </a:lnTo>
                  <a:lnTo>
                    <a:pt x="1841804" y="271780"/>
                  </a:lnTo>
                  <a:lnTo>
                    <a:pt x="1839577" y="274320"/>
                  </a:lnTo>
                  <a:lnTo>
                    <a:pt x="1736517" y="377190"/>
                  </a:lnTo>
                  <a:lnTo>
                    <a:pt x="1733654" y="379730"/>
                  </a:lnTo>
                  <a:lnTo>
                    <a:pt x="1731109" y="381635"/>
                  </a:lnTo>
                  <a:lnTo>
                    <a:pt x="1727928" y="383223"/>
                  </a:lnTo>
                  <a:lnTo>
                    <a:pt x="1725065" y="384810"/>
                  </a:lnTo>
                  <a:lnTo>
                    <a:pt x="1721885" y="386080"/>
                  </a:lnTo>
                  <a:lnTo>
                    <a:pt x="1718704" y="386715"/>
                  </a:lnTo>
                  <a:lnTo>
                    <a:pt x="1715205" y="387350"/>
                  </a:lnTo>
                  <a:lnTo>
                    <a:pt x="1712342" y="387350"/>
                  </a:lnTo>
                  <a:lnTo>
                    <a:pt x="1708843" y="387350"/>
                  </a:lnTo>
                  <a:lnTo>
                    <a:pt x="1705662" y="386715"/>
                  </a:lnTo>
                  <a:lnTo>
                    <a:pt x="1702163" y="386080"/>
                  </a:lnTo>
                  <a:lnTo>
                    <a:pt x="1699300" y="384810"/>
                  </a:lnTo>
                  <a:lnTo>
                    <a:pt x="1696119" y="383223"/>
                  </a:lnTo>
                  <a:lnTo>
                    <a:pt x="1693257" y="381635"/>
                  </a:lnTo>
                  <a:lnTo>
                    <a:pt x="1690394" y="379730"/>
                  </a:lnTo>
                  <a:lnTo>
                    <a:pt x="1687849" y="377190"/>
                  </a:lnTo>
                  <a:lnTo>
                    <a:pt x="1685622" y="374650"/>
                  </a:lnTo>
                  <a:lnTo>
                    <a:pt x="1683396" y="371793"/>
                  </a:lnTo>
                  <a:lnTo>
                    <a:pt x="1681805" y="368935"/>
                  </a:lnTo>
                  <a:lnTo>
                    <a:pt x="1680533" y="365760"/>
                  </a:lnTo>
                  <a:lnTo>
                    <a:pt x="1679261" y="362903"/>
                  </a:lnTo>
                  <a:lnTo>
                    <a:pt x="1678624" y="359410"/>
                  </a:lnTo>
                  <a:lnTo>
                    <a:pt x="1678306" y="356235"/>
                  </a:lnTo>
                  <a:lnTo>
                    <a:pt x="1677988" y="353378"/>
                  </a:lnTo>
                  <a:lnTo>
                    <a:pt x="1678306" y="349885"/>
                  </a:lnTo>
                  <a:lnTo>
                    <a:pt x="1678624" y="346393"/>
                  </a:lnTo>
                  <a:lnTo>
                    <a:pt x="1679261" y="343218"/>
                  </a:lnTo>
                  <a:lnTo>
                    <a:pt x="1680533" y="340043"/>
                  </a:lnTo>
                  <a:lnTo>
                    <a:pt x="1681805" y="337185"/>
                  </a:lnTo>
                  <a:lnTo>
                    <a:pt x="1683396" y="334328"/>
                  </a:lnTo>
                  <a:lnTo>
                    <a:pt x="1685622" y="331470"/>
                  </a:lnTo>
                  <a:lnTo>
                    <a:pt x="1687849" y="328930"/>
                  </a:lnTo>
                  <a:lnTo>
                    <a:pt x="1790910" y="226060"/>
                  </a:lnTo>
                  <a:lnTo>
                    <a:pt x="1793455" y="223520"/>
                  </a:lnTo>
                  <a:lnTo>
                    <a:pt x="1796317" y="221615"/>
                  </a:lnTo>
                  <a:lnTo>
                    <a:pt x="1799180" y="220028"/>
                  </a:lnTo>
                  <a:lnTo>
                    <a:pt x="1802361" y="218758"/>
                  </a:lnTo>
                  <a:lnTo>
                    <a:pt x="1805224" y="217170"/>
                  </a:lnTo>
                  <a:lnTo>
                    <a:pt x="1808723" y="216535"/>
                  </a:lnTo>
                  <a:lnTo>
                    <a:pt x="1811904" y="216218"/>
                  </a:lnTo>
                  <a:lnTo>
                    <a:pt x="1815403" y="215900"/>
                  </a:lnTo>
                  <a:close/>
                  <a:moveTo>
                    <a:pt x="851599" y="215900"/>
                  </a:moveTo>
                  <a:lnTo>
                    <a:pt x="855065" y="216218"/>
                  </a:lnTo>
                  <a:lnTo>
                    <a:pt x="857902" y="216535"/>
                  </a:lnTo>
                  <a:lnTo>
                    <a:pt x="861368" y="217170"/>
                  </a:lnTo>
                  <a:lnTo>
                    <a:pt x="864205" y="218758"/>
                  </a:lnTo>
                  <a:lnTo>
                    <a:pt x="867356" y="220028"/>
                  </a:lnTo>
                  <a:lnTo>
                    <a:pt x="870192" y="221615"/>
                  </a:lnTo>
                  <a:lnTo>
                    <a:pt x="872713" y="223520"/>
                  </a:lnTo>
                  <a:lnTo>
                    <a:pt x="875550" y="226060"/>
                  </a:lnTo>
                  <a:lnTo>
                    <a:pt x="977657" y="328930"/>
                  </a:lnTo>
                  <a:lnTo>
                    <a:pt x="979863" y="331470"/>
                  </a:lnTo>
                  <a:lnTo>
                    <a:pt x="981754" y="334328"/>
                  </a:lnTo>
                  <a:lnTo>
                    <a:pt x="983960" y="337185"/>
                  </a:lnTo>
                  <a:lnTo>
                    <a:pt x="985220" y="340043"/>
                  </a:lnTo>
                  <a:lnTo>
                    <a:pt x="986166" y="343218"/>
                  </a:lnTo>
                  <a:lnTo>
                    <a:pt x="986796" y="346393"/>
                  </a:lnTo>
                  <a:lnTo>
                    <a:pt x="987426" y="349885"/>
                  </a:lnTo>
                  <a:lnTo>
                    <a:pt x="987426" y="353378"/>
                  </a:lnTo>
                  <a:lnTo>
                    <a:pt x="987426" y="356235"/>
                  </a:lnTo>
                  <a:lnTo>
                    <a:pt x="986796" y="359410"/>
                  </a:lnTo>
                  <a:lnTo>
                    <a:pt x="986166" y="362903"/>
                  </a:lnTo>
                  <a:lnTo>
                    <a:pt x="985220" y="365760"/>
                  </a:lnTo>
                  <a:lnTo>
                    <a:pt x="983960" y="368935"/>
                  </a:lnTo>
                  <a:lnTo>
                    <a:pt x="981754" y="371793"/>
                  </a:lnTo>
                  <a:lnTo>
                    <a:pt x="979863" y="374650"/>
                  </a:lnTo>
                  <a:lnTo>
                    <a:pt x="977657" y="377190"/>
                  </a:lnTo>
                  <a:lnTo>
                    <a:pt x="975135" y="379730"/>
                  </a:lnTo>
                  <a:lnTo>
                    <a:pt x="972299" y="381635"/>
                  </a:lnTo>
                  <a:lnTo>
                    <a:pt x="969778" y="383223"/>
                  </a:lnTo>
                  <a:lnTo>
                    <a:pt x="966627" y="384810"/>
                  </a:lnTo>
                  <a:lnTo>
                    <a:pt x="963475" y="386080"/>
                  </a:lnTo>
                  <a:lnTo>
                    <a:pt x="960324" y="386715"/>
                  </a:lnTo>
                  <a:lnTo>
                    <a:pt x="957172" y="387350"/>
                  </a:lnTo>
                  <a:lnTo>
                    <a:pt x="953706" y="387350"/>
                  </a:lnTo>
                  <a:lnTo>
                    <a:pt x="950554" y="387350"/>
                  </a:lnTo>
                  <a:lnTo>
                    <a:pt x="947088" y="386715"/>
                  </a:lnTo>
                  <a:lnTo>
                    <a:pt x="944251" y="386080"/>
                  </a:lnTo>
                  <a:lnTo>
                    <a:pt x="940785" y="384810"/>
                  </a:lnTo>
                  <a:lnTo>
                    <a:pt x="937948" y="383223"/>
                  </a:lnTo>
                  <a:lnTo>
                    <a:pt x="935112" y="381635"/>
                  </a:lnTo>
                  <a:lnTo>
                    <a:pt x="932276" y="379730"/>
                  </a:lnTo>
                  <a:lnTo>
                    <a:pt x="929440" y="377190"/>
                  </a:lnTo>
                  <a:lnTo>
                    <a:pt x="827333" y="274320"/>
                  </a:lnTo>
                  <a:lnTo>
                    <a:pt x="825127" y="271780"/>
                  </a:lnTo>
                  <a:lnTo>
                    <a:pt x="823236" y="268923"/>
                  </a:lnTo>
                  <a:lnTo>
                    <a:pt x="821345" y="266065"/>
                  </a:lnTo>
                  <a:lnTo>
                    <a:pt x="820084" y="263208"/>
                  </a:lnTo>
                  <a:lnTo>
                    <a:pt x="819139" y="260033"/>
                  </a:lnTo>
                  <a:lnTo>
                    <a:pt x="818193" y="256858"/>
                  </a:lnTo>
                  <a:lnTo>
                    <a:pt x="817878" y="253365"/>
                  </a:lnTo>
                  <a:lnTo>
                    <a:pt x="817563" y="250508"/>
                  </a:lnTo>
                  <a:lnTo>
                    <a:pt x="817878" y="247015"/>
                  </a:lnTo>
                  <a:lnTo>
                    <a:pt x="818193" y="243523"/>
                  </a:lnTo>
                  <a:lnTo>
                    <a:pt x="819139" y="240348"/>
                  </a:lnTo>
                  <a:lnTo>
                    <a:pt x="820084" y="237490"/>
                  </a:lnTo>
                  <a:lnTo>
                    <a:pt x="821345" y="234315"/>
                  </a:lnTo>
                  <a:lnTo>
                    <a:pt x="823236" y="231458"/>
                  </a:lnTo>
                  <a:lnTo>
                    <a:pt x="825127" y="228600"/>
                  </a:lnTo>
                  <a:lnTo>
                    <a:pt x="827333" y="226060"/>
                  </a:lnTo>
                  <a:lnTo>
                    <a:pt x="830169" y="223520"/>
                  </a:lnTo>
                  <a:lnTo>
                    <a:pt x="832690" y="221615"/>
                  </a:lnTo>
                  <a:lnTo>
                    <a:pt x="835842" y="220028"/>
                  </a:lnTo>
                  <a:lnTo>
                    <a:pt x="838678" y="218758"/>
                  </a:lnTo>
                  <a:lnTo>
                    <a:pt x="842144" y="217170"/>
                  </a:lnTo>
                  <a:lnTo>
                    <a:pt x="844981" y="216535"/>
                  </a:lnTo>
                  <a:lnTo>
                    <a:pt x="848447" y="216218"/>
                  </a:lnTo>
                  <a:lnTo>
                    <a:pt x="851599" y="215900"/>
                  </a:lnTo>
                  <a:close/>
                  <a:moveTo>
                    <a:pt x="1318578" y="0"/>
                  </a:moveTo>
                  <a:lnTo>
                    <a:pt x="1321753" y="318"/>
                  </a:lnTo>
                  <a:lnTo>
                    <a:pt x="1325563" y="636"/>
                  </a:lnTo>
                  <a:lnTo>
                    <a:pt x="1328421" y="1590"/>
                  </a:lnTo>
                  <a:lnTo>
                    <a:pt x="1331913" y="2544"/>
                  </a:lnTo>
                  <a:lnTo>
                    <a:pt x="1334771" y="4133"/>
                  </a:lnTo>
                  <a:lnTo>
                    <a:pt x="1337629" y="6041"/>
                  </a:lnTo>
                  <a:lnTo>
                    <a:pt x="1340169" y="7949"/>
                  </a:lnTo>
                  <a:lnTo>
                    <a:pt x="1342391" y="9857"/>
                  </a:lnTo>
                  <a:lnTo>
                    <a:pt x="1344931" y="12719"/>
                  </a:lnTo>
                  <a:lnTo>
                    <a:pt x="1346836" y="15262"/>
                  </a:lnTo>
                  <a:lnTo>
                    <a:pt x="1348424" y="18124"/>
                  </a:lnTo>
                  <a:lnTo>
                    <a:pt x="1350011" y="20986"/>
                  </a:lnTo>
                  <a:lnTo>
                    <a:pt x="1351281" y="23848"/>
                  </a:lnTo>
                  <a:lnTo>
                    <a:pt x="1351916" y="27345"/>
                  </a:lnTo>
                  <a:lnTo>
                    <a:pt x="1352551" y="30843"/>
                  </a:lnTo>
                  <a:lnTo>
                    <a:pt x="1352551" y="34341"/>
                  </a:lnTo>
                  <a:lnTo>
                    <a:pt x="1352551" y="180290"/>
                  </a:lnTo>
                  <a:lnTo>
                    <a:pt x="1352551" y="183469"/>
                  </a:lnTo>
                  <a:lnTo>
                    <a:pt x="1351916" y="186967"/>
                  </a:lnTo>
                  <a:lnTo>
                    <a:pt x="1351281" y="190147"/>
                  </a:lnTo>
                  <a:lnTo>
                    <a:pt x="1350011" y="193327"/>
                  </a:lnTo>
                  <a:lnTo>
                    <a:pt x="1348424" y="196188"/>
                  </a:lnTo>
                  <a:lnTo>
                    <a:pt x="1346836" y="199368"/>
                  </a:lnTo>
                  <a:lnTo>
                    <a:pt x="1344931" y="201912"/>
                  </a:lnTo>
                  <a:lnTo>
                    <a:pt x="1342391" y="204138"/>
                  </a:lnTo>
                  <a:lnTo>
                    <a:pt x="1340169" y="206681"/>
                  </a:lnTo>
                  <a:lnTo>
                    <a:pt x="1337629" y="208271"/>
                  </a:lnTo>
                  <a:lnTo>
                    <a:pt x="1334771" y="210179"/>
                  </a:lnTo>
                  <a:lnTo>
                    <a:pt x="1331913" y="211769"/>
                  </a:lnTo>
                  <a:lnTo>
                    <a:pt x="1328421" y="212723"/>
                  </a:lnTo>
                  <a:lnTo>
                    <a:pt x="1325563" y="213677"/>
                  </a:lnTo>
                  <a:lnTo>
                    <a:pt x="1321753" y="213995"/>
                  </a:lnTo>
                  <a:lnTo>
                    <a:pt x="1318578" y="214313"/>
                  </a:lnTo>
                  <a:lnTo>
                    <a:pt x="1315086" y="213995"/>
                  </a:lnTo>
                  <a:lnTo>
                    <a:pt x="1311593" y="213677"/>
                  </a:lnTo>
                  <a:lnTo>
                    <a:pt x="1308418" y="212723"/>
                  </a:lnTo>
                  <a:lnTo>
                    <a:pt x="1305243" y="211769"/>
                  </a:lnTo>
                  <a:lnTo>
                    <a:pt x="1302068" y="210179"/>
                  </a:lnTo>
                  <a:lnTo>
                    <a:pt x="1299528" y="208271"/>
                  </a:lnTo>
                  <a:lnTo>
                    <a:pt x="1296671" y="206681"/>
                  </a:lnTo>
                  <a:lnTo>
                    <a:pt x="1294448" y="204138"/>
                  </a:lnTo>
                  <a:lnTo>
                    <a:pt x="1292226" y="201912"/>
                  </a:lnTo>
                  <a:lnTo>
                    <a:pt x="1290003" y="199368"/>
                  </a:lnTo>
                  <a:lnTo>
                    <a:pt x="1288416" y="196188"/>
                  </a:lnTo>
                  <a:lnTo>
                    <a:pt x="1287146" y="193327"/>
                  </a:lnTo>
                  <a:lnTo>
                    <a:pt x="1285876" y="190147"/>
                  </a:lnTo>
                  <a:lnTo>
                    <a:pt x="1285241" y="186967"/>
                  </a:lnTo>
                  <a:lnTo>
                    <a:pt x="1284288" y="183469"/>
                  </a:lnTo>
                  <a:lnTo>
                    <a:pt x="1284288" y="180290"/>
                  </a:lnTo>
                  <a:lnTo>
                    <a:pt x="1284288" y="34341"/>
                  </a:lnTo>
                  <a:lnTo>
                    <a:pt x="1284288" y="30843"/>
                  </a:lnTo>
                  <a:lnTo>
                    <a:pt x="1285241" y="27345"/>
                  </a:lnTo>
                  <a:lnTo>
                    <a:pt x="1285876" y="23848"/>
                  </a:lnTo>
                  <a:lnTo>
                    <a:pt x="1287146" y="20986"/>
                  </a:lnTo>
                  <a:lnTo>
                    <a:pt x="1288416" y="18124"/>
                  </a:lnTo>
                  <a:lnTo>
                    <a:pt x="1290003" y="15262"/>
                  </a:lnTo>
                  <a:lnTo>
                    <a:pt x="1292226" y="12719"/>
                  </a:lnTo>
                  <a:lnTo>
                    <a:pt x="1294448" y="9857"/>
                  </a:lnTo>
                  <a:lnTo>
                    <a:pt x="1296671" y="7949"/>
                  </a:lnTo>
                  <a:lnTo>
                    <a:pt x="1299528" y="6041"/>
                  </a:lnTo>
                  <a:lnTo>
                    <a:pt x="1302068" y="4133"/>
                  </a:lnTo>
                  <a:lnTo>
                    <a:pt x="1305243" y="2544"/>
                  </a:lnTo>
                  <a:lnTo>
                    <a:pt x="1308418" y="1590"/>
                  </a:lnTo>
                  <a:lnTo>
                    <a:pt x="1311593" y="636"/>
                  </a:lnTo>
                  <a:lnTo>
                    <a:pt x="1315086" y="318"/>
                  </a:lnTo>
                  <a:lnTo>
                    <a:pt x="131857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淘宝网Chenying0907出品 10"/>
          <p:cNvSpPr/>
          <p:nvPr/>
        </p:nvSpPr>
        <p:spPr>
          <a:xfrm>
            <a:off x="7495939" y="3154812"/>
            <a:ext cx="953573" cy="1039578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rgbClr val="023A89"/>
          </a:solidFill>
          <a:ln w="15875">
            <a:solidFill>
              <a:srgbClr val="023A89"/>
            </a:solidFill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200" dirty="0">
                <a:solidFill>
                  <a:prstClr val="white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Uniform S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ampling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911860" y="1052830"/>
                <a:ext cx="8613140" cy="53193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 sz="2000" b="1"/>
                  <a:t>算法4：均匀抽样</a:t>
                </a:r>
                <a:endParaRPr lang="zh-CN" altLang="en-US" sz="2000" b="1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/>
                  <a:t>输入：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/>
                  <a:t>- 数据集 D，敏感属性 </a:t>
                </a:r>
                <a:r>
                  <a:rPr lang="en-US" altLang="zh-CN"/>
                  <a:t>A</a:t>
                </a:r>
                <a:r>
                  <a:rPr lang="zh-CN" altLang="en-US"/>
                  <a:t>，类别标签 Class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/>
                  <a:t>输出：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/>
                  <a:t>- 在重新抽样的数据集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𝑢𝑠</m:t>
                        </m:r>
                      </m:sub>
                    </m:sSub>
                  </m:oMath>
                </a14:m>
                <a:r>
                  <a:rPr lang="zh-CN" altLang="en-US"/>
                  <a:t>上训练的分类器 C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/>
                  <a:t>1. 对于每个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}，</m:t>
                    </m:r>
                  </m:oMath>
                </a14:m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/>
                  <a:t>2. ​      对于每个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+}，</m:t>
                    </m:r>
                  </m:oMath>
                </a14:m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/>
                  <a:t> ​   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/>
                  <a:t>       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/>
                  <a:t>3</a:t>
                </a:r>
                <a:r>
                  <a:rPr lang="zh-CN" altLang="en-US"/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zh-CN" altLang="en-US"/>
                  <a:t>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GPP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中随机抽样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𝐺𝑃𝑃</m:t>
                        </m:r>
                      </m:e>
                    </m:d>
                  </m:oMath>
                </a14:m>
                <a:r>
                  <a:rPr lang="zh-CN" altLang="en-US"/>
                  <a:t> 个样本。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/>
                  <a:t>4</a:t>
                </a:r>
                <a:r>
                  <a:rPr lang="zh-CN" altLang="en-US"/>
                  <a:t>. 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GUP</m:t>
                    </m:r>
                  </m:oMath>
                </a14:m>
                <a:r>
                  <a:rPr lang="zh-CN" altLang="en-US"/>
                  <a:t>中随机抽样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+)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𝐺𝑈𝑃</m:t>
                        </m:r>
                      </m:e>
                    </m:d>
                  </m:oMath>
                </a14:m>
                <a:r>
                  <a:rPr lang="zh-CN" altLang="en-US"/>
                  <a:t>个样本。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/>
                  <a:t>5</a:t>
                </a:r>
                <a:r>
                  <a:rPr lang="zh-CN" altLang="en-US"/>
                  <a:t>. 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GPN</m:t>
                    </m:r>
                  </m:oMath>
                </a14:m>
                <a:r>
                  <a:rPr lang="zh-CN" altLang="en-US"/>
                  <a:t>中随机抽样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𝐺𝑃𝑁</m:t>
                        </m:r>
                      </m:e>
                    </m:d>
                  </m:oMath>
                </a14:m>
                <a:r>
                  <a:rPr lang="zh-CN" altLang="en-US"/>
                  <a:t>个样本。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/>
                  <a:t>6</a:t>
                </a:r>
                <a:r>
                  <a:rPr lang="zh-CN" altLang="en-US"/>
                  <a:t>. 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GUN</m:t>
                    </m:r>
                  </m:oMath>
                </a14:m>
                <a:r>
                  <a:rPr lang="zh-CN" altLang="en-US"/>
                  <a:t>中随机抽样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𝐺𝑈𝑁</m:t>
                        </m:r>
                      </m:e>
                    </m:d>
                  </m:oMath>
                </a14:m>
                <a:r>
                  <a:rPr lang="zh-CN" altLang="en-US"/>
                  <a:t>个样本。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/>
                  <a:t>7</a:t>
                </a:r>
                <a:r>
                  <a:rPr lang="zh-CN" altLang="en-US"/>
                  <a:t>.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𝑢𝑠</m:t>
                        </m:r>
                      </m:sub>
                    </m:sSub>
                  </m:oMath>
                </a14:m>
                <a:r>
                  <a:rPr lang="zh-CN" altLang="en-US"/>
                  <a:t>为步骤6至9生成的所有样本的集合。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/>
                  <a:t>8</a:t>
                </a:r>
                <a:r>
                  <a:rPr lang="zh-CN" altLang="en-US"/>
                  <a:t>. 返回在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𝑢𝑠</m:t>
                        </m:r>
                      </m:sub>
                    </m:sSub>
                  </m:oMath>
                </a14:m>
                <a:r>
                  <a:rPr lang="zh-CN" altLang="en-US"/>
                  <a:t>上训练</a:t>
                </a:r>
                <a:r>
                  <a:rPr lang="zh-CN" altLang="en-US"/>
                  <a:t>的分类器 </a:t>
                </a:r>
                <a:r>
                  <a:rPr lang="en-US" altLang="zh-CN"/>
                  <a:t>C</a:t>
                </a:r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1860" y="1052830"/>
                <a:ext cx="8613140" cy="53193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-240665" y="3500755"/>
            <a:ext cx="8783320" cy="67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Preferential Sampling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11860" y="1052195"/>
                <a:ext cx="10488295" cy="56483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000" b="1"/>
                  <a:t>算法5: 优先抽样</a:t>
                </a:r>
                <a:endParaRPr lang="zh-CN" altLang="en-US" sz="2000" b="1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>
                    <a:sym typeface="+mn-ea"/>
                  </a:rPr>
                  <a:t>输入：- 数据集 D，敏感属性 </a:t>
                </a:r>
                <a:r>
                  <a:rPr lang="en-US" altLang="zh-CN"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，类别标签 Class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>
                    <a:sym typeface="+mn-ea"/>
                  </a:rPr>
                  <a:t>输出：- 在重新抽样的数据集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𝑢𝑠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上训练的分类器 C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>
                    <a:sym typeface="+mn-ea"/>
                  </a:rPr>
                  <a:t>1. 对于每个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}，</m:t>
                    </m:r>
                  </m:oMath>
                </a14:m>
                <a:r>
                  <a:rPr lang="zh-CN" altLang="en-US">
                    <a:sym typeface="+mn-ea"/>
                  </a:rPr>
                  <a:t>做以下操作</a:t>
                </a:r>
                <a:endParaRPr lang="zh-CN" altLang="en-US"/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en-US">
                    <a:sym typeface="+mn-ea"/>
                  </a:rPr>
                  <a:t>2. ​      对于每个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 +}，</m:t>
                    </m:r>
                  </m:oMath>
                </a14:m>
                <a:r>
                  <a:rPr lang="zh-CN" altLang="en-US">
                    <a:sym typeface="+mn-ea"/>
                  </a:rPr>
                  <a:t> 做以下操作</a:t>
                </a:r>
                <a:endParaRPr lang="zh-CN" altLang="en-US">
                  <a:sym typeface="+mn-ea"/>
                </a:endParaRPr>
              </a:p>
              <a:p>
                <a:pPr indent="0" fontAlgn="auto">
                  <a:spcBef>
                    <a:spcPts val="0"/>
                  </a:spcBef>
                  <a:spcAft>
                    <a:spcPts val="600"/>
                  </a:spcAft>
                </a:pPr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3</a:t>
                </a:r>
                <a:r>
                  <a:rPr lang="zh-CN" altLang="en-US"/>
                  <a:t>. 使用原数据数据集 D 作为训练集</a:t>
                </a:r>
                <a:r>
                  <a:rPr lang="zh-CN" altLang="en-US"/>
                  <a:t>训练预测器 R</a:t>
                </a:r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4</a:t>
                </a:r>
                <a:r>
                  <a:rPr lang="zh-CN" altLang="en-US"/>
                  <a:t>.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{}</m:t>
                    </m:r>
                  </m:oMath>
                </a14:m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5</a:t>
                </a:r>
                <a:r>
                  <a:rPr lang="zh-CN" altLang="en-US"/>
                  <a:t>. 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GPP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复制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+)</m:t>
                        </m:r>
                      </m:e>
                    </m:d>
                  </m:oMath>
                </a14:m>
                <a:r>
                  <a:rPr lang="zh-CN" altLang="en-US"/>
                  <a:t>份添加到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𝑝𝑠</m:t>
                        </m:r>
                      </m:sub>
                    </m:sSub>
                  </m:oMath>
                </a14:m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6</a:t>
                </a:r>
                <a:r>
                  <a:rPr lang="zh-CN" altLang="en-US"/>
                  <a:t>. 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GPP</m:t>
                    </m:r>
                  </m:oMath>
                </a14:m>
                <a:r>
                  <a:rPr lang="zh-CN" altLang="en-US"/>
                  <a:t>中得分最低的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+)−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+)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𝐺𝑃𝑃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个元素添加到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𝑝𝑠</m:t>
                        </m:r>
                      </m:sub>
                    </m:sSub>
                  </m:oMath>
                </a14:m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7</a:t>
                </a:r>
                <a:r>
                  <a:rPr lang="zh-CN" altLang="en-US"/>
                  <a:t>. 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GPN</a:t>
                </a:r>
                <a:r>
                  <a:rPr lang="zh-CN" altLang="en-US"/>
                  <a:t>中得分最低的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𝐺𝑃𝑁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个元素添加到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𝑝𝑠</m:t>
                        </m:r>
                      </m:sub>
                    </m:sSub>
                  </m:oMath>
                </a14:m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8</a:t>
                </a:r>
                <a:r>
                  <a:rPr lang="zh-CN" altLang="en-US"/>
                  <a:t>. 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GUP</m:t>
                    </m:r>
                  </m:oMath>
                </a14:m>
                <a:r>
                  <a:rPr lang="zh-CN" altLang="en-US"/>
                  <a:t>中得分最高的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+)×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𝐺𝑈𝑃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个元素添加到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𝑝𝑠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9</a:t>
                </a:r>
                <a:r>
                  <a:rPr lang="zh-CN" altLang="en-US"/>
                  <a:t>. 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GUN</m:t>
                    </m:r>
                  </m:oMath>
                </a14:m>
                <a:r>
                  <a:rPr lang="zh-CN" altLang="en-US"/>
                  <a:t>复制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/>
                  <a:t>份添加到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𝑝𝑠</m:t>
                        </m:r>
                      </m:sub>
                    </m:sSub>
                  </m:oMath>
                </a14:m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10</a:t>
                </a:r>
                <a:r>
                  <a:rPr lang="zh-CN" altLang="en-US"/>
                  <a:t>. 将</a:t>
                </a:r>
                <a:r>
                  <a:rPr lang="en-US" altLang="zh-CN"/>
                  <a:t>GUN</a:t>
                </a:r>
                <a:r>
                  <a:rPr lang="zh-CN" altLang="en-US"/>
                  <a:t>中得分最高的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)−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𝐺𝑈𝑁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/>
                  <a:t>个元素添加到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𝑝𝑠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:endParaRPr lang="zh-CN" altLang="en-US"/>
              </a:p>
              <a:p>
                <a:pPr indent="0" fontAlgn="auto">
                  <a:spcAft>
                    <a:spcPts val="600"/>
                  </a:spcAft>
                </a:pPr>
                <a:r>
                  <a:rPr lang="en-US" altLang="zh-CN"/>
                  <a:t>11</a:t>
                </a:r>
                <a:r>
                  <a:rPr lang="zh-CN" altLang="en-US"/>
                  <a:t>. 返回在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𝑝𝑠</m:t>
                        </m:r>
                      </m:sub>
                    </m:sSub>
                  </m:oMath>
                </a14:m>
                <a:r>
                  <a:rPr lang="zh-CN" altLang="en-US"/>
                  <a:t> 上训练得到</a:t>
                </a:r>
                <a:r>
                  <a:rPr lang="zh-CN" altLang="en-US"/>
                  <a:t>的分类器 C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" y="1052195"/>
                <a:ext cx="10488295" cy="56483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24130" y="2780665"/>
            <a:ext cx="8783320" cy="67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不同抽样</a:t>
            </a:r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对比</a:t>
            </a:r>
            <a:endParaRPr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150" y="3672205"/>
            <a:ext cx="3918585" cy="2838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35" y="3644900"/>
            <a:ext cx="4064635" cy="2866390"/>
          </a:xfrm>
          <a:prstGeom prst="rect">
            <a:avLst/>
          </a:prstGeom>
        </p:spPr>
      </p:pic>
      <p:pic>
        <p:nvPicPr>
          <p:cNvPr id="5" name="图片 4" descr="ori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13150" y="1196975"/>
            <a:ext cx="3941445" cy="2475230"/>
          </a:xfrm>
          <a:prstGeom prst="rect">
            <a:avLst/>
          </a:prstGeom>
        </p:spPr>
      </p:pic>
      <p:pic>
        <p:nvPicPr>
          <p:cNvPr id="6" name="图片 5" descr="ori_svm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54595" y="1196340"/>
            <a:ext cx="4041775" cy="247586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551815" y="1196975"/>
            <a:ext cx="3042920" cy="1229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Bank</a:t>
            </a:r>
            <a:r>
              <a:rPr lang="zh-CN" altLang="en-US"/>
              <a:t>数据集</a:t>
            </a:r>
            <a:endParaRPr lang="en-US" altLang="zh-CN"/>
          </a:p>
          <a:p>
            <a:r>
              <a:rPr lang="en-US" altLang="zh-CN"/>
              <a:t>FS</a:t>
            </a:r>
            <a:r>
              <a:rPr lang="zh-CN" altLang="en-US"/>
              <a:t>框架与原始抽样，</a:t>
            </a:r>
            <a:r>
              <a:rPr lang="en-US" altLang="zh-CN"/>
              <a:t>Uniform</a:t>
            </a:r>
            <a:r>
              <a:rPr lang="zh-CN" altLang="en-US"/>
              <a:t>抽样，</a:t>
            </a:r>
            <a:r>
              <a:rPr lang="en-US" altLang="zh-CN"/>
              <a:t>Preferential</a:t>
            </a:r>
            <a:r>
              <a:rPr lang="zh-CN" altLang="en-US"/>
              <a:t>抽样的准确率和歧视水平</a:t>
            </a:r>
            <a:r>
              <a:rPr lang="zh-CN" altLang="en-US"/>
              <a:t>对比。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不同抽样对比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4105" y="3714750"/>
            <a:ext cx="3941445" cy="2757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0" y="3717290"/>
            <a:ext cx="4041775" cy="2755265"/>
          </a:xfrm>
          <a:prstGeom prst="rect">
            <a:avLst/>
          </a:prstGeom>
        </p:spPr>
      </p:pic>
      <p:pic>
        <p:nvPicPr>
          <p:cNvPr id="7" name="图片 6" descr="ori_svm_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80" y="1124585"/>
            <a:ext cx="3865245" cy="2612390"/>
          </a:xfrm>
          <a:prstGeom prst="rect">
            <a:avLst/>
          </a:prstGeom>
        </p:spPr>
      </p:pic>
      <p:pic>
        <p:nvPicPr>
          <p:cNvPr id="8" name="图片 7" descr="ori_lr_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05" y="1125220"/>
            <a:ext cx="4117975" cy="26117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51815" y="1196975"/>
            <a:ext cx="3042920" cy="1229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Adult</a:t>
            </a:r>
            <a:r>
              <a:rPr lang="zh-CN" altLang="en-US"/>
              <a:t>数据集</a:t>
            </a:r>
            <a:endParaRPr lang="en-US" altLang="zh-CN"/>
          </a:p>
          <a:p>
            <a:r>
              <a:rPr lang="en-US" altLang="zh-CN"/>
              <a:t>FS</a:t>
            </a:r>
            <a:r>
              <a:rPr lang="zh-CN" altLang="en-US"/>
              <a:t>框架与原始抽样，</a:t>
            </a:r>
            <a:r>
              <a:rPr lang="en-US" altLang="zh-CN"/>
              <a:t>Uniform</a:t>
            </a:r>
            <a:r>
              <a:rPr lang="zh-CN" altLang="en-US"/>
              <a:t>抽样，</a:t>
            </a:r>
            <a:r>
              <a:rPr lang="en-US" altLang="zh-CN"/>
              <a:t>Preferential</a:t>
            </a:r>
            <a:r>
              <a:rPr lang="zh-CN" altLang="en-US"/>
              <a:t>抽样的准确率和歧视水平</a:t>
            </a:r>
            <a:r>
              <a:rPr lang="zh-CN" altLang="en-US"/>
              <a:t>对比。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一些</a:t>
            </a:r>
            <a:r>
              <a:rPr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记录</a:t>
            </a:r>
            <a:endParaRPr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715" y="1196340"/>
            <a:ext cx="792988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spcAft>
                <a:spcPts val="1200"/>
              </a:spcAft>
            </a:pPr>
            <a:r>
              <a:rPr lang="zh-CN" altLang="en-US"/>
              <a:t>数据</a:t>
            </a:r>
            <a:r>
              <a:rPr lang="zh-CN" altLang="en-US"/>
              <a:t>来源</a:t>
            </a:r>
            <a:endParaRPr lang="zh-CN" altLang="en-US"/>
          </a:p>
          <a:p>
            <a:pPr indent="0" fontAlgn="auto">
              <a:spcAft>
                <a:spcPts val="1200"/>
              </a:spcAft>
            </a:pPr>
            <a:r>
              <a:rPr lang="en-US" altLang="zh-CN">
                <a:effectLst/>
                <a:latin typeface="Helvetica" pitchFamily="2" charset="0"/>
                <a:sym typeface="+mn-ea"/>
              </a:rPr>
              <a:t>1. https://foreverdata.org/1015/index.html</a:t>
            </a:r>
            <a:endParaRPr lang="en-US" altLang="zh-CN">
              <a:effectLst/>
              <a:latin typeface="Helvetica" pitchFamily="2" charset="0"/>
            </a:endParaRPr>
          </a:p>
          <a:p>
            <a:pPr indent="0" fontAlgn="auto">
              <a:spcAft>
                <a:spcPts val="1200"/>
              </a:spcAft>
            </a:pPr>
            <a:r>
              <a:rPr lang="en-US" altLang="zh-CN">
                <a:effectLst/>
                <a:latin typeface="Helvetica" pitchFamily="2" charset="0"/>
                <a:sym typeface="+mn-ea"/>
              </a:rPr>
              <a:t>2. https://archive.ics.uci.edu/ml/datasets/bank+marketing</a:t>
            </a:r>
            <a:endParaRPr lang="en-US" altLang="zh-CN">
              <a:effectLst/>
              <a:latin typeface="Helvetica" pitchFamily="2" charset="0"/>
            </a:endParaRPr>
          </a:p>
          <a:p>
            <a:pPr indent="0" fontAlgn="auto">
              <a:spcAft>
                <a:spcPts val="1200"/>
              </a:spcAft>
            </a:pPr>
            <a:r>
              <a:rPr lang="en-US" altLang="zh-CN">
                <a:effectLst/>
                <a:latin typeface="Helvetica" pitchFamily="2" charset="0"/>
                <a:sym typeface="+mn-ea"/>
              </a:rPr>
              <a:t>3. http://archive.ics.uci.edu/ml/datasets/Adult</a:t>
            </a:r>
            <a:endParaRPr lang="en-US" altLang="zh-CN">
              <a:effectLst/>
              <a:latin typeface="Helvetica" pitchFamily="2" charset="0"/>
            </a:endParaRPr>
          </a:p>
          <a:p>
            <a:pPr indent="0" fontAlgn="auto">
              <a:spcAft>
                <a:spcPts val="1200"/>
              </a:spcAft>
            </a:pPr>
            <a:endParaRPr lang="zh-CN" altLang="en-US"/>
          </a:p>
          <a:p>
            <a:pPr indent="0" fontAlgn="auto">
              <a:spcAft>
                <a:spcPts val="1200"/>
              </a:spcAft>
            </a:pPr>
            <a:r>
              <a:rPr lang="en-US" altLang="zh-CN"/>
              <a:t>Uniform sample</a:t>
            </a:r>
            <a:r>
              <a:rPr lang="zh-CN" altLang="en-US"/>
              <a:t>与</a:t>
            </a:r>
            <a:r>
              <a:rPr lang="en-US" altLang="zh-CN"/>
              <a:t>Preferential sample </a:t>
            </a:r>
            <a:r>
              <a:rPr lang="zh-CN" altLang="en-US"/>
              <a:t>论文链接：</a:t>
            </a:r>
            <a:endParaRPr lang="zh-CN" altLang="en-US"/>
          </a:p>
          <a:p>
            <a:pPr indent="0" fontAlgn="auto">
              <a:spcAft>
                <a:spcPts val="1200"/>
              </a:spcAft>
            </a:pPr>
            <a:r>
              <a:rPr lang="zh-CN" altLang="en-US" i="1">
                <a:solidFill>
                  <a:schemeClr val="accent1"/>
                </a:solidFill>
              </a:rPr>
              <a:t>https://link.springer.com/content/pdf/10.1007/s10115-011-0463-8.pdf</a:t>
            </a:r>
            <a:endParaRPr lang="zh-CN" altLang="en-US" i="1">
              <a:solidFill>
                <a:schemeClr val="accent1"/>
              </a:solidFill>
            </a:endParaRPr>
          </a:p>
          <a:p>
            <a:pPr indent="0" fontAlgn="auto">
              <a:spcAft>
                <a:spcPts val="1200"/>
              </a:spcAft>
            </a:pPr>
            <a:endParaRPr lang="zh-CN" altLang="en-US" i="1">
              <a:solidFill>
                <a:schemeClr val="accent1"/>
              </a:solidFill>
            </a:endParaRPr>
          </a:p>
          <a:p>
            <a:pPr indent="0" fontAlgn="auto">
              <a:spcAft>
                <a:spcPts val="1200"/>
              </a:spcAft>
            </a:pPr>
            <a:r>
              <a:rPr lang="zh-CN" altLang="en-US"/>
              <a:t>docker：</a:t>
            </a:r>
            <a:r>
              <a:rPr lang="en-US" altLang="zh-CN"/>
              <a:t>fairness:v1.1  [1.5G]</a:t>
            </a:r>
            <a:endParaRPr lang="zh-CN" altLang="en-US"/>
          </a:p>
          <a:p>
            <a:pPr indent="0" fontAlgn="auto">
              <a:spcAft>
                <a:spcPts val="1200"/>
              </a:spcAft>
            </a:pPr>
            <a:endParaRPr lang="zh-CN" altLang="en-US"/>
          </a:p>
          <a:p>
            <a:pPr indent="0" fontAlgn="auto">
              <a:spcAft>
                <a:spcPts val="1200"/>
              </a:spcAft>
            </a:pPr>
            <a:r>
              <a:rPr lang="en-US" altLang="zh-CN"/>
              <a:t>python3.11 </a:t>
            </a:r>
            <a:r>
              <a:rPr lang="zh-CN" altLang="en-US"/>
              <a:t>依赖库：</a:t>
            </a:r>
            <a:r>
              <a:rPr lang="en-US" altLang="zh-CN"/>
              <a:t>numpy, pandas, sklearn, matplotlib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 bwMode="auto">
          <a:xfrm>
            <a:off x="5641072" y="1892829"/>
            <a:ext cx="1920000" cy="1920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81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4601" y="2283612"/>
            <a:ext cx="1193083" cy="1265130"/>
          </a:xfrm>
          <a:prstGeom prst="rect">
            <a:avLst/>
          </a:prstGeom>
          <a:noFill/>
        </p:spPr>
        <p:txBody>
          <a:bodyPr wrap="square" lIns="135363" tIns="67679" rIns="135363" bIns="67679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accent1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7335" dirty="0">
                <a:solidFill>
                  <a:srgbClr val="023A89"/>
                </a:solidFill>
              </a:rPr>
              <a:t>建</a:t>
            </a:r>
            <a:endParaRPr lang="zh-CN" altLang="en-US" sz="7335" dirty="0">
              <a:solidFill>
                <a:srgbClr val="023A89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409539" y="2611324"/>
            <a:ext cx="1920000" cy="1920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81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73077" y="3002114"/>
            <a:ext cx="1193083" cy="1244675"/>
          </a:xfrm>
          <a:prstGeom prst="rect">
            <a:avLst/>
          </a:prstGeom>
          <a:noFill/>
        </p:spPr>
        <p:txBody>
          <a:bodyPr wrap="square" lIns="135363" tIns="67679" rIns="135363" bIns="67679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accent1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7200" dirty="0">
                <a:solidFill>
                  <a:srgbClr val="023A89"/>
                </a:solidFill>
              </a:rPr>
              <a:t>议</a:t>
            </a:r>
            <a:endParaRPr lang="zh-CN" altLang="en-US" sz="7200" dirty="0">
              <a:solidFill>
                <a:srgbClr val="023A89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447287" y="3135271"/>
            <a:ext cx="1920000" cy="1920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81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825" y="3526012"/>
            <a:ext cx="1193083" cy="1265130"/>
          </a:xfrm>
          <a:prstGeom prst="rect">
            <a:avLst/>
          </a:prstGeom>
          <a:noFill/>
        </p:spPr>
        <p:txBody>
          <a:bodyPr wrap="square" lIns="135363" tIns="67679" rIns="135363" bIns="67679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chemeClr val="accent1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7335" dirty="0">
                <a:solidFill>
                  <a:srgbClr val="023A89"/>
                </a:solidFill>
              </a:rPr>
              <a:t>请</a:t>
            </a:r>
            <a:endParaRPr lang="zh-CN" altLang="en-US" sz="7335" dirty="0">
              <a:solidFill>
                <a:srgbClr val="023A89"/>
              </a:solidFill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2959857" y="2181123"/>
            <a:ext cx="1920000" cy="1920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381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srgbClr val="64C8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349" y="2571856"/>
            <a:ext cx="1193083" cy="1265130"/>
          </a:xfrm>
          <a:prstGeom prst="rect">
            <a:avLst/>
          </a:prstGeom>
          <a:noFill/>
          <a:ln w="22225">
            <a:noFill/>
          </a:ln>
        </p:spPr>
        <p:txBody>
          <a:bodyPr wrap="square" lIns="135363" tIns="67679" rIns="135363" bIns="67679" rtlCol="0">
            <a:spAutoFit/>
          </a:bodyPr>
          <a:lstStyle/>
          <a:p>
            <a:pPr algn="ctr"/>
            <a:r>
              <a:rPr lang="zh-CN" altLang="en-US" sz="7335" b="1" dirty="0">
                <a:solidFill>
                  <a:srgbClr val="023A89"/>
                </a:solidFill>
                <a:effectLst>
                  <a:innerShdw blurRad="50800" dist="63500" dir="18900000">
                    <a:prstClr val="black">
                      <a:alpha val="30000"/>
                    </a:prstClr>
                  </a:innerShdw>
                </a:effectLst>
                <a:latin typeface="Impact" panose="020B0806030902050204" pitchFamily="34" charset="0"/>
                <a:cs typeface="Aharoni" panose="02010803020104030203" pitchFamily="2" charset="-79"/>
              </a:rPr>
              <a:t>恳</a:t>
            </a:r>
            <a:endParaRPr lang="zh-CN" altLang="en-US" sz="6665" b="1" dirty="0">
              <a:solidFill>
                <a:srgbClr val="023A89"/>
              </a:solidFill>
              <a:effectLst>
                <a:innerShdw blurRad="50800" dist="63500" dir="18900000">
                  <a:prstClr val="black">
                    <a:alpha val="30000"/>
                  </a:prstClr>
                </a:innerShdw>
              </a:effectLst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MH_Other_4"/>
          <p:cNvSpPr/>
          <p:nvPr>
            <p:custDataLst>
              <p:tags r:id="rId1"/>
            </p:custDataLst>
          </p:nvPr>
        </p:nvSpPr>
        <p:spPr>
          <a:xfrm>
            <a:off x="8690039" y="4735316"/>
            <a:ext cx="576000" cy="576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4" name="MH_Other_4"/>
          <p:cNvSpPr/>
          <p:nvPr>
            <p:custDataLst>
              <p:tags r:id="rId2"/>
            </p:custDataLst>
          </p:nvPr>
        </p:nvSpPr>
        <p:spPr>
          <a:xfrm>
            <a:off x="3192346" y="4557891"/>
            <a:ext cx="359351" cy="355199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5" name="MH_Other_4"/>
          <p:cNvSpPr/>
          <p:nvPr>
            <p:custDataLst>
              <p:tags r:id="rId3"/>
            </p:custDataLst>
          </p:nvPr>
        </p:nvSpPr>
        <p:spPr>
          <a:xfrm>
            <a:off x="10153657" y="2094752"/>
            <a:ext cx="768000" cy="768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6" name="MH_Other_4"/>
          <p:cNvSpPr/>
          <p:nvPr>
            <p:custDataLst>
              <p:tags r:id="rId4"/>
            </p:custDataLst>
          </p:nvPr>
        </p:nvSpPr>
        <p:spPr>
          <a:xfrm>
            <a:off x="936633" y="3327223"/>
            <a:ext cx="768000" cy="768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7" name="MH_Other_4"/>
          <p:cNvSpPr/>
          <p:nvPr>
            <p:custDataLst>
              <p:tags r:id="rId5"/>
            </p:custDataLst>
          </p:nvPr>
        </p:nvSpPr>
        <p:spPr>
          <a:xfrm>
            <a:off x="1896744" y="4229665"/>
            <a:ext cx="473853" cy="468379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8" name="MH_Other_4"/>
          <p:cNvSpPr/>
          <p:nvPr>
            <p:custDataLst>
              <p:tags r:id="rId6"/>
            </p:custDataLst>
          </p:nvPr>
        </p:nvSpPr>
        <p:spPr>
          <a:xfrm>
            <a:off x="8175735" y="1721240"/>
            <a:ext cx="384000" cy="384000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29" name="MH_Other_4"/>
          <p:cNvSpPr/>
          <p:nvPr>
            <p:custDataLst>
              <p:tags r:id="rId7"/>
            </p:custDataLst>
          </p:nvPr>
        </p:nvSpPr>
        <p:spPr>
          <a:xfrm>
            <a:off x="3216277" y="1489351"/>
            <a:ext cx="469129" cy="463711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0" name="MH_Other_4"/>
          <p:cNvSpPr/>
          <p:nvPr>
            <p:custDataLst>
              <p:tags r:id="rId8"/>
            </p:custDataLst>
          </p:nvPr>
        </p:nvSpPr>
        <p:spPr>
          <a:xfrm>
            <a:off x="6798932" y="4333942"/>
            <a:ext cx="312000" cy="30839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1" name="MH_Other_4"/>
          <p:cNvSpPr/>
          <p:nvPr>
            <p:custDataLst>
              <p:tags r:id="rId9"/>
            </p:custDataLst>
          </p:nvPr>
        </p:nvSpPr>
        <p:spPr>
          <a:xfrm>
            <a:off x="9673392" y="4433123"/>
            <a:ext cx="480000" cy="480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2" name="MH_Other_4"/>
          <p:cNvSpPr/>
          <p:nvPr>
            <p:custDataLst>
              <p:tags r:id="rId10"/>
            </p:custDataLst>
          </p:nvPr>
        </p:nvSpPr>
        <p:spPr>
          <a:xfrm>
            <a:off x="1956212" y="2569995"/>
            <a:ext cx="432000" cy="432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MH_Other_4"/>
          <p:cNvSpPr/>
          <p:nvPr>
            <p:custDataLst>
              <p:tags r:id="rId11"/>
            </p:custDataLst>
          </p:nvPr>
        </p:nvSpPr>
        <p:spPr>
          <a:xfrm>
            <a:off x="4658352" y="2094752"/>
            <a:ext cx="384000" cy="384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4" name="MH_Other_4"/>
          <p:cNvSpPr/>
          <p:nvPr>
            <p:custDataLst>
              <p:tags r:id="rId12"/>
            </p:custDataLst>
          </p:nvPr>
        </p:nvSpPr>
        <p:spPr>
          <a:xfrm>
            <a:off x="7565258" y="4699286"/>
            <a:ext cx="267697" cy="267697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MH_Other_4"/>
          <p:cNvSpPr/>
          <p:nvPr>
            <p:custDataLst>
              <p:tags r:id="rId13"/>
            </p:custDataLst>
          </p:nvPr>
        </p:nvSpPr>
        <p:spPr>
          <a:xfrm>
            <a:off x="6839879" y="1412824"/>
            <a:ext cx="288000" cy="288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6" name="MH_Other_4"/>
          <p:cNvSpPr/>
          <p:nvPr>
            <p:custDataLst>
              <p:tags r:id="rId14"/>
            </p:custDataLst>
          </p:nvPr>
        </p:nvSpPr>
        <p:spPr>
          <a:xfrm>
            <a:off x="4083911" y="4488083"/>
            <a:ext cx="240000" cy="240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MH_Other_4"/>
          <p:cNvSpPr/>
          <p:nvPr>
            <p:custDataLst>
              <p:tags r:id="rId15"/>
            </p:custDataLst>
          </p:nvPr>
        </p:nvSpPr>
        <p:spPr>
          <a:xfrm>
            <a:off x="9817392" y="3327223"/>
            <a:ext cx="192000" cy="192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MH_Other_4"/>
          <p:cNvSpPr/>
          <p:nvPr>
            <p:custDataLst>
              <p:tags r:id="rId16"/>
            </p:custDataLst>
          </p:nvPr>
        </p:nvSpPr>
        <p:spPr>
          <a:xfrm>
            <a:off x="6028745" y="4951864"/>
            <a:ext cx="336000" cy="336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363" tIns="67679" rIns="135363" bIns="67679" anchor="ctr"/>
          <a:lstStyle/>
          <a:p>
            <a:pPr algn="ctr"/>
            <a:endParaRPr lang="en-US" sz="3200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网Chenying0907出品 10"/>
          <p:cNvSpPr>
            <a:spLocks noChangeAspect="1"/>
          </p:cNvSpPr>
          <p:nvPr/>
        </p:nvSpPr>
        <p:spPr>
          <a:xfrm>
            <a:off x="4821713" y="1129490"/>
            <a:ext cx="1940539" cy="2113804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innerShdw blurRad="1524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endParaRPr lang="zh-CN" altLang="en-US" sz="3200">
              <a:latin typeface="Impact" panose="020B080603090205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0716" y="3701481"/>
            <a:ext cx="5110029" cy="82994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淘宝网Chenying0907出品 12"/>
          <p:cNvSpPr/>
          <p:nvPr/>
        </p:nvSpPr>
        <p:spPr>
          <a:xfrm>
            <a:off x="8368461" y="5477629"/>
            <a:ext cx="1508785" cy="150878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4" name="淘宝网Chenying0907出品 13"/>
          <p:cNvSpPr/>
          <p:nvPr/>
        </p:nvSpPr>
        <p:spPr>
          <a:xfrm>
            <a:off x="11248781" y="5124789"/>
            <a:ext cx="1508785" cy="150878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5" name="淘宝网Chenying0907出品 14"/>
          <p:cNvSpPr/>
          <p:nvPr/>
        </p:nvSpPr>
        <p:spPr>
          <a:xfrm>
            <a:off x="2596621" y="6288117"/>
            <a:ext cx="1508785" cy="150878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6" name="淘宝网Chenying0907出品 15"/>
          <p:cNvSpPr>
            <a:spLocks noChangeAspect="1"/>
          </p:cNvSpPr>
          <p:nvPr/>
        </p:nvSpPr>
        <p:spPr>
          <a:xfrm>
            <a:off x="6337219" y="6143097"/>
            <a:ext cx="768000" cy="768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7" name="淘宝网Chenying0907出品 16"/>
          <p:cNvSpPr>
            <a:spLocks noChangeAspect="1"/>
          </p:cNvSpPr>
          <p:nvPr/>
        </p:nvSpPr>
        <p:spPr>
          <a:xfrm>
            <a:off x="10337932" y="6288117"/>
            <a:ext cx="864000" cy="864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8" name="淘宝网Chenying0907出品 17"/>
          <p:cNvSpPr>
            <a:spLocks noChangeAspect="1"/>
          </p:cNvSpPr>
          <p:nvPr/>
        </p:nvSpPr>
        <p:spPr>
          <a:xfrm>
            <a:off x="7216453" y="6576117"/>
            <a:ext cx="1152000" cy="1152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9" name="淘宝网Chenying0907出品 18"/>
          <p:cNvSpPr>
            <a:spLocks noChangeAspect="1"/>
          </p:cNvSpPr>
          <p:nvPr/>
        </p:nvSpPr>
        <p:spPr>
          <a:xfrm>
            <a:off x="4213857" y="5770287"/>
            <a:ext cx="672000" cy="67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0" name="淘宝网Chenying0907出品 19"/>
          <p:cNvSpPr>
            <a:spLocks noChangeAspect="1"/>
          </p:cNvSpPr>
          <p:nvPr/>
        </p:nvSpPr>
        <p:spPr>
          <a:xfrm>
            <a:off x="1679509" y="6142783"/>
            <a:ext cx="672000" cy="672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1" name="淘宝网Chenying0907出品 20"/>
          <p:cNvSpPr>
            <a:spLocks noChangeAspect="1"/>
          </p:cNvSpPr>
          <p:nvPr/>
        </p:nvSpPr>
        <p:spPr>
          <a:xfrm>
            <a:off x="1007509" y="6706511"/>
            <a:ext cx="672000" cy="67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2" name="淘宝网Chenying0907出品 21"/>
          <p:cNvSpPr>
            <a:spLocks noChangeAspect="1"/>
          </p:cNvSpPr>
          <p:nvPr/>
        </p:nvSpPr>
        <p:spPr>
          <a:xfrm>
            <a:off x="335360" y="6521844"/>
            <a:ext cx="432000" cy="432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905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3" name="淘宝网Chenying0907出品 22"/>
          <p:cNvSpPr>
            <a:spLocks noChangeAspect="1"/>
          </p:cNvSpPr>
          <p:nvPr/>
        </p:nvSpPr>
        <p:spPr>
          <a:xfrm>
            <a:off x="5236755" y="6017083"/>
            <a:ext cx="336000" cy="336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4" name="淘宝网Chenying0907出品 23"/>
          <p:cNvSpPr>
            <a:spLocks noChangeAspect="1"/>
          </p:cNvSpPr>
          <p:nvPr/>
        </p:nvSpPr>
        <p:spPr>
          <a:xfrm>
            <a:off x="5842764" y="5711183"/>
            <a:ext cx="336000" cy="336000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952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grpSp>
        <p:nvGrpSpPr>
          <p:cNvPr id="7" name="淘宝网Chenying0907出品 6"/>
          <p:cNvGrpSpPr/>
          <p:nvPr/>
        </p:nvGrpSpPr>
        <p:grpSpPr>
          <a:xfrm>
            <a:off x="5549057" y="973692"/>
            <a:ext cx="2236729" cy="2438464"/>
            <a:chOff x="4161788" y="-1676722"/>
            <a:chExt cx="1677546" cy="1828848"/>
          </a:xfrm>
        </p:grpSpPr>
        <p:sp>
          <p:nvSpPr>
            <p:cNvPr id="29" name="淘宝网Chenying0907出品 10"/>
            <p:cNvSpPr>
              <a:spLocks noChangeAspect="1"/>
            </p:cNvSpPr>
            <p:nvPr/>
          </p:nvSpPr>
          <p:spPr>
            <a:xfrm>
              <a:off x="4161788" y="-1676722"/>
              <a:ext cx="1677546" cy="1828848"/>
            </a:xfrm>
            <a:custGeom>
              <a:avLst/>
              <a:gdLst>
                <a:gd name="connsiteX0" fmla="*/ 653528 w 1305333"/>
                <a:gd name="connsiteY0" fmla="*/ 0 h 1424419"/>
                <a:gd name="connsiteX1" fmla="*/ 757287 w 1305333"/>
                <a:gd name="connsiteY1" fmla="*/ 32444 h 1424419"/>
                <a:gd name="connsiteX2" fmla="*/ 1206876 w 1305333"/>
                <a:gd name="connsiteY2" fmla="*/ 284945 h 1424419"/>
                <a:gd name="connsiteX3" fmla="*/ 1233464 w 1305333"/>
                <a:gd name="connsiteY3" fmla="*/ 306775 h 1424419"/>
                <a:gd name="connsiteX4" fmla="*/ 1299728 w 1305333"/>
                <a:gd name="connsiteY4" fmla="*/ 452301 h 1424419"/>
                <a:gd name="connsiteX5" fmla="*/ 1303099 w 1305333"/>
                <a:gd name="connsiteY5" fmla="*/ 495558 h 1424419"/>
                <a:gd name="connsiteX6" fmla="*/ 1303099 w 1305333"/>
                <a:gd name="connsiteY6" fmla="*/ 952393 h 1424419"/>
                <a:gd name="connsiteX7" fmla="*/ 1299356 w 1305333"/>
                <a:gd name="connsiteY7" fmla="*/ 974248 h 1424419"/>
                <a:gd name="connsiteX8" fmla="*/ 1193590 w 1305333"/>
                <a:gd name="connsiteY8" fmla="*/ 1159518 h 1424419"/>
                <a:gd name="connsiteX9" fmla="*/ 1188747 w 1305333"/>
                <a:gd name="connsiteY9" fmla="*/ 1163476 h 1424419"/>
                <a:gd name="connsiteX10" fmla="*/ 792288 w 1305333"/>
                <a:gd name="connsiteY10" fmla="*/ 1385653 h 1424419"/>
                <a:gd name="connsiteX11" fmla="*/ 522686 w 1305333"/>
                <a:gd name="connsiteY11" fmla="*/ 1384922 h 1424419"/>
                <a:gd name="connsiteX12" fmla="*/ 80344 w 1305333"/>
                <a:gd name="connsiteY12" fmla="*/ 1139323 h 1424419"/>
                <a:gd name="connsiteX13" fmla="*/ 68397 w 1305333"/>
                <a:gd name="connsiteY13" fmla="*/ 1130059 h 1424419"/>
                <a:gd name="connsiteX14" fmla="*/ 667 w 1305333"/>
                <a:gd name="connsiteY14" fmla="*/ 999105 h 1424419"/>
                <a:gd name="connsiteX15" fmla="*/ 0 w 1305333"/>
                <a:gd name="connsiteY15" fmla="*/ 972364 h 1424419"/>
                <a:gd name="connsiteX16" fmla="*/ 2496 w 1305333"/>
                <a:gd name="connsiteY16" fmla="*/ 463106 h 1424419"/>
                <a:gd name="connsiteX17" fmla="*/ 2458 w 1305333"/>
                <a:gd name="connsiteY17" fmla="*/ 429563 h 1424419"/>
                <a:gd name="connsiteX18" fmla="*/ 75248 w 1305333"/>
                <a:gd name="connsiteY18" fmla="*/ 303202 h 1424419"/>
                <a:gd name="connsiteX19" fmla="*/ 103465 w 1305333"/>
                <a:gd name="connsiteY19" fmla="*/ 288252 h 1424419"/>
                <a:gd name="connsiteX20" fmla="*/ 541533 w 1305333"/>
                <a:gd name="connsiteY20" fmla="*/ 38110 h 1424419"/>
                <a:gd name="connsiteX21" fmla="*/ 653528 w 1305333"/>
                <a:gd name="connsiteY21" fmla="*/ 0 h 1424419"/>
                <a:gd name="connsiteX0-1" fmla="*/ 653528 w 1305333"/>
                <a:gd name="connsiteY0-2" fmla="*/ 0 h 1424419"/>
                <a:gd name="connsiteX1-3" fmla="*/ 757287 w 1305333"/>
                <a:gd name="connsiteY1-4" fmla="*/ 32444 h 1424419"/>
                <a:gd name="connsiteX2-5" fmla="*/ 1206876 w 1305333"/>
                <a:gd name="connsiteY2-6" fmla="*/ 284945 h 1424419"/>
                <a:gd name="connsiteX3-7" fmla="*/ 1233464 w 1305333"/>
                <a:gd name="connsiteY3-8" fmla="*/ 306775 h 1424419"/>
                <a:gd name="connsiteX4-9" fmla="*/ 1301712 w 1305333"/>
                <a:gd name="connsiteY4-10" fmla="*/ 442384 h 1424419"/>
                <a:gd name="connsiteX5-11" fmla="*/ 1303099 w 1305333"/>
                <a:gd name="connsiteY5-12" fmla="*/ 495558 h 1424419"/>
                <a:gd name="connsiteX6-13" fmla="*/ 1303099 w 1305333"/>
                <a:gd name="connsiteY6-14" fmla="*/ 952393 h 1424419"/>
                <a:gd name="connsiteX7-15" fmla="*/ 1299356 w 1305333"/>
                <a:gd name="connsiteY7-16" fmla="*/ 974248 h 1424419"/>
                <a:gd name="connsiteX8-17" fmla="*/ 1193590 w 1305333"/>
                <a:gd name="connsiteY8-18" fmla="*/ 1159518 h 1424419"/>
                <a:gd name="connsiteX9-19" fmla="*/ 1188747 w 1305333"/>
                <a:gd name="connsiteY9-20" fmla="*/ 1163476 h 1424419"/>
                <a:gd name="connsiteX10-21" fmla="*/ 792288 w 1305333"/>
                <a:gd name="connsiteY10-22" fmla="*/ 1385653 h 1424419"/>
                <a:gd name="connsiteX11-23" fmla="*/ 522686 w 1305333"/>
                <a:gd name="connsiteY11-24" fmla="*/ 1384922 h 1424419"/>
                <a:gd name="connsiteX12-25" fmla="*/ 80344 w 1305333"/>
                <a:gd name="connsiteY12-26" fmla="*/ 1139323 h 1424419"/>
                <a:gd name="connsiteX13-27" fmla="*/ 68397 w 1305333"/>
                <a:gd name="connsiteY13-28" fmla="*/ 1130059 h 1424419"/>
                <a:gd name="connsiteX14-29" fmla="*/ 667 w 1305333"/>
                <a:gd name="connsiteY14-30" fmla="*/ 999105 h 1424419"/>
                <a:gd name="connsiteX15-31" fmla="*/ 0 w 1305333"/>
                <a:gd name="connsiteY15-32" fmla="*/ 972364 h 1424419"/>
                <a:gd name="connsiteX16-33" fmla="*/ 2496 w 1305333"/>
                <a:gd name="connsiteY16-34" fmla="*/ 463106 h 1424419"/>
                <a:gd name="connsiteX17-35" fmla="*/ 2458 w 1305333"/>
                <a:gd name="connsiteY17-36" fmla="*/ 429563 h 1424419"/>
                <a:gd name="connsiteX18-37" fmla="*/ 75248 w 1305333"/>
                <a:gd name="connsiteY18-38" fmla="*/ 303202 h 1424419"/>
                <a:gd name="connsiteX19-39" fmla="*/ 103465 w 1305333"/>
                <a:gd name="connsiteY19-40" fmla="*/ 288252 h 1424419"/>
                <a:gd name="connsiteX20-41" fmla="*/ 541533 w 1305333"/>
                <a:gd name="connsiteY20-42" fmla="*/ 38110 h 1424419"/>
                <a:gd name="connsiteX21-43" fmla="*/ 653528 w 1305333"/>
                <a:gd name="connsiteY21-44" fmla="*/ 0 h 1424419"/>
                <a:gd name="connsiteX0-45" fmla="*/ 653528 w 1305333"/>
                <a:gd name="connsiteY0-46" fmla="*/ 0 h 1424419"/>
                <a:gd name="connsiteX1-47" fmla="*/ 757287 w 1305333"/>
                <a:gd name="connsiteY1-48" fmla="*/ 32444 h 1424419"/>
                <a:gd name="connsiteX2-49" fmla="*/ 1206876 w 1305333"/>
                <a:gd name="connsiteY2-50" fmla="*/ 284945 h 1424419"/>
                <a:gd name="connsiteX3-51" fmla="*/ 1233464 w 1305333"/>
                <a:gd name="connsiteY3-52" fmla="*/ 306775 h 1424419"/>
                <a:gd name="connsiteX4-53" fmla="*/ 1301712 w 1305333"/>
                <a:gd name="connsiteY4-54" fmla="*/ 442384 h 1424419"/>
                <a:gd name="connsiteX5-55" fmla="*/ 1303099 w 1305333"/>
                <a:gd name="connsiteY5-56" fmla="*/ 495558 h 1424419"/>
                <a:gd name="connsiteX6-57" fmla="*/ 1303099 w 1305333"/>
                <a:gd name="connsiteY6-58" fmla="*/ 952393 h 1424419"/>
                <a:gd name="connsiteX7-59" fmla="*/ 1299356 w 1305333"/>
                <a:gd name="connsiteY7-60" fmla="*/ 974248 h 1424419"/>
                <a:gd name="connsiteX8-61" fmla="*/ 1193590 w 1305333"/>
                <a:gd name="connsiteY8-62" fmla="*/ 1159518 h 1424419"/>
                <a:gd name="connsiteX9-63" fmla="*/ 1188747 w 1305333"/>
                <a:gd name="connsiteY9-64" fmla="*/ 1163476 h 1424419"/>
                <a:gd name="connsiteX10-65" fmla="*/ 792288 w 1305333"/>
                <a:gd name="connsiteY10-66" fmla="*/ 1385653 h 1424419"/>
                <a:gd name="connsiteX11-67" fmla="*/ 522686 w 1305333"/>
                <a:gd name="connsiteY11-68" fmla="*/ 1384922 h 1424419"/>
                <a:gd name="connsiteX12-69" fmla="*/ 80344 w 1305333"/>
                <a:gd name="connsiteY12-70" fmla="*/ 1139323 h 1424419"/>
                <a:gd name="connsiteX13-71" fmla="*/ 68397 w 1305333"/>
                <a:gd name="connsiteY13-72" fmla="*/ 1130059 h 1424419"/>
                <a:gd name="connsiteX14-73" fmla="*/ 667 w 1305333"/>
                <a:gd name="connsiteY14-74" fmla="*/ 999105 h 1424419"/>
                <a:gd name="connsiteX15-75" fmla="*/ 0 w 1305333"/>
                <a:gd name="connsiteY15-76" fmla="*/ 972364 h 1424419"/>
                <a:gd name="connsiteX16-77" fmla="*/ 2496 w 1305333"/>
                <a:gd name="connsiteY16-78" fmla="*/ 463106 h 1424419"/>
                <a:gd name="connsiteX17-79" fmla="*/ 2458 w 1305333"/>
                <a:gd name="connsiteY17-80" fmla="*/ 429563 h 1424419"/>
                <a:gd name="connsiteX18-81" fmla="*/ 75248 w 1305333"/>
                <a:gd name="connsiteY18-82" fmla="*/ 303202 h 1424419"/>
                <a:gd name="connsiteX19-83" fmla="*/ 103465 w 1305333"/>
                <a:gd name="connsiteY19-84" fmla="*/ 288252 h 1424419"/>
                <a:gd name="connsiteX20-85" fmla="*/ 541533 w 1305333"/>
                <a:gd name="connsiteY20-86" fmla="*/ 38110 h 1424419"/>
                <a:gd name="connsiteX21-87" fmla="*/ 653528 w 1305333"/>
                <a:gd name="connsiteY21-88" fmla="*/ 0 h 1424419"/>
                <a:gd name="connsiteX0-89" fmla="*/ 653528 w 1306046"/>
                <a:gd name="connsiteY0-90" fmla="*/ 0 h 1424419"/>
                <a:gd name="connsiteX1-91" fmla="*/ 757287 w 1306046"/>
                <a:gd name="connsiteY1-92" fmla="*/ 32444 h 1424419"/>
                <a:gd name="connsiteX2-93" fmla="*/ 1206876 w 1306046"/>
                <a:gd name="connsiteY2-94" fmla="*/ 284945 h 1424419"/>
                <a:gd name="connsiteX3-95" fmla="*/ 1233464 w 1306046"/>
                <a:gd name="connsiteY3-96" fmla="*/ 306775 h 1424419"/>
                <a:gd name="connsiteX4-97" fmla="*/ 1301712 w 1306046"/>
                <a:gd name="connsiteY4-98" fmla="*/ 442384 h 1424419"/>
                <a:gd name="connsiteX5-99" fmla="*/ 1303099 w 1306046"/>
                <a:gd name="connsiteY5-100" fmla="*/ 495558 h 1424419"/>
                <a:gd name="connsiteX6-101" fmla="*/ 1303099 w 1306046"/>
                <a:gd name="connsiteY6-102" fmla="*/ 952393 h 1424419"/>
                <a:gd name="connsiteX7-103" fmla="*/ 1305306 w 1306046"/>
                <a:gd name="connsiteY7-104" fmla="*/ 990115 h 1424419"/>
                <a:gd name="connsiteX8-105" fmla="*/ 1193590 w 1306046"/>
                <a:gd name="connsiteY8-106" fmla="*/ 1159518 h 1424419"/>
                <a:gd name="connsiteX9-107" fmla="*/ 1188747 w 1306046"/>
                <a:gd name="connsiteY9-108" fmla="*/ 1163476 h 1424419"/>
                <a:gd name="connsiteX10-109" fmla="*/ 792288 w 1306046"/>
                <a:gd name="connsiteY10-110" fmla="*/ 1385653 h 1424419"/>
                <a:gd name="connsiteX11-111" fmla="*/ 522686 w 1306046"/>
                <a:gd name="connsiteY11-112" fmla="*/ 1384922 h 1424419"/>
                <a:gd name="connsiteX12-113" fmla="*/ 80344 w 1306046"/>
                <a:gd name="connsiteY12-114" fmla="*/ 1139323 h 1424419"/>
                <a:gd name="connsiteX13-115" fmla="*/ 68397 w 1306046"/>
                <a:gd name="connsiteY13-116" fmla="*/ 1130059 h 1424419"/>
                <a:gd name="connsiteX14-117" fmla="*/ 667 w 1306046"/>
                <a:gd name="connsiteY14-118" fmla="*/ 999105 h 1424419"/>
                <a:gd name="connsiteX15-119" fmla="*/ 0 w 1306046"/>
                <a:gd name="connsiteY15-120" fmla="*/ 972364 h 1424419"/>
                <a:gd name="connsiteX16-121" fmla="*/ 2496 w 1306046"/>
                <a:gd name="connsiteY16-122" fmla="*/ 463106 h 1424419"/>
                <a:gd name="connsiteX17-123" fmla="*/ 2458 w 1306046"/>
                <a:gd name="connsiteY17-124" fmla="*/ 429563 h 1424419"/>
                <a:gd name="connsiteX18-125" fmla="*/ 75248 w 1306046"/>
                <a:gd name="connsiteY18-126" fmla="*/ 303202 h 1424419"/>
                <a:gd name="connsiteX19-127" fmla="*/ 103465 w 1306046"/>
                <a:gd name="connsiteY19-128" fmla="*/ 288252 h 1424419"/>
                <a:gd name="connsiteX20-129" fmla="*/ 541533 w 1306046"/>
                <a:gd name="connsiteY20-130" fmla="*/ 38110 h 1424419"/>
                <a:gd name="connsiteX21-131" fmla="*/ 653528 w 1306046"/>
                <a:gd name="connsiteY21-132" fmla="*/ 0 h 1424419"/>
                <a:gd name="connsiteX0-133" fmla="*/ 653528 w 1305333"/>
                <a:gd name="connsiteY0-134" fmla="*/ 0 h 1424419"/>
                <a:gd name="connsiteX1-135" fmla="*/ 757287 w 1305333"/>
                <a:gd name="connsiteY1-136" fmla="*/ 32444 h 1424419"/>
                <a:gd name="connsiteX2-137" fmla="*/ 1206876 w 1305333"/>
                <a:gd name="connsiteY2-138" fmla="*/ 284945 h 1424419"/>
                <a:gd name="connsiteX3-139" fmla="*/ 1233464 w 1305333"/>
                <a:gd name="connsiteY3-140" fmla="*/ 306775 h 1424419"/>
                <a:gd name="connsiteX4-141" fmla="*/ 1301712 w 1305333"/>
                <a:gd name="connsiteY4-142" fmla="*/ 442384 h 1424419"/>
                <a:gd name="connsiteX5-143" fmla="*/ 1303099 w 1305333"/>
                <a:gd name="connsiteY5-144" fmla="*/ 495558 h 1424419"/>
                <a:gd name="connsiteX6-145" fmla="*/ 1303099 w 1305333"/>
                <a:gd name="connsiteY6-146" fmla="*/ 952393 h 1424419"/>
                <a:gd name="connsiteX7-147" fmla="*/ 1305306 w 1305333"/>
                <a:gd name="connsiteY7-148" fmla="*/ 990115 h 1424419"/>
                <a:gd name="connsiteX8-149" fmla="*/ 1193590 w 1305333"/>
                <a:gd name="connsiteY8-150" fmla="*/ 1159518 h 1424419"/>
                <a:gd name="connsiteX9-151" fmla="*/ 1188747 w 1305333"/>
                <a:gd name="connsiteY9-152" fmla="*/ 1163476 h 1424419"/>
                <a:gd name="connsiteX10-153" fmla="*/ 792288 w 1305333"/>
                <a:gd name="connsiteY10-154" fmla="*/ 1385653 h 1424419"/>
                <a:gd name="connsiteX11-155" fmla="*/ 522686 w 1305333"/>
                <a:gd name="connsiteY11-156" fmla="*/ 1384922 h 1424419"/>
                <a:gd name="connsiteX12-157" fmla="*/ 80344 w 1305333"/>
                <a:gd name="connsiteY12-158" fmla="*/ 1139323 h 1424419"/>
                <a:gd name="connsiteX13-159" fmla="*/ 68397 w 1305333"/>
                <a:gd name="connsiteY13-160" fmla="*/ 1130059 h 1424419"/>
                <a:gd name="connsiteX14-161" fmla="*/ 667 w 1305333"/>
                <a:gd name="connsiteY14-162" fmla="*/ 999105 h 1424419"/>
                <a:gd name="connsiteX15-163" fmla="*/ 0 w 1305333"/>
                <a:gd name="connsiteY15-164" fmla="*/ 972364 h 1424419"/>
                <a:gd name="connsiteX16-165" fmla="*/ 2496 w 1305333"/>
                <a:gd name="connsiteY16-166" fmla="*/ 463106 h 1424419"/>
                <a:gd name="connsiteX17-167" fmla="*/ 2458 w 1305333"/>
                <a:gd name="connsiteY17-168" fmla="*/ 429563 h 1424419"/>
                <a:gd name="connsiteX18-169" fmla="*/ 75248 w 1305333"/>
                <a:gd name="connsiteY18-170" fmla="*/ 303202 h 1424419"/>
                <a:gd name="connsiteX19-171" fmla="*/ 103465 w 1305333"/>
                <a:gd name="connsiteY19-172" fmla="*/ 288252 h 1424419"/>
                <a:gd name="connsiteX20-173" fmla="*/ 541533 w 1305333"/>
                <a:gd name="connsiteY20-174" fmla="*/ 38110 h 1424419"/>
                <a:gd name="connsiteX21-175" fmla="*/ 653528 w 1305333"/>
                <a:gd name="connsiteY21-176" fmla="*/ 0 h 1424419"/>
                <a:gd name="connsiteX0-177" fmla="*/ 653528 w 1305333"/>
                <a:gd name="connsiteY0-178" fmla="*/ 0 h 1424419"/>
                <a:gd name="connsiteX1-179" fmla="*/ 757287 w 1305333"/>
                <a:gd name="connsiteY1-180" fmla="*/ 32444 h 1424419"/>
                <a:gd name="connsiteX2-181" fmla="*/ 1206876 w 1305333"/>
                <a:gd name="connsiteY2-182" fmla="*/ 284945 h 1424419"/>
                <a:gd name="connsiteX3-183" fmla="*/ 1233464 w 1305333"/>
                <a:gd name="connsiteY3-184" fmla="*/ 306775 h 1424419"/>
                <a:gd name="connsiteX4-185" fmla="*/ 1301712 w 1305333"/>
                <a:gd name="connsiteY4-186" fmla="*/ 442384 h 1424419"/>
                <a:gd name="connsiteX5-187" fmla="*/ 1303099 w 1305333"/>
                <a:gd name="connsiteY5-188" fmla="*/ 495558 h 1424419"/>
                <a:gd name="connsiteX6-189" fmla="*/ 1303099 w 1305333"/>
                <a:gd name="connsiteY6-190" fmla="*/ 952393 h 1424419"/>
                <a:gd name="connsiteX7-191" fmla="*/ 1305306 w 1305333"/>
                <a:gd name="connsiteY7-192" fmla="*/ 990115 h 1424419"/>
                <a:gd name="connsiteX8-193" fmla="*/ 1193590 w 1305333"/>
                <a:gd name="connsiteY8-194" fmla="*/ 1159518 h 1424419"/>
                <a:gd name="connsiteX9-195" fmla="*/ 1172881 w 1305333"/>
                <a:gd name="connsiteY9-196" fmla="*/ 1179342 h 1424419"/>
                <a:gd name="connsiteX10-197" fmla="*/ 792288 w 1305333"/>
                <a:gd name="connsiteY10-198" fmla="*/ 1385653 h 1424419"/>
                <a:gd name="connsiteX11-199" fmla="*/ 522686 w 1305333"/>
                <a:gd name="connsiteY11-200" fmla="*/ 1384922 h 1424419"/>
                <a:gd name="connsiteX12-201" fmla="*/ 80344 w 1305333"/>
                <a:gd name="connsiteY12-202" fmla="*/ 1139323 h 1424419"/>
                <a:gd name="connsiteX13-203" fmla="*/ 68397 w 1305333"/>
                <a:gd name="connsiteY13-204" fmla="*/ 1130059 h 1424419"/>
                <a:gd name="connsiteX14-205" fmla="*/ 667 w 1305333"/>
                <a:gd name="connsiteY14-206" fmla="*/ 999105 h 1424419"/>
                <a:gd name="connsiteX15-207" fmla="*/ 0 w 1305333"/>
                <a:gd name="connsiteY15-208" fmla="*/ 972364 h 1424419"/>
                <a:gd name="connsiteX16-209" fmla="*/ 2496 w 1305333"/>
                <a:gd name="connsiteY16-210" fmla="*/ 463106 h 1424419"/>
                <a:gd name="connsiteX17-211" fmla="*/ 2458 w 1305333"/>
                <a:gd name="connsiteY17-212" fmla="*/ 429563 h 1424419"/>
                <a:gd name="connsiteX18-213" fmla="*/ 75248 w 1305333"/>
                <a:gd name="connsiteY18-214" fmla="*/ 303202 h 1424419"/>
                <a:gd name="connsiteX19-215" fmla="*/ 103465 w 1305333"/>
                <a:gd name="connsiteY19-216" fmla="*/ 288252 h 1424419"/>
                <a:gd name="connsiteX20-217" fmla="*/ 541533 w 1305333"/>
                <a:gd name="connsiteY20-218" fmla="*/ 38110 h 1424419"/>
                <a:gd name="connsiteX21-219" fmla="*/ 653528 w 1305333"/>
                <a:gd name="connsiteY21-220" fmla="*/ 0 h 1424419"/>
                <a:gd name="connsiteX0-221" fmla="*/ 653528 w 1305333"/>
                <a:gd name="connsiteY0-222" fmla="*/ 0 h 1424419"/>
                <a:gd name="connsiteX1-223" fmla="*/ 757287 w 1305333"/>
                <a:gd name="connsiteY1-224" fmla="*/ 32444 h 1424419"/>
                <a:gd name="connsiteX2-225" fmla="*/ 1206876 w 1305333"/>
                <a:gd name="connsiteY2-226" fmla="*/ 284945 h 1424419"/>
                <a:gd name="connsiteX3-227" fmla="*/ 1233464 w 1305333"/>
                <a:gd name="connsiteY3-228" fmla="*/ 306775 h 1424419"/>
                <a:gd name="connsiteX4-229" fmla="*/ 1301712 w 1305333"/>
                <a:gd name="connsiteY4-230" fmla="*/ 442384 h 1424419"/>
                <a:gd name="connsiteX5-231" fmla="*/ 1303099 w 1305333"/>
                <a:gd name="connsiteY5-232" fmla="*/ 495558 h 1424419"/>
                <a:gd name="connsiteX6-233" fmla="*/ 1303099 w 1305333"/>
                <a:gd name="connsiteY6-234" fmla="*/ 952393 h 1424419"/>
                <a:gd name="connsiteX7-235" fmla="*/ 1305306 w 1305333"/>
                <a:gd name="connsiteY7-236" fmla="*/ 990115 h 1424419"/>
                <a:gd name="connsiteX8-237" fmla="*/ 1193590 w 1305333"/>
                <a:gd name="connsiteY8-238" fmla="*/ 1159518 h 1424419"/>
                <a:gd name="connsiteX9-239" fmla="*/ 1172881 w 1305333"/>
                <a:gd name="connsiteY9-240" fmla="*/ 1179342 h 1424419"/>
                <a:gd name="connsiteX10-241" fmla="*/ 792288 w 1305333"/>
                <a:gd name="connsiteY10-242" fmla="*/ 1385653 h 1424419"/>
                <a:gd name="connsiteX11-243" fmla="*/ 522686 w 1305333"/>
                <a:gd name="connsiteY11-244" fmla="*/ 1384922 h 1424419"/>
                <a:gd name="connsiteX12-245" fmla="*/ 80344 w 1305333"/>
                <a:gd name="connsiteY12-246" fmla="*/ 1139323 h 1424419"/>
                <a:gd name="connsiteX13-247" fmla="*/ 68397 w 1305333"/>
                <a:gd name="connsiteY13-248" fmla="*/ 1130059 h 1424419"/>
                <a:gd name="connsiteX14-249" fmla="*/ 667 w 1305333"/>
                <a:gd name="connsiteY14-250" fmla="*/ 999105 h 1424419"/>
                <a:gd name="connsiteX15-251" fmla="*/ 0 w 1305333"/>
                <a:gd name="connsiteY15-252" fmla="*/ 972364 h 1424419"/>
                <a:gd name="connsiteX16-253" fmla="*/ 2496 w 1305333"/>
                <a:gd name="connsiteY16-254" fmla="*/ 463106 h 1424419"/>
                <a:gd name="connsiteX17-255" fmla="*/ 2458 w 1305333"/>
                <a:gd name="connsiteY17-256" fmla="*/ 429563 h 1424419"/>
                <a:gd name="connsiteX18-257" fmla="*/ 75248 w 1305333"/>
                <a:gd name="connsiteY18-258" fmla="*/ 303202 h 1424419"/>
                <a:gd name="connsiteX19-259" fmla="*/ 103465 w 1305333"/>
                <a:gd name="connsiteY19-260" fmla="*/ 288252 h 1424419"/>
                <a:gd name="connsiteX20-261" fmla="*/ 541533 w 1305333"/>
                <a:gd name="connsiteY20-262" fmla="*/ 38110 h 1424419"/>
                <a:gd name="connsiteX21-263" fmla="*/ 653528 w 1305333"/>
                <a:gd name="connsiteY21-264" fmla="*/ 0 h 1424419"/>
                <a:gd name="connsiteX0-265" fmla="*/ 653528 w 1305333"/>
                <a:gd name="connsiteY0-266" fmla="*/ 0 h 1424419"/>
                <a:gd name="connsiteX1-267" fmla="*/ 757287 w 1305333"/>
                <a:gd name="connsiteY1-268" fmla="*/ 32444 h 1424419"/>
                <a:gd name="connsiteX2-269" fmla="*/ 1206876 w 1305333"/>
                <a:gd name="connsiteY2-270" fmla="*/ 284945 h 1424419"/>
                <a:gd name="connsiteX3-271" fmla="*/ 1233464 w 1305333"/>
                <a:gd name="connsiteY3-272" fmla="*/ 306775 h 1424419"/>
                <a:gd name="connsiteX4-273" fmla="*/ 1301712 w 1305333"/>
                <a:gd name="connsiteY4-274" fmla="*/ 442384 h 1424419"/>
                <a:gd name="connsiteX5-275" fmla="*/ 1303099 w 1305333"/>
                <a:gd name="connsiteY5-276" fmla="*/ 495558 h 1424419"/>
                <a:gd name="connsiteX6-277" fmla="*/ 1303099 w 1305333"/>
                <a:gd name="connsiteY6-278" fmla="*/ 952393 h 1424419"/>
                <a:gd name="connsiteX7-279" fmla="*/ 1305306 w 1305333"/>
                <a:gd name="connsiteY7-280" fmla="*/ 990115 h 1424419"/>
                <a:gd name="connsiteX8-281" fmla="*/ 1193590 w 1305333"/>
                <a:gd name="connsiteY8-282" fmla="*/ 1159518 h 1424419"/>
                <a:gd name="connsiteX9-283" fmla="*/ 1172881 w 1305333"/>
                <a:gd name="connsiteY9-284" fmla="*/ 1179342 h 1424419"/>
                <a:gd name="connsiteX10-285" fmla="*/ 792288 w 1305333"/>
                <a:gd name="connsiteY10-286" fmla="*/ 1385653 h 1424419"/>
                <a:gd name="connsiteX11-287" fmla="*/ 522686 w 1305333"/>
                <a:gd name="connsiteY11-288" fmla="*/ 1384922 h 1424419"/>
                <a:gd name="connsiteX12-289" fmla="*/ 80344 w 1305333"/>
                <a:gd name="connsiteY12-290" fmla="*/ 1139323 h 1424419"/>
                <a:gd name="connsiteX13-291" fmla="*/ 68397 w 1305333"/>
                <a:gd name="connsiteY13-292" fmla="*/ 1130059 h 1424419"/>
                <a:gd name="connsiteX14-293" fmla="*/ 667 w 1305333"/>
                <a:gd name="connsiteY14-294" fmla="*/ 999105 h 1424419"/>
                <a:gd name="connsiteX15-295" fmla="*/ 0 w 1305333"/>
                <a:gd name="connsiteY15-296" fmla="*/ 972364 h 1424419"/>
                <a:gd name="connsiteX16-297" fmla="*/ 2496 w 1305333"/>
                <a:gd name="connsiteY16-298" fmla="*/ 463106 h 1424419"/>
                <a:gd name="connsiteX17-299" fmla="*/ 2458 w 1305333"/>
                <a:gd name="connsiteY17-300" fmla="*/ 429563 h 1424419"/>
                <a:gd name="connsiteX18-301" fmla="*/ 75248 w 1305333"/>
                <a:gd name="connsiteY18-302" fmla="*/ 303202 h 1424419"/>
                <a:gd name="connsiteX19-303" fmla="*/ 103465 w 1305333"/>
                <a:gd name="connsiteY19-304" fmla="*/ 288252 h 1424419"/>
                <a:gd name="connsiteX20-305" fmla="*/ 541533 w 1305333"/>
                <a:gd name="connsiteY20-306" fmla="*/ 38110 h 1424419"/>
                <a:gd name="connsiteX21-307" fmla="*/ 653528 w 1305333"/>
                <a:gd name="connsiteY21-308" fmla="*/ 0 h 1424419"/>
                <a:gd name="connsiteX0-309" fmla="*/ 653528 w 1305333"/>
                <a:gd name="connsiteY0-310" fmla="*/ 0 h 1424419"/>
                <a:gd name="connsiteX1-311" fmla="*/ 757287 w 1305333"/>
                <a:gd name="connsiteY1-312" fmla="*/ 32444 h 1424419"/>
                <a:gd name="connsiteX2-313" fmla="*/ 1206876 w 1305333"/>
                <a:gd name="connsiteY2-314" fmla="*/ 284945 h 1424419"/>
                <a:gd name="connsiteX3-315" fmla="*/ 1233464 w 1305333"/>
                <a:gd name="connsiteY3-316" fmla="*/ 306775 h 1424419"/>
                <a:gd name="connsiteX4-317" fmla="*/ 1301712 w 1305333"/>
                <a:gd name="connsiteY4-318" fmla="*/ 442384 h 1424419"/>
                <a:gd name="connsiteX5-319" fmla="*/ 1303099 w 1305333"/>
                <a:gd name="connsiteY5-320" fmla="*/ 495558 h 1424419"/>
                <a:gd name="connsiteX6-321" fmla="*/ 1303099 w 1305333"/>
                <a:gd name="connsiteY6-322" fmla="*/ 952393 h 1424419"/>
                <a:gd name="connsiteX7-323" fmla="*/ 1305306 w 1305333"/>
                <a:gd name="connsiteY7-324" fmla="*/ 990115 h 1424419"/>
                <a:gd name="connsiteX8-325" fmla="*/ 1193590 w 1305333"/>
                <a:gd name="connsiteY8-326" fmla="*/ 1159518 h 1424419"/>
                <a:gd name="connsiteX9-327" fmla="*/ 1172881 w 1305333"/>
                <a:gd name="connsiteY9-328" fmla="*/ 1179342 h 1424419"/>
                <a:gd name="connsiteX10-329" fmla="*/ 792288 w 1305333"/>
                <a:gd name="connsiteY10-330" fmla="*/ 1385653 h 1424419"/>
                <a:gd name="connsiteX11-331" fmla="*/ 522686 w 1305333"/>
                <a:gd name="connsiteY11-332" fmla="*/ 1384922 h 1424419"/>
                <a:gd name="connsiteX12-333" fmla="*/ 80344 w 1305333"/>
                <a:gd name="connsiteY12-334" fmla="*/ 1139323 h 1424419"/>
                <a:gd name="connsiteX13-335" fmla="*/ 68397 w 1305333"/>
                <a:gd name="connsiteY13-336" fmla="*/ 1130059 h 1424419"/>
                <a:gd name="connsiteX14-337" fmla="*/ 667 w 1305333"/>
                <a:gd name="connsiteY14-338" fmla="*/ 999105 h 1424419"/>
                <a:gd name="connsiteX15-339" fmla="*/ 0 w 1305333"/>
                <a:gd name="connsiteY15-340" fmla="*/ 972364 h 1424419"/>
                <a:gd name="connsiteX16-341" fmla="*/ 2496 w 1305333"/>
                <a:gd name="connsiteY16-342" fmla="*/ 463106 h 1424419"/>
                <a:gd name="connsiteX17-343" fmla="*/ 2458 w 1305333"/>
                <a:gd name="connsiteY17-344" fmla="*/ 429563 h 1424419"/>
                <a:gd name="connsiteX18-345" fmla="*/ 75248 w 1305333"/>
                <a:gd name="connsiteY18-346" fmla="*/ 303202 h 1424419"/>
                <a:gd name="connsiteX19-347" fmla="*/ 103465 w 1305333"/>
                <a:gd name="connsiteY19-348" fmla="*/ 288252 h 1424419"/>
                <a:gd name="connsiteX20-349" fmla="*/ 541533 w 1305333"/>
                <a:gd name="connsiteY20-350" fmla="*/ 38110 h 1424419"/>
                <a:gd name="connsiteX21-351" fmla="*/ 653528 w 1305333"/>
                <a:gd name="connsiteY21-352" fmla="*/ 0 h 1424419"/>
                <a:gd name="connsiteX0-353" fmla="*/ 653528 w 1305333"/>
                <a:gd name="connsiteY0-354" fmla="*/ 0 h 1424419"/>
                <a:gd name="connsiteX1-355" fmla="*/ 757287 w 1305333"/>
                <a:gd name="connsiteY1-356" fmla="*/ 32444 h 1424419"/>
                <a:gd name="connsiteX2-357" fmla="*/ 1206876 w 1305333"/>
                <a:gd name="connsiteY2-358" fmla="*/ 284945 h 1424419"/>
                <a:gd name="connsiteX3-359" fmla="*/ 1233464 w 1305333"/>
                <a:gd name="connsiteY3-360" fmla="*/ 306775 h 1424419"/>
                <a:gd name="connsiteX4-361" fmla="*/ 1301712 w 1305333"/>
                <a:gd name="connsiteY4-362" fmla="*/ 442384 h 1424419"/>
                <a:gd name="connsiteX5-363" fmla="*/ 1303099 w 1305333"/>
                <a:gd name="connsiteY5-364" fmla="*/ 495558 h 1424419"/>
                <a:gd name="connsiteX6-365" fmla="*/ 1303099 w 1305333"/>
                <a:gd name="connsiteY6-366" fmla="*/ 952393 h 1424419"/>
                <a:gd name="connsiteX7-367" fmla="*/ 1305306 w 1305333"/>
                <a:gd name="connsiteY7-368" fmla="*/ 990115 h 1424419"/>
                <a:gd name="connsiteX8-369" fmla="*/ 1193590 w 1305333"/>
                <a:gd name="connsiteY8-370" fmla="*/ 1159518 h 1424419"/>
                <a:gd name="connsiteX9-371" fmla="*/ 1172881 w 1305333"/>
                <a:gd name="connsiteY9-372" fmla="*/ 1179342 h 1424419"/>
                <a:gd name="connsiteX10-373" fmla="*/ 792288 w 1305333"/>
                <a:gd name="connsiteY10-374" fmla="*/ 1385653 h 1424419"/>
                <a:gd name="connsiteX11-375" fmla="*/ 522686 w 1305333"/>
                <a:gd name="connsiteY11-376" fmla="*/ 1384922 h 1424419"/>
                <a:gd name="connsiteX12-377" fmla="*/ 80344 w 1305333"/>
                <a:gd name="connsiteY12-378" fmla="*/ 1139323 h 1424419"/>
                <a:gd name="connsiteX13-379" fmla="*/ 68397 w 1305333"/>
                <a:gd name="connsiteY13-380" fmla="*/ 1130059 h 1424419"/>
                <a:gd name="connsiteX14-381" fmla="*/ 667 w 1305333"/>
                <a:gd name="connsiteY14-382" fmla="*/ 999105 h 1424419"/>
                <a:gd name="connsiteX15-383" fmla="*/ 0 w 1305333"/>
                <a:gd name="connsiteY15-384" fmla="*/ 972364 h 1424419"/>
                <a:gd name="connsiteX16-385" fmla="*/ 2496 w 1305333"/>
                <a:gd name="connsiteY16-386" fmla="*/ 463106 h 1424419"/>
                <a:gd name="connsiteX17-387" fmla="*/ 2458 w 1305333"/>
                <a:gd name="connsiteY17-388" fmla="*/ 429563 h 1424419"/>
                <a:gd name="connsiteX18-389" fmla="*/ 75248 w 1305333"/>
                <a:gd name="connsiteY18-390" fmla="*/ 303202 h 1424419"/>
                <a:gd name="connsiteX19-391" fmla="*/ 106293 w 1305333"/>
                <a:gd name="connsiteY19-392" fmla="*/ 282597 h 1424419"/>
                <a:gd name="connsiteX20-393" fmla="*/ 541533 w 1305333"/>
                <a:gd name="connsiteY20-394" fmla="*/ 38110 h 1424419"/>
                <a:gd name="connsiteX21-395" fmla="*/ 653528 w 1305333"/>
                <a:gd name="connsiteY21-396" fmla="*/ 0 h 1424419"/>
                <a:gd name="connsiteX0-397" fmla="*/ 653528 w 1305333"/>
                <a:gd name="connsiteY0-398" fmla="*/ 0 h 1424419"/>
                <a:gd name="connsiteX1-399" fmla="*/ 757287 w 1305333"/>
                <a:gd name="connsiteY1-400" fmla="*/ 32444 h 1424419"/>
                <a:gd name="connsiteX2-401" fmla="*/ 1206876 w 1305333"/>
                <a:gd name="connsiteY2-402" fmla="*/ 284945 h 1424419"/>
                <a:gd name="connsiteX3-403" fmla="*/ 1237706 w 1305333"/>
                <a:gd name="connsiteY3-404" fmla="*/ 306775 h 1424419"/>
                <a:gd name="connsiteX4-405" fmla="*/ 1301712 w 1305333"/>
                <a:gd name="connsiteY4-406" fmla="*/ 442384 h 1424419"/>
                <a:gd name="connsiteX5-407" fmla="*/ 1303099 w 1305333"/>
                <a:gd name="connsiteY5-408" fmla="*/ 495558 h 1424419"/>
                <a:gd name="connsiteX6-409" fmla="*/ 1303099 w 1305333"/>
                <a:gd name="connsiteY6-410" fmla="*/ 952393 h 1424419"/>
                <a:gd name="connsiteX7-411" fmla="*/ 1305306 w 1305333"/>
                <a:gd name="connsiteY7-412" fmla="*/ 990115 h 1424419"/>
                <a:gd name="connsiteX8-413" fmla="*/ 1193590 w 1305333"/>
                <a:gd name="connsiteY8-414" fmla="*/ 1159518 h 1424419"/>
                <a:gd name="connsiteX9-415" fmla="*/ 1172881 w 1305333"/>
                <a:gd name="connsiteY9-416" fmla="*/ 1179342 h 1424419"/>
                <a:gd name="connsiteX10-417" fmla="*/ 792288 w 1305333"/>
                <a:gd name="connsiteY10-418" fmla="*/ 1385653 h 1424419"/>
                <a:gd name="connsiteX11-419" fmla="*/ 522686 w 1305333"/>
                <a:gd name="connsiteY11-420" fmla="*/ 1384922 h 1424419"/>
                <a:gd name="connsiteX12-421" fmla="*/ 80344 w 1305333"/>
                <a:gd name="connsiteY12-422" fmla="*/ 1139323 h 1424419"/>
                <a:gd name="connsiteX13-423" fmla="*/ 68397 w 1305333"/>
                <a:gd name="connsiteY13-424" fmla="*/ 1130059 h 1424419"/>
                <a:gd name="connsiteX14-425" fmla="*/ 667 w 1305333"/>
                <a:gd name="connsiteY14-426" fmla="*/ 999105 h 1424419"/>
                <a:gd name="connsiteX15-427" fmla="*/ 0 w 1305333"/>
                <a:gd name="connsiteY15-428" fmla="*/ 972364 h 1424419"/>
                <a:gd name="connsiteX16-429" fmla="*/ 2496 w 1305333"/>
                <a:gd name="connsiteY16-430" fmla="*/ 463106 h 1424419"/>
                <a:gd name="connsiteX17-431" fmla="*/ 2458 w 1305333"/>
                <a:gd name="connsiteY17-432" fmla="*/ 429563 h 1424419"/>
                <a:gd name="connsiteX18-433" fmla="*/ 75248 w 1305333"/>
                <a:gd name="connsiteY18-434" fmla="*/ 303202 h 1424419"/>
                <a:gd name="connsiteX19-435" fmla="*/ 106293 w 1305333"/>
                <a:gd name="connsiteY19-436" fmla="*/ 282597 h 1424419"/>
                <a:gd name="connsiteX20-437" fmla="*/ 541533 w 1305333"/>
                <a:gd name="connsiteY20-438" fmla="*/ 38110 h 1424419"/>
                <a:gd name="connsiteX21-439" fmla="*/ 653528 w 1305333"/>
                <a:gd name="connsiteY21-440" fmla="*/ 0 h 1424419"/>
                <a:gd name="connsiteX0-441" fmla="*/ 653528 w 1305333"/>
                <a:gd name="connsiteY0-442" fmla="*/ 0 h 1424419"/>
                <a:gd name="connsiteX1-443" fmla="*/ 757287 w 1305333"/>
                <a:gd name="connsiteY1-444" fmla="*/ 32444 h 1424419"/>
                <a:gd name="connsiteX2-445" fmla="*/ 1206876 w 1305333"/>
                <a:gd name="connsiteY2-446" fmla="*/ 284945 h 1424419"/>
                <a:gd name="connsiteX3-447" fmla="*/ 1237706 w 1305333"/>
                <a:gd name="connsiteY3-448" fmla="*/ 306775 h 1424419"/>
                <a:gd name="connsiteX4-449" fmla="*/ 1301712 w 1305333"/>
                <a:gd name="connsiteY4-450" fmla="*/ 442384 h 1424419"/>
                <a:gd name="connsiteX5-451" fmla="*/ 1303099 w 1305333"/>
                <a:gd name="connsiteY5-452" fmla="*/ 495558 h 1424419"/>
                <a:gd name="connsiteX6-453" fmla="*/ 1303099 w 1305333"/>
                <a:gd name="connsiteY6-454" fmla="*/ 952393 h 1424419"/>
                <a:gd name="connsiteX7-455" fmla="*/ 1305306 w 1305333"/>
                <a:gd name="connsiteY7-456" fmla="*/ 990115 h 1424419"/>
                <a:gd name="connsiteX8-457" fmla="*/ 1211970 w 1305333"/>
                <a:gd name="connsiteY8-458" fmla="*/ 1149621 h 1424419"/>
                <a:gd name="connsiteX9-459" fmla="*/ 1172881 w 1305333"/>
                <a:gd name="connsiteY9-460" fmla="*/ 1179342 h 1424419"/>
                <a:gd name="connsiteX10-461" fmla="*/ 792288 w 1305333"/>
                <a:gd name="connsiteY10-462" fmla="*/ 1385653 h 1424419"/>
                <a:gd name="connsiteX11-463" fmla="*/ 522686 w 1305333"/>
                <a:gd name="connsiteY11-464" fmla="*/ 1384922 h 1424419"/>
                <a:gd name="connsiteX12-465" fmla="*/ 80344 w 1305333"/>
                <a:gd name="connsiteY12-466" fmla="*/ 1139323 h 1424419"/>
                <a:gd name="connsiteX13-467" fmla="*/ 68397 w 1305333"/>
                <a:gd name="connsiteY13-468" fmla="*/ 1130059 h 1424419"/>
                <a:gd name="connsiteX14-469" fmla="*/ 667 w 1305333"/>
                <a:gd name="connsiteY14-470" fmla="*/ 999105 h 1424419"/>
                <a:gd name="connsiteX15-471" fmla="*/ 0 w 1305333"/>
                <a:gd name="connsiteY15-472" fmla="*/ 972364 h 1424419"/>
                <a:gd name="connsiteX16-473" fmla="*/ 2496 w 1305333"/>
                <a:gd name="connsiteY16-474" fmla="*/ 463106 h 1424419"/>
                <a:gd name="connsiteX17-475" fmla="*/ 2458 w 1305333"/>
                <a:gd name="connsiteY17-476" fmla="*/ 429563 h 1424419"/>
                <a:gd name="connsiteX18-477" fmla="*/ 75248 w 1305333"/>
                <a:gd name="connsiteY18-478" fmla="*/ 303202 h 1424419"/>
                <a:gd name="connsiteX19-479" fmla="*/ 106293 w 1305333"/>
                <a:gd name="connsiteY19-480" fmla="*/ 282597 h 1424419"/>
                <a:gd name="connsiteX20-481" fmla="*/ 541533 w 1305333"/>
                <a:gd name="connsiteY20-482" fmla="*/ 38110 h 1424419"/>
                <a:gd name="connsiteX21-483" fmla="*/ 653528 w 1305333"/>
                <a:gd name="connsiteY21-484" fmla="*/ 0 h 1424419"/>
                <a:gd name="connsiteX0-485" fmla="*/ 653528 w 1305333"/>
                <a:gd name="connsiteY0-486" fmla="*/ 0 h 1424419"/>
                <a:gd name="connsiteX1-487" fmla="*/ 757287 w 1305333"/>
                <a:gd name="connsiteY1-488" fmla="*/ 32444 h 1424419"/>
                <a:gd name="connsiteX2-489" fmla="*/ 1206876 w 1305333"/>
                <a:gd name="connsiteY2-490" fmla="*/ 284945 h 1424419"/>
                <a:gd name="connsiteX3-491" fmla="*/ 1237706 w 1305333"/>
                <a:gd name="connsiteY3-492" fmla="*/ 306775 h 1424419"/>
                <a:gd name="connsiteX4-493" fmla="*/ 1301712 w 1305333"/>
                <a:gd name="connsiteY4-494" fmla="*/ 442384 h 1424419"/>
                <a:gd name="connsiteX5-495" fmla="*/ 1303099 w 1305333"/>
                <a:gd name="connsiteY5-496" fmla="*/ 495558 h 1424419"/>
                <a:gd name="connsiteX6-497" fmla="*/ 1303099 w 1305333"/>
                <a:gd name="connsiteY6-498" fmla="*/ 952393 h 1424419"/>
                <a:gd name="connsiteX7-499" fmla="*/ 1305306 w 1305333"/>
                <a:gd name="connsiteY7-500" fmla="*/ 990115 h 1424419"/>
                <a:gd name="connsiteX8-501" fmla="*/ 1236006 w 1305333"/>
                <a:gd name="connsiteY8-502" fmla="*/ 1160932 h 1424419"/>
                <a:gd name="connsiteX9-503" fmla="*/ 1172881 w 1305333"/>
                <a:gd name="connsiteY9-504" fmla="*/ 1179342 h 1424419"/>
                <a:gd name="connsiteX10-505" fmla="*/ 792288 w 1305333"/>
                <a:gd name="connsiteY10-506" fmla="*/ 1385653 h 1424419"/>
                <a:gd name="connsiteX11-507" fmla="*/ 522686 w 1305333"/>
                <a:gd name="connsiteY11-508" fmla="*/ 1384922 h 1424419"/>
                <a:gd name="connsiteX12-509" fmla="*/ 80344 w 1305333"/>
                <a:gd name="connsiteY12-510" fmla="*/ 1139323 h 1424419"/>
                <a:gd name="connsiteX13-511" fmla="*/ 68397 w 1305333"/>
                <a:gd name="connsiteY13-512" fmla="*/ 1130059 h 1424419"/>
                <a:gd name="connsiteX14-513" fmla="*/ 667 w 1305333"/>
                <a:gd name="connsiteY14-514" fmla="*/ 999105 h 1424419"/>
                <a:gd name="connsiteX15-515" fmla="*/ 0 w 1305333"/>
                <a:gd name="connsiteY15-516" fmla="*/ 972364 h 1424419"/>
                <a:gd name="connsiteX16-517" fmla="*/ 2496 w 1305333"/>
                <a:gd name="connsiteY16-518" fmla="*/ 463106 h 1424419"/>
                <a:gd name="connsiteX17-519" fmla="*/ 2458 w 1305333"/>
                <a:gd name="connsiteY17-520" fmla="*/ 429563 h 1424419"/>
                <a:gd name="connsiteX18-521" fmla="*/ 75248 w 1305333"/>
                <a:gd name="connsiteY18-522" fmla="*/ 303202 h 1424419"/>
                <a:gd name="connsiteX19-523" fmla="*/ 106293 w 1305333"/>
                <a:gd name="connsiteY19-524" fmla="*/ 282597 h 1424419"/>
                <a:gd name="connsiteX20-525" fmla="*/ 541533 w 1305333"/>
                <a:gd name="connsiteY20-526" fmla="*/ 38110 h 1424419"/>
                <a:gd name="connsiteX21-527" fmla="*/ 653528 w 1305333"/>
                <a:gd name="connsiteY21-528" fmla="*/ 0 h 1424419"/>
                <a:gd name="connsiteX0-529" fmla="*/ 653528 w 1313169"/>
                <a:gd name="connsiteY0-530" fmla="*/ 0 h 1424419"/>
                <a:gd name="connsiteX1-531" fmla="*/ 757287 w 1313169"/>
                <a:gd name="connsiteY1-532" fmla="*/ 32444 h 1424419"/>
                <a:gd name="connsiteX2-533" fmla="*/ 1206876 w 1313169"/>
                <a:gd name="connsiteY2-534" fmla="*/ 284945 h 1424419"/>
                <a:gd name="connsiteX3-535" fmla="*/ 1237706 w 1313169"/>
                <a:gd name="connsiteY3-536" fmla="*/ 306775 h 1424419"/>
                <a:gd name="connsiteX4-537" fmla="*/ 1301712 w 1313169"/>
                <a:gd name="connsiteY4-538" fmla="*/ 442384 h 1424419"/>
                <a:gd name="connsiteX5-539" fmla="*/ 1303099 w 1313169"/>
                <a:gd name="connsiteY5-540" fmla="*/ 495558 h 1424419"/>
                <a:gd name="connsiteX6-541" fmla="*/ 1303099 w 1313169"/>
                <a:gd name="connsiteY6-542" fmla="*/ 952393 h 1424419"/>
                <a:gd name="connsiteX7-543" fmla="*/ 1305306 w 1313169"/>
                <a:gd name="connsiteY7-544" fmla="*/ 990115 h 1424419"/>
                <a:gd name="connsiteX8-545" fmla="*/ 1271352 w 1313169"/>
                <a:gd name="connsiteY8-546" fmla="*/ 1142552 h 1424419"/>
                <a:gd name="connsiteX9-547" fmla="*/ 1172881 w 1313169"/>
                <a:gd name="connsiteY9-548" fmla="*/ 1179342 h 1424419"/>
                <a:gd name="connsiteX10-549" fmla="*/ 792288 w 1313169"/>
                <a:gd name="connsiteY10-550" fmla="*/ 1385653 h 1424419"/>
                <a:gd name="connsiteX11-551" fmla="*/ 522686 w 1313169"/>
                <a:gd name="connsiteY11-552" fmla="*/ 1384922 h 1424419"/>
                <a:gd name="connsiteX12-553" fmla="*/ 80344 w 1313169"/>
                <a:gd name="connsiteY12-554" fmla="*/ 1139323 h 1424419"/>
                <a:gd name="connsiteX13-555" fmla="*/ 68397 w 1313169"/>
                <a:gd name="connsiteY13-556" fmla="*/ 1130059 h 1424419"/>
                <a:gd name="connsiteX14-557" fmla="*/ 667 w 1313169"/>
                <a:gd name="connsiteY14-558" fmla="*/ 999105 h 1424419"/>
                <a:gd name="connsiteX15-559" fmla="*/ 0 w 1313169"/>
                <a:gd name="connsiteY15-560" fmla="*/ 972364 h 1424419"/>
                <a:gd name="connsiteX16-561" fmla="*/ 2496 w 1313169"/>
                <a:gd name="connsiteY16-562" fmla="*/ 463106 h 1424419"/>
                <a:gd name="connsiteX17-563" fmla="*/ 2458 w 1313169"/>
                <a:gd name="connsiteY17-564" fmla="*/ 429563 h 1424419"/>
                <a:gd name="connsiteX18-565" fmla="*/ 75248 w 1313169"/>
                <a:gd name="connsiteY18-566" fmla="*/ 303202 h 1424419"/>
                <a:gd name="connsiteX19-567" fmla="*/ 106293 w 1313169"/>
                <a:gd name="connsiteY19-568" fmla="*/ 282597 h 1424419"/>
                <a:gd name="connsiteX20-569" fmla="*/ 541533 w 1313169"/>
                <a:gd name="connsiteY20-570" fmla="*/ 38110 h 1424419"/>
                <a:gd name="connsiteX21-571" fmla="*/ 653528 w 1313169"/>
                <a:gd name="connsiteY21-572" fmla="*/ 0 h 1424419"/>
                <a:gd name="connsiteX0-573" fmla="*/ 653528 w 1306267"/>
                <a:gd name="connsiteY0-574" fmla="*/ 0 h 1424419"/>
                <a:gd name="connsiteX1-575" fmla="*/ 757287 w 1306267"/>
                <a:gd name="connsiteY1-576" fmla="*/ 32444 h 1424419"/>
                <a:gd name="connsiteX2-577" fmla="*/ 1206876 w 1306267"/>
                <a:gd name="connsiteY2-578" fmla="*/ 284945 h 1424419"/>
                <a:gd name="connsiteX3-579" fmla="*/ 1237706 w 1306267"/>
                <a:gd name="connsiteY3-580" fmla="*/ 306775 h 1424419"/>
                <a:gd name="connsiteX4-581" fmla="*/ 1301712 w 1306267"/>
                <a:gd name="connsiteY4-582" fmla="*/ 442384 h 1424419"/>
                <a:gd name="connsiteX5-583" fmla="*/ 1303099 w 1306267"/>
                <a:gd name="connsiteY5-584" fmla="*/ 495558 h 1424419"/>
                <a:gd name="connsiteX6-585" fmla="*/ 1303099 w 1306267"/>
                <a:gd name="connsiteY6-586" fmla="*/ 952393 h 1424419"/>
                <a:gd name="connsiteX7-587" fmla="*/ 1305306 w 1306267"/>
                <a:gd name="connsiteY7-588" fmla="*/ 990115 h 1424419"/>
                <a:gd name="connsiteX8-589" fmla="*/ 1255800 w 1306267"/>
                <a:gd name="connsiteY8-590" fmla="*/ 1142552 h 1424419"/>
                <a:gd name="connsiteX9-591" fmla="*/ 1172881 w 1306267"/>
                <a:gd name="connsiteY9-592" fmla="*/ 1179342 h 1424419"/>
                <a:gd name="connsiteX10-593" fmla="*/ 792288 w 1306267"/>
                <a:gd name="connsiteY10-594" fmla="*/ 1385653 h 1424419"/>
                <a:gd name="connsiteX11-595" fmla="*/ 522686 w 1306267"/>
                <a:gd name="connsiteY11-596" fmla="*/ 1384922 h 1424419"/>
                <a:gd name="connsiteX12-597" fmla="*/ 80344 w 1306267"/>
                <a:gd name="connsiteY12-598" fmla="*/ 1139323 h 1424419"/>
                <a:gd name="connsiteX13-599" fmla="*/ 68397 w 1306267"/>
                <a:gd name="connsiteY13-600" fmla="*/ 1130059 h 1424419"/>
                <a:gd name="connsiteX14-601" fmla="*/ 667 w 1306267"/>
                <a:gd name="connsiteY14-602" fmla="*/ 999105 h 1424419"/>
                <a:gd name="connsiteX15-603" fmla="*/ 0 w 1306267"/>
                <a:gd name="connsiteY15-604" fmla="*/ 972364 h 1424419"/>
                <a:gd name="connsiteX16-605" fmla="*/ 2496 w 1306267"/>
                <a:gd name="connsiteY16-606" fmla="*/ 463106 h 1424419"/>
                <a:gd name="connsiteX17-607" fmla="*/ 2458 w 1306267"/>
                <a:gd name="connsiteY17-608" fmla="*/ 429563 h 1424419"/>
                <a:gd name="connsiteX18-609" fmla="*/ 75248 w 1306267"/>
                <a:gd name="connsiteY18-610" fmla="*/ 303202 h 1424419"/>
                <a:gd name="connsiteX19-611" fmla="*/ 106293 w 1306267"/>
                <a:gd name="connsiteY19-612" fmla="*/ 282597 h 1424419"/>
                <a:gd name="connsiteX20-613" fmla="*/ 541533 w 1306267"/>
                <a:gd name="connsiteY20-614" fmla="*/ 38110 h 1424419"/>
                <a:gd name="connsiteX21-615" fmla="*/ 653528 w 1306267"/>
                <a:gd name="connsiteY21-616" fmla="*/ 0 h 1424419"/>
                <a:gd name="connsiteX0-617" fmla="*/ 653528 w 1306267"/>
                <a:gd name="connsiteY0-618" fmla="*/ 0 h 1424419"/>
                <a:gd name="connsiteX1-619" fmla="*/ 757287 w 1306267"/>
                <a:gd name="connsiteY1-620" fmla="*/ 32444 h 1424419"/>
                <a:gd name="connsiteX2-621" fmla="*/ 1206876 w 1306267"/>
                <a:gd name="connsiteY2-622" fmla="*/ 284945 h 1424419"/>
                <a:gd name="connsiteX3-623" fmla="*/ 1237706 w 1306267"/>
                <a:gd name="connsiteY3-624" fmla="*/ 306775 h 1424419"/>
                <a:gd name="connsiteX4-625" fmla="*/ 1301712 w 1306267"/>
                <a:gd name="connsiteY4-626" fmla="*/ 442384 h 1424419"/>
                <a:gd name="connsiteX5-627" fmla="*/ 1303099 w 1306267"/>
                <a:gd name="connsiteY5-628" fmla="*/ 495558 h 1424419"/>
                <a:gd name="connsiteX6-629" fmla="*/ 1303099 w 1306267"/>
                <a:gd name="connsiteY6-630" fmla="*/ 952393 h 1424419"/>
                <a:gd name="connsiteX7-631" fmla="*/ 1305306 w 1306267"/>
                <a:gd name="connsiteY7-632" fmla="*/ 990115 h 1424419"/>
                <a:gd name="connsiteX8-633" fmla="*/ 1255800 w 1306267"/>
                <a:gd name="connsiteY8-634" fmla="*/ 1142552 h 1424419"/>
                <a:gd name="connsiteX9-635" fmla="*/ 1172881 w 1306267"/>
                <a:gd name="connsiteY9-636" fmla="*/ 1179342 h 1424419"/>
                <a:gd name="connsiteX10-637" fmla="*/ 792288 w 1306267"/>
                <a:gd name="connsiteY10-638" fmla="*/ 1385653 h 1424419"/>
                <a:gd name="connsiteX11-639" fmla="*/ 522686 w 1306267"/>
                <a:gd name="connsiteY11-640" fmla="*/ 1384922 h 1424419"/>
                <a:gd name="connsiteX12-641" fmla="*/ 80344 w 1306267"/>
                <a:gd name="connsiteY12-642" fmla="*/ 1139323 h 1424419"/>
                <a:gd name="connsiteX13-643" fmla="*/ 61328 w 1306267"/>
                <a:gd name="connsiteY13-644" fmla="*/ 1127231 h 1424419"/>
                <a:gd name="connsiteX14-645" fmla="*/ 667 w 1306267"/>
                <a:gd name="connsiteY14-646" fmla="*/ 999105 h 1424419"/>
                <a:gd name="connsiteX15-647" fmla="*/ 0 w 1306267"/>
                <a:gd name="connsiteY15-648" fmla="*/ 972364 h 1424419"/>
                <a:gd name="connsiteX16-649" fmla="*/ 2496 w 1306267"/>
                <a:gd name="connsiteY16-650" fmla="*/ 463106 h 1424419"/>
                <a:gd name="connsiteX17-651" fmla="*/ 2458 w 1306267"/>
                <a:gd name="connsiteY17-652" fmla="*/ 429563 h 1424419"/>
                <a:gd name="connsiteX18-653" fmla="*/ 75248 w 1306267"/>
                <a:gd name="connsiteY18-654" fmla="*/ 303202 h 1424419"/>
                <a:gd name="connsiteX19-655" fmla="*/ 106293 w 1306267"/>
                <a:gd name="connsiteY19-656" fmla="*/ 282597 h 1424419"/>
                <a:gd name="connsiteX20-657" fmla="*/ 541533 w 1306267"/>
                <a:gd name="connsiteY20-658" fmla="*/ 38110 h 1424419"/>
                <a:gd name="connsiteX21-659" fmla="*/ 653528 w 1306267"/>
                <a:gd name="connsiteY21-660" fmla="*/ 0 h 1424419"/>
                <a:gd name="connsiteX0-661" fmla="*/ 653528 w 1306267"/>
                <a:gd name="connsiteY0-662" fmla="*/ 0 h 1424419"/>
                <a:gd name="connsiteX1-663" fmla="*/ 757287 w 1306267"/>
                <a:gd name="connsiteY1-664" fmla="*/ 32444 h 1424419"/>
                <a:gd name="connsiteX2-665" fmla="*/ 1206876 w 1306267"/>
                <a:gd name="connsiteY2-666" fmla="*/ 284945 h 1424419"/>
                <a:gd name="connsiteX3-667" fmla="*/ 1237706 w 1306267"/>
                <a:gd name="connsiteY3-668" fmla="*/ 306775 h 1424419"/>
                <a:gd name="connsiteX4-669" fmla="*/ 1301712 w 1306267"/>
                <a:gd name="connsiteY4-670" fmla="*/ 442384 h 1424419"/>
                <a:gd name="connsiteX5-671" fmla="*/ 1303099 w 1306267"/>
                <a:gd name="connsiteY5-672" fmla="*/ 495558 h 1424419"/>
                <a:gd name="connsiteX6-673" fmla="*/ 1303099 w 1306267"/>
                <a:gd name="connsiteY6-674" fmla="*/ 952393 h 1424419"/>
                <a:gd name="connsiteX7-675" fmla="*/ 1305306 w 1306267"/>
                <a:gd name="connsiteY7-676" fmla="*/ 990115 h 1424419"/>
                <a:gd name="connsiteX8-677" fmla="*/ 1255800 w 1306267"/>
                <a:gd name="connsiteY8-678" fmla="*/ 1142552 h 1424419"/>
                <a:gd name="connsiteX9-679" fmla="*/ 1172881 w 1306267"/>
                <a:gd name="connsiteY9-680" fmla="*/ 1179342 h 1424419"/>
                <a:gd name="connsiteX10-681" fmla="*/ 792288 w 1306267"/>
                <a:gd name="connsiteY10-682" fmla="*/ 1385653 h 1424419"/>
                <a:gd name="connsiteX11-683" fmla="*/ 522686 w 1306267"/>
                <a:gd name="connsiteY11-684" fmla="*/ 1384922 h 1424419"/>
                <a:gd name="connsiteX12-685" fmla="*/ 80344 w 1306267"/>
                <a:gd name="connsiteY12-686" fmla="*/ 1139323 h 1424419"/>
                <a:gd name="connsiteX13-687" fmla="*/ 61328 w 1306267"/>
                <a:gd name="connsiteY13-688" fmla="*/ 1127231 h 1424419"/>
                <a:gd name="connsiteX14-689" fmla="*/ 667 w 1306267"/>
                <a:gd name="connsiteY14-690" fmla="*/ 999105 h 1424419"/>
                <a:gd name="connsiteX15-691" fmla="*/ 0 w 1306267"/>
                <a:gd name="connsiteY15-692" fmla="*/ 972364 h 1424419"/>
                <a:gd name="connsiteX16-693" fmla="*/ 2496 w 1306267"/>
                <a:gd name="connsiteY16-694" fmla="*/ 463106 h 1424419"/>
                <a:gd name="connsiteX17-695" fmla="*/ 2458 w 1306267"/>
                <a:gd name="connsiteY17-696" fmla="*/ 429563 h 1424419"/>
                <a:gd name="connsiteX18-697" fmla="*/ 75248 w 1306267"/>
                <a:gd name="connsiteY18-698" fmla="*/ 303202 h 1424419"/>
                <a:gd name="connsiteX19-699" fmla="*/ 106293 w 1306267"/>
                <a:gd name="connsiteY19-700" fmla="*/ 282597 h 1424419"/>
                <a:gd name="connsiteX20-701" fmla="*/ 541533 w 1306267"/>
                <a:gd name="connsiteY20-702" fmla="*/ 38110 h 1424419"/>
                <a:gd name="connsiteX21-703" fmla="*/ 653528 w 1306267"/>
                <a:gd name="connsiteY21-704" fmla="*/ 0 h 1424419"/>
                <a:gd name="connsiteX0-705" fmla="*/ 653528 w 1306267"/>
                <a:gd name="connsiteY0-706" fmla="*/ 0 h 1424419"/>
                <a:gd name="connsiteX1-707" fmla="*/ 757287 w 1306267"/>
                <a:gd name="connsiteY1-708" fmla="*/ 32444 h 1424419"/>
                <a:gd name="connsiteX2-709" fmla="*/ 1206876 w 1306267"/>
                <a:gd name="connsiteY2-710" fmla="*/ 284945 h 1424419"/>
                <a:gd name="connsiteX3-711" fmla="*/ 1237706 w 1306267"/>
                <a:gd name="connsiteY3-712" fmla="*/ 306775 h 1424419"/>
                <a:gd name="connsiteX4-713" fmla="*/ 1301712 w 1306267"/>
                <a:gd name="connsiteY4-714" fmla="*/ 442384 h 1424419"/>
                <a:gd name="connsiteX5-715" fmla="*/ 1303099 w 1306267"/>
                <a:gd name="connsiteY5-716" fmla="*/ 495558 h 1424419"/>
                <a:gd name="connsiteX6-717" fmla="*/ 1303099 w 1306267"/>
                <a:gd name="connsiteY6-718" fmla="*/ 952393 h 1424419"/>
                <a:gd name="connsiteX7-719" fmla="*/ 1305306 w 1306267"/>
                <a:gd name="connsiteY7-720" fmla="*/ 990115 h 1424419"/>
                <a:gd name="connsiteX8-721" fmla="*/ 1255800 w 1306267"/>
                <a:gd name="connsiteY8-722" fmla="*/ 1142552 h 1424419"/>
                <a:gd name="connsiteX9-723" fmla="*/ 1172881 w 1306267"/>
                <a:gd name="connsiteY9-724" fmla="*/ 1179342 h 1424419"/>
                <a:gd name="connsiteX10-725" fmla="*/ 792288 w 1306267"/>
                <a:gd name="connsiteY10-726" fmla="*/ 1385653 h 1424419"/>
                <a:gd name="connsiteX11-727" fmla="*/ 522686 w 1306267"/>
                <a:gd name="connsiteY11-728" fmla="*/ 1384922 h 1424419"/>
                <a:gd name="connsiteX12-729" fmla="*/ 90241 w 1306267"/>
                <a:gd name="connsiteY12-730" fmla="*/ 1150634 h 1424419"/>
                <a:gd name="connsiteX13-731" fmla="*/ 61328 w 1306267"/>
                <a:gd name="connsiteY13-732" fmla="*/ 1127231 h 1424419"/>
                <a:gd name="connsiteX14-733" fmla="*/ 667 w 1306267"/>
                <a:gd name="connsiteY14-734" fmla="*/ 999105 h 1424419"/>
                <a:gd name="connsiteX15-735" fmla="*/ 0 w 1306267"/>
                <a:gd name="connsiteY15-736" fmla="*/ 972364 h 1424419"/>
                <a:gd name="connsiteX16-737" fmla="*/ 2496 w 1306267"/>
                <a:gd name="connsiteY16-738" fmla="*/ 463106 h 1424419"/>
                <a:gd name="connsiteX17-739" fmla="*/ 2458 w 1306267"/>
                <a:gd name="connsiteY17-740" fmla="*/ 429563 h 1424419"/>
                <a:gd name="connsiteX18-741" fmla="*/ 75248 w 1306267"/>
                <a:gd name="connsiteY18-742" fmla="*/ 303202 h 1424419"/>
                <a:gd name="connsiteX19-743" fmla="*/ 106293 w 1306267"/>
                <a:gd name="connsiteY19-744" fmla="*/ 282597 h 1424419"/>
                <a:gd name="connsiteX20-745" fmla="*/ 541533 w 1306267"/>
                <a:gd name="connsiteY20-746" fmla="*/ 38110 h 1424419"/>
                <a:gd name="connsiteX21-747" fmla="*/ 653528 w 1306267"/>
                <a:gd name="connsiteY21-748" fmla="*/ 0 h 1424419"/>
                <a:gd name="connsiteX0-749" fmla="*/ 653528 w 1306267"/>
                <a:gd name="connsiteY0-750" fmla="*/ 0 h 1424419"/>
                <a:gd name="connsiteX1-751" fmla="*/ 757287 w 1306267"/>
                <a:gd name="connsiteY1-752" fmla="*/ 32444 h 1424419"/>
                <a:gd name="connsiteX2-753" fmla="*/ 1206876 w 1306267"/>
                <a:gd name="connsiteY2-754" fmla="*/ 284945 h 1424419"/>
                <a:gd name="connsiteX3-755" fmla="*/ 1237706 w 1306267"/>
                <a:gd name="connsiteY3-756" fmla="*/ 306775 h 1424419"/>
                <a:gd name="connsiteX4-757" fmla="*/ 1301712 w 1306267"/>
                <a:gd name="connsiteY4-758" fmla="*/ 442384 h 1424419"/>
                <a:gd name="connsiteX5-759" fmla="*/ 1303099 w 1306267"/>
                <a:gd name="connsiteY5-760" fmla="*/ 495558 h 1424419"/>
                <a:gd name="connsiteX6-761" fmla="*/ 1303099 w 1306267"/>
                <a:gd name="connsiteY6-762" fmla="*/ 952393 h 1424419"/>
                <a:gd name="connsiteX7-763" fmla="*/ 1305306 w 1306267"/>
                <a:gd name="connsiteY7-764" fmla="*/ 990115 h 1424419"/>
                <a:gd name="connsiteX8-765" fmla="*/ 1255800 w 1306267"/>
                <a:gd name="connsiteY8-766" fmla="*/ 1142552 h 1424419"/>
                <a:gd name="connsiteX9-767" fmla="*/ 1172881 w 1306267"/>
                <a:gd name="connsiteY9-768" fmla="*/ 1179342 h 1424419"/>
                <a:gd name="connsiteX10-769" fmla="*/ 792288 w 1306267"/>
                <a:gd name="connsiteY10-770" fmla="*/ 1385653 h 1424419"/>
                <a:gd name="connsiteX11-771" fmla="*/ 522686 w 1306267"/>
                <a:gd name="connsiteY11-772" fmla="*/ 1384922 h 1424419"/>
                <a:gd name="connsiteX12-773" fmla="*/ 90241 w 1306267"/>
                <a:gd name="connsiteY12-774" fmla="*/ 1150634 h 1424419"/>
                <a:gd name="connsiteX13-775" fmla="*/ 61328 w 1306267"/>
                <a:gd name="connsiteY13-776" fmla="*/ 1127231 h 1424419"/>
                <a:gd name="connsiteX14-777" fmla="*/ 667 w 1306267"/>
                <a:gd name="connsiteY14-778" fmla="*/ 999105 h 1424419"/>
                <a:gd name="connsiteX15-779" fmla="*/ 0 w 1306267"/>
                <a:gd name="connsiteY15-780" fmla="*/ 972364 h 1424419"/>
                <a:gd name="connsiteX16-781" fmla="*/ 2496 w 1306267"/>
                <a:gd name="connsiteY16-782" fmla="*/ 463106 h 1424419"/>
                <a:gd name="connsiteX17-783" fmla="*/ 2458 w 1306267"/>
                <a:gd name="connsiteY17-784" fmla="*/ 429563 h 1424419"/>
                <a:gd name="connsiteX18-785" fmla="*/ 75248 w 1306267"/>
                <a:gd name="connsiteY18-786" fmla="*/ 303202 h 1424419"/>
                <a:gd name="connsiteX19-787" fmla="*/ 106293 w 1306267"/>
                <a:gd name="connsiteY19-788" fmla="*/ 282597 h 1424419"/>
                <a:gd name="connsiteX20-789" fmla="*/ 541533 w 1306267"/>
                <a:gd name="connsiteY20-790" fmla="*/ 38110 h 1424419"/>
                <a:gd name="connsiteX21-791" fmla="*/ 653528 w 1306267"/>
                <a:gd name="connsiteY21-792" fmla="*/ 0 h 1424419"/>
                <a:gd name="connsiteX0-793" fmla="*/ 653528 w 1306267"/>
                <a:gd name="connsiteY0-794" fmla="*/ 0 h 1424419"/>
                <a:gd name="connsiteX1-795" fmla="*/ 757287 w 1306267"/>
                <a:gd name="connsiteY1-796" fmla="*/ 32444 h 1424419"/>
                <a:gd name="connsiteX2-797" fmla="*/ 1206876 w 1306267"/>
                <a:gd name="connsiteY2-798" fmla="*/ 284945 h 1424419"/>
                <a:gd name="connsiteX3-799" fmla="*/ 1237706 w 1306267"/>
                <a:gd name="connsiteY3-800" fmla="*/ 306775 h 1424419"/>
                <a:gd name="connsiteX4-801" fmla="*/ 1301712 w 1306267"/>
                <a:gd name="connsiteY4-802" fmla="*/ 442384 h 1424419"/>
                <a:gd name="connsiteX5-803" fmla="*/ 1303099 w 1306267"/>
                <a:gd name="connsiteY5-804" fmla="*/ 495558 h 1424419"/>
                <a:gd name="connsiteX6-805" fmla="*/ 1303099 w 1306267"/>
                <a:gd name="connsiteY6-806" fmla="*/ 952393 h 1424419"/>
                <a:gd name="connsiteX7-807" fmla="*/ 1305306 w 1306267"/>
                <a:gd name="connsiteY7-808" fmla="*/ 990115 h 1424419"/>
                <a:gd name="connsiteX8-809" fmla="*/ 1255800 w 1306267"/>
                <a:gd name="connsiteY8-810" fmla="*/ 1142552 h 1424419"/>
                <a:gd name="connsiteX9-811" fmla="*/ 1172881 w 1306267"/>
                <a:gd name="connsiteY9-812" fmla="*/ 1179342 h 1424419"/>
                <a:gd name="connsiteX10-813" fmla="*/ 792288 w 1306267"/>
                <a:gd name="connsiteY10-814" fmla="*/ 1385653 h 1424419"/>
                <a:gd name="connsiteX11-815" fmla="*/ 522686 w 1306267"/>
                <a:gd name="connsiteY11-816" fmla="*/ 1384922 h 1424419"/>
                <a:gd name="connsiteX12-817" fmla="*/ 90241 w 1306267"/>
                <a:gd name="connsiteY12-818" fmla="*/ 1150634 h 1424419"/>
                <a:gd name="connsiteX13-819" fmla="*/ 61328 w 1306267"/>
                <a:gd name="connsiteY13-820" fmla="*/ 1127231 h 1424419"/>
                <a:gd name="connsiteX14-821" fmla="*/ 667 w 1306267"/>
                <a:gd name="connsiteY14-822" fmla="*/ 999105 h 1424419"/>
                <a:gd name="connsiteX15-823" fmla="*/ 0 w 1306267"/>
                <a:gd name="connsiteY15-824" fmla="*/ 972364 h 1424419"/>
                <a:gd name="connsiteX16-825" fmla="*/ 2496 w 1306267"/>
                <a:gd name="connsiteY16-826" fmla="*/ 463106 h 1424419"/>
                <a:gd name="connsiteX17-827" fmla="*/ 2458 w 1306267"/>
                <a:gd name="connsiteY17-828" fmla="*/ 429563 h 1424419"/>
                <a:gd name="connsiteX18-829" fmla="*/ 75248 w 1306267"/>
                <a:gd name="connsiteY18-830" fmla="*/ 303202 h 1424419"/>
                <a:gd name="connsiteX19-831" fmla="*/ 106293 w 1306267"/>
                <a:gd name="connsiteY19-832" fmla="*/ 282597 h 1424419"/>
                <a:gd name="connsiteX20-833" fmla="*/ 541533 w 1306267"/>
                <a:gd name="connsiteY20-834" fmla="*/ 38110 h 1424419"/>
                <a:gd name="connsiteX21-835" fmla="*/ 653528 w 1306267"/>
                <a:gd name="connsiteY21-836" fmla="*/ 0 h 1424419"/>
                <a:gd name="connsiteX0-837" fmla="*/ 653528 w 1306267"/>
                <a:gd name="connsiteY0-838" fmla="*/ 0 h 1424419"/>
                <a:gd name="connsiteX1-839" fmla="*/ 757287 w 1306267"/>
                <a:gd name="connsiteY1-840" fmla="*/ 32444 h 1424419"/>
                <a:gd name="connsiteX2-841" fmla="*/ 1206876 w 1306267"/>
                <a:gd name="connsiteY2-842" fmla="*/ 284945 h 1424419"/>
                <a:gd name="connsiteX3-843" fmla="*/ 1237706 w 1306267"/>
                <a:gd name="connsiteY3-844" fmla="*/ 306775 h 1424419"/>
                <a:gd name="connsiteX4-845" fmla="*/ 1301712 w 1306267"/>
                <a:gd name="connsiteY4-846" fmla="*/ 442384 h 1424419"/>
                <a:gd name="connsiteX5-847" fmla="*/ 1303099 w 1306267"/>
                <a:gd name="connsiteY5-848" fmla="*/ 495558 h 1424419"/>
                <a:gd name="connsiteX6-849" fmla="*/ 1303099 w 1306267"/>
                <a:gd name="connsiteY6-850" fmla="*/ 952393 h 1424419"/>
                <a:gd name="connsiteX7-851" fmla="*/ 1305306 w 1306267"/>
                <a:gd name="connsiteY7-852" fmla="*/ 990115 h 1424419"/>
                <a:gd name="connsiteX8-853" fmla="*/ 1255800 w 1306267"/>
                <a:gd name="connsiteY8-854" fmla="*/ 1142552 h 1424419"/>
                <a:gd name="connsiteX9-855" fmla="*/ 1172881 w 1306267"/>
                <a:gd name="connsiteY9-856" fmla="*/ 1179342 h 1424419"/>
                <a:gd name="connsiteX10-857" fmla="*/ 792288 w 1306267"/>
                <a:gd name="connsiteY10-858" fmla="*/ 1385653 h 1424419"/>
                <a:gd name="connsiteX11-859" fmla="*/ 522686 w 1306267"/>
                <a:gd name="connsiteY11-860" fmla="*/ 1384922 h 1424419"/>
                <a:gd name="connsiteX12-861" fmla="*/ 90241 w 1306267"/>
                <a:gd name="connsiteY12-862" fmla="*/ 1150634 h 1424419"/>
                <a:gd name="connsiteX13-863" fmla="*/ 61328 w 1306267"/>
                <a:gd name="connsiteY13-864" fmla="*/ 1127231 h 1424419"/>
                <a:gd name="connsiteX14-865" fmla="*/ 667 w 1306267"/>
                <a:gd name="connsiteY14-866" fmla="*/ 999105 h 1424419"/>
                <a:gd name="connsiteX15-867" fmla="*/ 0 w 1306267"/>
                <a:gd name="connsiteY15-868" fmla="*/ 972364 h 1424419"/>
                <a:gd name="connsiteX16-869" fmla="*/ 2496 w 1306267"/>
                <a:gd name="connsiteY16-870" fmla="*/ 463106 h 1424419"/>
                <a:gd name="connsiteX17-871" fmla="*/ 2458 w 1306267"/>
                <a:gd name="connsiteY17-872" fmla="*/ 429563 h 1424419"/>
                <a:gd name="connsiteX18-873" fmla="*/ 75248 w 1306267"/>
                <a:gd name="connsiteY18-874" fmla="*/ 303202 h 1424419"/>
                <a:gd name="connsiteX19-875" fmla="*/ 106293 w 1306267"/>
                <a:gd name="connsiteY19-876" fmla="*/ 282597 h 1424419"/>
                <a:gd name="connsiteX20-877" fmla="*/ 541533 w 1306267"/>
                <a:gd name="connsiteY20-878" fmla="*/ 38110 h 1424419"/>
                <a:gd name="connsiteX21-879" fmla="*/ 653528 w 1306267"/>
                <a:gd name="connsiteY21-880" fmla="*/ 0 h 1424419"/>
                <a:gd name="connsiteX0-881" fmla="*/ 653528 w 1306267"/>
                <a:gd name="connsiteY0-882" fmla="*/ 0 h 1424419"/>
                <a:gd name="connsiteX1-883" fmla="*/ 757287 w 1306267"/>
                <a:gd name="connsiteY1-884" fmla="*/ 32444 h 1424419"/>
                <a:gd name="connsiteX2-885" fmla="*/ 1206876 w 1306267"/>
                <a:gd name="connsiteY2-886" fmla="*/ 284945 h 1424419"/>
                <a:gd name="connsiteX3-887" fmla="*/ 1237706 w 1306267"/>
                <a:gd name="connsiteY3-888" fmla="*/ 306775 h 1424419"/>
                <a:gd name="connsiteX4-889" fmla="*/ 1301712 w 1306267"/>
                <a:gd name="connsiteY4-890" fmla="*/ 442384 h 1424419"/>
                <a:gd name="connsiteX5-891" fmla="*/ 1303099 w 1306267"/>
                <a:gd name="connsiteY5-892" fmla="*/ 495558 h 1424419"/>
                <a:gd name="connsiteX6-893" fmla="*/ 1303099 w 1306267"/>
                <a:gd name="connsiteY6-894" fmla="*/ 952393 h 1424419"/>
                <a:gd name="connsiteX7-895" fmla="*/ 1305306 w 1306267"/>
                <a:gd name="connsiteY7-896" fmla="*/ 990115 h 1424419"/>
                <a:gd name="connsiteX8-897" fmla="*/ 1255800 w 1306267"/>
                <a:gd name="connsiteY8-898" fmla="*/ 1142552 h 1424419"/>
                <a:gd name="connsiteX9-899" fmla="*/ 1172881 w 1306267"/>
                <a:gd name="connsiteY9-900" fmla="*/ 1179342 h 1424419"/>
                <a:gd name="connsiteX10-901" fmla="*/ 792288 w 1306267"/>
                <a:gd name="connsiteY10-902" fmla="*/ 1385653 h 1424419"/>
                <a:gd name="connsiteX11-903" fmla="*/ 522686 w 1306267"/>
                <a:gd name="connsiteY11-904" fmla="*/ 1384922 h 1424419"/>
                <a:gd name="connsiteX12-905" fmla="*/ 90241 w 1306267"/>
                <a:gd name="connsiteY12-906" fmla="*/ 1150634 h 1424419"/>
                <a:gd name="connsiteX13-907" fmla="*/ 55672 w 1306267"/>
                <a:gd name="connsiteY13-908" fmla="*/ 1124403 h 1424419"/>
                <a:gd name="connsiteX14-909" fmla="*/ 667 w 1306267"/>
                <a:gd name="connsiteY14-910" fmla="*/ 999105 h 1424419"/>
                <a:gd name="connsiteX15-911" fmla="*/ 0 w 1306267"/>
                <a:gd name="connsiteY15-912" fmla="*/ 972364 h 1424419"/>
                <a:gd name="connsiteX16-913" fmla="*/ 2496 w 1306267"/>
                <a:gd name="connsiteY16-914" fmla="*/ 463106 h 1424419"/>
                <a:gd name="connsiteX17-915" fmla="*/ 2458 w 1306267"/>
                <a:gd name="connsiteY17-916" fmla="*/ 429563 h 1424419"/>
                <a:gd name="connsiteX18-917" fmla="*/ 75248 w 1306267"/>
                <a:gd name="connsiteY18-918" fmla="*/ 303202 h 1424419"/>
                <a:gd name="connsiteX19-919" fmla="*/ 106293 w 1306267"/>
                <a:gd name="connsiteY19-920" fmla="*/ 282597 h 1424419"/>
                <a:gd name="connsiteX20-921" fmla="*/ 541533 w 1306267"/>
                <a:gd name="connsiteY20-922" fmla="*/ 38110 h 1424419"/>
                <a:gd name="connsiteX21-923" fmla="*/ 653528 w 1306267"/>
                <a:gd name="connsiteY21-924" fmla="*/ 0 h 1424419"/>
                <a:gd name="connsiteX0-925" fmla="*/ 653528 w 1306267"/>
                <a:gd name="connsiteY0-926" fmla="*/ 0 h 1424419"/>
                <a:gd name="connsiteX1-927" fmla="*/ 757287 w 1306267"/>
                <a:gd name="connsiteY1-928" fmla="*/ 32444 h 1424419"/>
                <a:gd name="connsiteX2-929" fmla="*/ 1206876 w 1306267"/>
                <a:gd name="connsiteY2-930" fmla="*/ 284945 h 1424419"/>
                <a:gd name="connsiteX3-931" fmla="*/ 1237706 w 1306267"/>
                <a:gd name="connsiteY3-932" fmla="*/ 306775 h 1424419"/>
                <a:gd name="connsiteX4-933" fmla="*/ 1301712 w 1306267"/>
                <a:gd name="connsiteY4-934" fmla="*/ 442384 h 1424419"/>
                <a:gd name="connsiteX5-935" fmla="*/ 1303099 w 1306267"/>
                <a:gd name="connsiteY5-936" fmla="*/ 495558 h 1424419"/>
                <a:gd name="connsiteX6-937" fmla="*/ 1303099 w 1306267"/>
                <a:gd name="connsiteY6-938" fmla="*/ 952393 h 1424419"/>
                <a:gd name="connsiteX7-939" fmla="*/ 1305306 w 1306267"/>
                <a:gd name="connsiteY7-940" fmla="*/ 990115 h 1424419"/>
                <a:gd name="connsiteX8-941" fmla="*/ 1255800 w 1306267"/>
                <a:gd name="connsiteY8-942" fmla="*/ 1142552 h 1424419"/>
                <a:gd name="connsiteX9-943" fmla="*/ 1172881 w 1306267"/>
                <a:gd name="connsiteY9-944" fmla="*/ 1179342 h 1424419"/>
                <a:gd name="connsiteX10-945" fmla="*/ 792288 w 1306267"/>
                <a:gd name="connsiteY10-946" fmla="*/ 1385653 h 1424419"/>
                <a:gd name="connsiteX11-947" fmla="*/ 522686 w 1306267"/>
                <a:gd name="connsiteY11-948" fmla="*/ 1384922 h 1424419"/>
                <a:gd name="connsiteX12-949" fmla="*/ 90241 w 1306267"/>
                <a:gd name="connsiteY12-950" fmla="*/ 1150634 h 1424419"/>
                <a:gd name="connsiteX13-951" fmla="*/ 55672 w 1306267"/>
                <a:gd name="connsiteY13-952" fmla="*/ 1124403 h 1424419"/>
                <a:gd name="connsiteX14-953" fmla="*/ 667 w 1306267"/>
                <a:gd name="connsiteY14-954" fmla="*/ 999105 h 1424419"/>
                <a:gd name="connsiteX15-955" fmla="*/ 0 w 1306267"/>
                <a:gd name="connsiteY15-956" fmla="*/ 972364 h 1424419"/>
                <a:gd name="connsiteX16-957" fmla="*/ 2496 w 1306267"/>
                <a:gd name="connsiteY16-958" fmla="*/ 463106 h 1424419"/>
                <a:gd name="connsiteX17-959" fmla="*/ 2458 w 1306267"/>
                <a:gd name="connsiteY17-960" fmla="*/ 429563 h 1424419"/>
                <a:gd name="connsiteX18-961" fmla="*/ 75248 w 1306267"/>
                <a:gd name="connsiteY18-962" fmla="*/ 303202 h 1424419"/>
                <a:gd name="connsiteX19-963" fmla="*/ 106293 w 1306267"/>
                <a:gd name="connsiteY19-964" fmla="*/ 282597 h 1424419"/>
                <a:gd name="connsiteX20-965" fmla="*/ 541533 w 1306267"/>
                <a:gd name="connsiteY20-966" fmla="*/ 38110 h 1424419"/>
                <a:gd name="connsiteX21-967" fmla="*/ 653528 w 1306267"/>
                <a:gd name="connsiteY21-968" fmla="*/ 0 h 1424419"/>
                <a:gd name="connsiteX0-969" fmla="*/ 653528 w 1306267"/>
                <a:gd name="connsiteY0-970" fmla="*/ 0 h 1424419"/>
                <a:gd name="connsiteX1-971" fmla="*/ 757287 w 1306267"/>
                <a:gd name="connsiteY1-972" fmla="*/ 32444 h 1424419"/>
                <a:gd name="connsiteX2-973" fmla="*/ 1206876 w 1306267"/>
                <a:gd name="connsiteY2-974" fmla="*/ 284945 h 1424419"/>
                <a:gd name="connsiteX3-975" fmla="*/ 1237706 w 1306267"/>
                <a:gd name="connsiteY3-976" fmla="*/ 306775 h 1424419"/>
                <a:gd name="connsiteX4-977" fmla="*/ 1301712 w 1306267"/>
                <a:gd name="connsiteY4-978" fmla="*/ 442384 h 1424419"/>
                <a:gd name="connsiteX5-979" fmla="*/ 1303099 w 1306267"/>
                <a:gd name="connsiteY5-980" fmla="*/ 495558 h 1424419"/>
                <a:gd name="connsiteX6-981" fmla="*/ 1303099 w 1306267"/>
                <a:gd name="connsiteY6-982" fmla="*/ 952393 h 1424419"/>
                <a:gd name="connsiteX7-983" fmla="*/ 1305306 w 1306267"/>
                <a:gd name="connsiteY7-984" fmla="*/ 990115 h 1424419"/>
                <a:gd name="connsiteX8-985" fmla="*/ 1255800 w 1306267"/>
                <a:gd name="connsiteY8-986" fmla="*/ 1142552 h 1424419"/>
                <a:gd name="connsiteX9-987" fmla="*/ 1172881 w 1306267"/>
                <a:gd name="connsiteY9-988" fmla="*/ 1179342 h 1424419"/>
                <a:gd name="connsiteX10-989" fmla="*/ 792288 w 1306267"/>
                <a:gd name="connsiteY10-990" fmla="*/ 1385653 h 1424419"/>
                <a:gd name="connsiteX11-991" fmla="*/ 522686 w 1306267"/>
                <a:gd name="connsiteY11-992" fmla="*/ 1384922 h 1424419"/>
                <a:gd name="connsiteX12-993" fmla="*/ 90241 w 1306267"/>
                <a:gd name="connsiteY12-994" fmla="*/ 1150634 h 1424419"/>
                <a:gd name="connsiteX13-995" fmla="*/ 55672 w 1306267"/>
                <a:gd name="connsiteY13-996" fmla="*/ 1124403 h 1424419"/>
                <a:gd name="connsiteX14-997" fmla="*/ 667 w 1306267"/>
                <a:gd name="connsiteY14-998" fmla="*/ 999105 h 1424419"/>
                <a:gd name="connsiteX15-999" fmla="*/ 0 w 1306267"/>
                <a:gd name="connsiteY15-1000" fmla="*/ 972364 h 1424419"/>
                <a:gd name="connsiteX16-1001" fmla="*/ 2496 w 1306267"/>
                <a:gd name="connsiteY16-1002" fmla="*/ 463106 h 1424419"/>
                <a:gd name="connsiteX17-1003" fmla="*/ 2458 w 1306267"/>
                <a:gd name="connsiteY17-1004" fmla="*/ 429563 h 1424419"/>
                <a:gd name="connsiteX18-1005" fmla="*/ 75248 w 1306267"/>
                <a:gd name="connsiteY18-1006" fmla="*/ 303202 h 1424419"/>
                <a:gd name="connsiteX19-1007" fmla="*/ 106293 w 1306267"/>
                <a:gd name="connsiteY19-1008" fmla="*/ 282597 h 1424419"/>
                <a:gd name="connsiteX20-1009" fmla="*/ 541533 w 1306267"/>
                <a:gd name="connsiteY20-1010" fmla="*/ 38110 h 1424419"/>
                <a:gd name="connsiteX21-1011" fmla="*/ 653528 w 1306267"/>
                <a:gd name="connsiteY21-1012" fmla="*/ 0 h 1424419"/>
                <a:gd name="connsiteX0-1013" fmla="*/ 653528 w 1306267"/>
                <a:gd name="connsiteY0-1014" fmla="*/ 0 h 1424419"/>
                <a:gd name="connsiteX1-1015" fmla="*/ 757287 w 1306267"/>
                <a:gd name="connsiteY1-1016" fmla="*/ 32444 h 1424419"/>
                <a:gd name="connsiteX2-1017" fmla="*/ 1206876 w 1306267"/>
                <a:gd name="connsiteY2-1018" fmla="*/ 284945 h 1424419"/>
                <a:gd name="connsiteX3-1019" fmla="*/ 1237706 w 1306267"/>
                <a:gd name="connsiteY3-1020" fmla="*/ 306775 h 1424419"/>
                <a:gd name="connsiteX4-1021" fmla="*/ 1301712 w 1306267"/>
                <a:gd name="connsiteY4-1022" fmla="*/ 442384 h 1424419"/>
                <a:gd name="connsiteX5-1023" fmla="*/ 1303099 w 1306267"/>
                <a:gd name="connsiteY5-1024" fmla="*/ 495558 h 1424419"/>
                <a:gd name="connsiteX6-1025" fmla="*/ 1303099 w 1306267"/>
                <a:gd name="connsiteY6-1026" fmla="*/ 952393 h 1424419"/>
                <a:gd name="connsiteX7-1027" fmla="*/ 1305306 w 1306267"/>
                <a:gd name="connsiteY7-1028" fmla="*/ 990115 h 1424419"/>
                <a:gd name="connsiteX8-1029" fmla="*/ 1255800 w 1306267"/>
                <a:gd name="connsiteY8-1030" fmla="*/ 1142552 h 1424419"/>
                <a:gd name="connsiteX9-1031" fmla="*/ 1172881 w 1306267"/>
                <a:gd name="connsiteY9-1032" fmla="*/ 1179342 h 1424419"/>
                <a:gd name="connsiteX10-1033" fmla="*/ 792288 w 1306267"/>
                <a:gd name="connsiteY10-1034" fmla="*/ 1385653 h 1424419"/>
                <a:gd name="connsiteX11-1035" fmla="*/ 522686 w 1306267"/>
                <a:gd name="connsiteY11-1036" fmla="*/ 1384922 h 1424419"/>
                <a:gd name="connsiteX12-1037" fmla="*/ 90241 w 1306267"/>
                <a:gd name="connsiteY12-1038" fmla="*/ 1150634 h 1424419"/>
                <a:gd name="connsiteX13-1039" fmla="*/ 55672 w 1306267"/>
                <a:gd name="connsiteY13-1040" fmla="*/ 1124403 h 1424419"/>
                <a:gd name="connsiteX14-1041" fmla="*/ 667 w 1306267"/>
                <a:gd name="connsiteY14-1042" fmla="*/ 999105 h 1424419"/>
                <a:gd name="connsiteX15-1043" fmla="*/ 0 w 1306267"/>
                <a:gd name="connsiteY15-1044" fmla="*/ 972364 h 1424419"/>
                <a:gd name="connsiteX16-1045" fmla="*/ 2496 w 1306267"/>
                <a:gd name="connsiteY16-1046" fmla="*/ 463106 h 1424419"/>
                <a:gd name="connsiteX17-1047" fmla="*/ 2458 w 1306267"/>
                <a:gd name="connsiteY17-1048" fmla="*/ 429563 h 1424419"/>
                <a:gd name="connsiteX18-1049" fmla="*/ 75248 w 1306267"/>
                <a:gd name="connsiteY18-1050" fmla="*/ 303202 h 1424419"/>
                <a:gd name="connsiteX19-1051" fmla="*/ 106293 w 1306267"/>
                <a:gd name="connsiteY19-1052" fmla="*/ 282597 h 1424419"/>
                <a:gd name="connsiteX20-1053" fmla="*/ 541533 w 1306267"/>
                <a:gd name="connsiteY20-1054" fmla="*/ 38110 h 1424419"/>
                <a:gd name="connsiteX21-1055" fmla="*/ 653528 w 1306267"/>
                <a:gd name="connsiteY21-1056" fmla="*/ 0 h 1424419"/>
                <a:gd name="connsiteX0-1057" fmla="*/ 653528 w 1306267"/>
                <a:gd name="connsiteY0-1058" fmla="*/ 0 h 1424419"/>
                <a:gd name="connsiteX1-1059" fmla="*/ 757287 w 1306267"/>
                <a:gd name="connsiteY1-1060" fmla="*/ 32444 h 1424419"/>
                <a:gd name="connsiteX2-1061" fmla="*/ 1206876 w 1306267"/>
                <a:gd name="connsiteY2-1062" fmla="*/ 284945 h 1424419"/>
                <a:gd name="connsiteX3-1063" fmla="*/ 1237706 w 1306267"/>
                <a:gd name="connsiteY3-1064" fmla="*/ 306775 h 1424419"/>
                <a:gd name="connsiteX4-1065" fmla="*/ 1301712 w 1306267"/>
                <a:gd name="connsiteY4-1066" fmla="*/ 442384 h 1424419"/>
                <a:gd name="connsiteX5-1067" fmla="*/ 1303099 w 1306267"/>
                <a:gd name="connsiteY5-1068" fmla="*/ 495558 h 1424419"/>
                <a:gd name="connsiteX6-1069" fmla="*/ 1303099 w 1306267"/>
                <a:gd name="connsiteY6-1070" fmla="*/ 952393 h 1424419"/>
                <a:gd name="connsiteX7-1071" fmla="*/ 1305306 w 1306267"/>
                <a:gd name="connsiteY7-1072" fmla="*/ 990115 h 1424419"/>
                <a:gd name="connsiteX8-1073" fmla="*/ 1255800 w 1306267"/>
                <a:gd name="connsiteY8-1074" fmla="*/ 1142552 h 1424419"/>
                <a:gd name="connsiteX9-1075" fmla="*/ 1172881 w 1306267"/>
                <a:gd name="connsiteY9-1076" fmla="*/ 1179342 h 1424419"/>
                <a:gd name="connsiteX10-1077" fmla="*/ 792288 w 1306267"/>
                <a:gd name="connsiteY10-1078" fmla="*/ 1385653 h 1424419"/>
                <a:gd name="connsiteX11-1079" fmla="*/ 522686 w 1306267"/>
                <a:gd name="connsiteY11-1080" fmla="*/ 1384922 h 1424419"/>
                <a:gd name="connsiteX12-1081" fmla="*/ 90241 w 1306267"/>
                <a:gd name="connsiteY12-1082" fmla="*/ 1150634 h 1424419"/>
                <a:gd name="connsiteX13-1083" fmla="*/ 55672 w 1306267"/>
                <a:gd name="connsiteY13-1084" fmla="*/ 1124403 h 1424419"/>
                <a:gd name="connsiteX14-1085" fmla="*/ 667 w 1306267"/>
                <a:gd name="connsiteY14-1086" fmla="*/ 999105 h 1424419"/>
                <a:gd name="connsiteX15-1087" fmla="*/ 0 w 1306267"/>
                <a:gd name="connsiteY15-1088" fmla="*/ 972364 h 1424419"/>
                <a:gd name="connsiteX16-1089" fmla="*/ 2496 w 1306267"/>
                <a:gd name="connsiteY16-1090" fmla="*/ 463106 h 1424419"/>
                <a:gd name="connsiteX17-1091" fmla="*/ 2458 w 1306267"/>
                <a:gd name="connsiteY17-1092" fmla="*/ 429563 h 1424419"/>
                <a:gd name="connsiteX18-1093" fmla="*/ 75248 w 1306267"/>
                <a:gd name="connsiteY18-1094" fmla="*/ 303202 h 1424419"/>
                <a:gd name="connsiteX19-1095" fmla="*/ 106293 w 1306267"/>
                <a:gd name="connsiteY19-1096" fmla="*/ 282597 h 1424419"/>
                <a:gd name="connsiteX20-1097" fmla="*/ 541533 w 1306267"/>
                <a:gd name="connsiteY20-1098" fmla="*/ 38110 h 1424419"/>
                <a:gd name="connsiteX21-1099" fmla="*/ 653528 w 1306267"/>
                <a:gd name="connsiteY21-1100" fmla="*/ 0 h 1424419"/>
                <a:gd name="connsiteX0-1101" fmla="*/ 653528 w 1306267"/>
                <a:gd name="connsiteY0-1102" fmla="*/ 0 h 1424419"/>
                <a:gd name="connsiteX1-1103" fmla="*/ 757287 w 1306267"/>
                <a:gd name="connsiteY1-1104" fmla="*/ 32444 h 1424419"/>
                <a:gd name="connsiteX2-1105" fmla="*/ 1206876 w 1306267"/>
                <a:gd name="connsiteY2-1106" fmla="*/ 284945 h 1424419"/>
                <a:gd name="connsiteX3-1107" fmla="*/ 1237706 w 1306267"/>
                <a:gd name="connsiteY3-1108" fmla="*/ 306775 h 1424419"/>
                <a:gd name="connsiteX4-1109" fmla="*/ 1301712 w 1306267"/>
                <a:gd name="connsiteY4-1110" fmla="*/ 442384 h 1424419"/>
                <a:gd name="connsiteX5-1111" fmla="*/ 1303099 w 1306267"/>
                <a:gd name="connsiteY5-1112" fmla="*/ 495558 h 1424419"/>
                <a:gd name="connsiteX6-1113" fmla="*/ 1303099 w 1306267"/>
                <a:gd name="connsiteY6-1114" fmla="*/ 952393 h 1424419"/>
                <a:gd name="connsiteX7-1115" fmla="*/ 1305306 w 1306267"/>
                <a:gd name="connsiteY7-1116" fmla="*/ 990115 h 1424419"/>
                <a:gd name="connsiteX8-1117" fmla="*/ 1255800 w 1306267"/>
                <a:gd name="connsiteY8-1118" fmla="*/ 1142552 h 1424419"/>
                <a:gd name="connsiteX9-1119" fmla="*/ 1172881 w 1306267"/>
                <a:gd name="connsiteY9-1120" fmla="*/ 1179342 h 1424419"/>
                <a:gd name="connsiteX10-1121" fmla="*/ 792288 w 1306267"/>
                <a:gd name="connsiteY10-1122" fmla="*/ 1385653 h 1424419"/>
                <a:gd name="connsiteX11-1123" fmla="*/ 522686 w 1306267"/>
                <a:gd name="connsiteY11-1124" fmla="*/ 1384922 h 1424419"/>
                <a:gd name="connsiteX12-1125" fmla="*/ 90241 w 1306267"/>
                <a:gd name="connsiteY12-1126" fmla="*/ 1150634 h 1424419"/>
                <a:gd name="connsiteX13-1127" fmla="*/ 48904 w 1306267"/>
                <a:gd name="connsiteY13-1128" fmla="*/ 1124403 h 1424419"/>
                <a:gd name="connsiteX14-1129" fmla="*/ 667 w 1306267"/>
                <a:gd name="connsiteY14-1130" fmla="*/ 999105 h 1424419"/>
                <a:gd name="connsiteX15-1131" fmla="*/ 0 w 1306267"/>
                <a:gd name="connsiteY15-1132" fmla="*/ 972364 h 1424419"/>
                <a:gd name="connsiteX16-1133" fmla="*/ 2496 w 1306267"/>
                <a:gd name="connsiteY16-1134" fmla="*/ 463106 h 1424419"/>
                <a:gd name="connsiteX17-1135" fmla="*/ 2458 w 1306267"/>
                <a:gd name="connsiteY17-1136" fmla="*/ 429563 h 1424419"/>
                <a:gd name="connsiteX18-1137" fmla="*/ 75248 w 1306267"/>
                <a:gd name="connsiteY18-1138" fmla="*/ 303202 h 1424419"/>
                <a:gd name="connsiteX19-1139" fmla="*/ 106293 w 1306267"/>
                <a:gd name="connsiteY19-1140" fmla="*/ 282597 h 1424419"/>
                <a:gd name="connsiteX20-1141" fmla="*/ 541533 w 1306267"/>
                <a:gd name="connsiteY20-1142" fmla="*/ 38110 h 1424419"/>
                <a:gd name="connsiteX21-1143" fmla="*/ 653528 w 1306267"/>
                <a:gd name="connsiteY21-1144" fmla="*/ 0 h 1424419"/>
                <a:gd name="connsiteX0-1145" fmla="*/ 653528 w 1306267"/>
                <a:gd name="connsiteY0-1146" fmla="*/ 0 h 1424419"/>
                <a:gd name="connsiteX1-1147" fmla="*/ 757287 w 1306267"/>
                <a:gd name="connsiteY1-1148" fmla="*/ 32444 h 1424419"/>
                <a:gd name="connsiteX2-1149" fmla="*/ 1206876 w 1306267"/>
                <a:gd name="connsiteY2-1150" fmla="*/ 284945 h 1424419"/>
                <a:gd name="connsiteX3-1151" fmla="*/ 1237706 w 1306267"/>
                <a:gd name="connsiteY3-1152" fmla="*/ 306775 h 1424419"/>
                <a:gd name="connsiteX4-1153" fmla="*/ 1301712 w 1306267"/>
                <a:gd name="connsiteY4-1154" fmla="*/ 442384 h 1424419"/>
                <a:gd name="connsiteX5-1155" fmla="*/ 1303099 w 1306267"/>
                <a:gd name="connsiteY5-1156" fmla="*/ 495558 h 1424419"/>
                <a:gd name="connsiteX6-1157" fmla="*/ 1303099 w 1306267"/>
                <a:gd name="connsiteY6-1158" fmla="*/ 952393 h 1424419"/>
                <a:gd name="connsiteX7-1159" fmla="*/ 1305306 w 1306267"/>
                <a:gd name="connsiteY7-1160" fmla="*/ 990115 h 1424419"/>
                <a:gd name="connsiteX8-1161" fmla="*/ 1255800 w 1306267"/>
                <a:gd name="connsiteY8-1162" fmla="*/ 1142552 h 1424419"/>
                <a:gd name="connsiteX9-1163" fmla="*/ 1172881 w 1306267"/>
                <a:gd name="connsiteY9-1164" fmla="*/ 1179342 h 1424419"/>
                <a:gd name="connsiteX10-1165" fmla="*/ 792288 w 1306267"/>
                <a:gd name="connsiteY10-1166" fmla="*/ 1385653 h 1424419"/>
                <a:gd name="connsiteX11-1167" fmla="*/ 522686 w 1306267"/>
                <a:gd name="connsiteY11-1168" fmla="*/ 1384922 h 1424419"/>
                <a:gd name="connsiteX12-1169" fmla="*/ 90241 w 1306267"/>
                <a:gd name="connsiteY12-1170" fmla="*/ 1150634 h 1424419"/>
                <a:gd name="connsiteX13-1171" fmla="*/ 48904 w 1306267"/>
                <a:gd name="connsiteY13-1172" fmla="*/ 1124403 h 1424419"/>
                <a:gd name="connsiteX14-1173" fmla="*/ 667 w 1306267"/>
                <a:gd name="connsiteY14-1174" fmla="*/ 999105 h 1424419"/>
                <a:gd name="connsiteX15-1175" fmla="*/ 0 w 1306267"/>
                <a:gd name="connsiteY15-1176" fmla="*/ 972364 h 1424419"/>
                <a:gd name="connsiteX16-1177" fmla="*/ 2496 w 1306267"/>
                <a:gd name="connsiteY16-1178" fmla="*/ 463106 h 1424419"/>
                <a:gd name="connsiteX17-1179" fmla="*/ 2458 w 1306267"/>
                <a:gd name="connsiteY17-1180" fmla="*/ 429563 h 1424419"/>
                <a:gd name="connsiteX18-1181" fmla="*/ 75248 w 1306267"/>
                <a:gd name="connsiteY18-1182" fmla="*/ 303202 h 1424419"/>
                <a:gd name="connsiteX19-1183" fmla="*/ 106293 w 1306267"/>
                <a:gd name="connsiteY19-1184" fmla="*/ 282597 h 1424419"/>
                <a:gd name="connsiteX20-1185" fmla="*/ 541533 w 1306267"/>
                <a:gd name="connsiteY20-1186" fmla="*/ 38110 h 1424419"/>
                <a:gd name="connsiteX21-1187" fmla="*/ 653528 w 1306267"/>
                <a:gd name="connsiteY21-1188" fmla="*/ 0 h 1424419"/>
                <a:gd name="connsiteX0-1189" fmla="*/ 653528 w 1306267"/>
                <a:gd name="connsiteY0-1190" fmla="*/ 0 h 1424419"/>
                <a:gd name="connsiteX1-1191" fmla="*/ 757287 w 1306267"/>
                <a:gd name="connsiteY1-1192" fmla="*/ 32444 h 1424419"/>
                <a:gd name="connsiteX2-1193" fmla="*/ 1206876 w 1306267"/>
                <a:gd name="connsiteY2-1194" fmla="*/ 284945 h 1424419"/>
                <a:gd name="connsiteX3-1195" fmla="*/ 1237706 w 1306267"/>
                <a:gd name="connsiteY3-1196" fmla="*/ 306775 h 1424419"/>
                <a:gd name="connsiteX4-1197" fmla="*/ 1301712 w 1306267"/>
                <a:gd name="connsiteY4-1198" fmla="*/ 442384 h 1424419"/>
                <a:gd name="connsiteX5-1199" fmla="*/ 1303099 w 1306267"/>
                <a:gd name="connsiteY5-1200" fmla="*/ 495558 h 1424419"/>
                <a:gd name="connsiteX6-1201" fmla="*/ 1303099 w 1306267"/>
                <a:gd name="connsiteY6-1202" fmla="*/ 952393 h 1424419"/>
                <a:gd name="connsiteX7-1203" fmla="*/ 1305306 w 1306267"/>
                <a:gd name="connsiteY7-1204" fmla="*/ 990115 h 1424419"/>
                <a:gd name="connsiteX8-1205" fmla="*/ 1255800 w 1306267"/>
                <a:gd name="connsiteY8-1206" fmla="*/ 1142552 h 1424419"/>
                <a:gd name="connsiteX9-1207" fmla="*/ 1172881 w 1306267"/>
                <a:gd name="connsiteY9-1208" fmla="*/ 1179342 h 1424419"/>
                <a:gd name="connsiteX10-1209" fmla="*/ 792288 w 1306267"/>
                <a:gd name="connsiteY10-1210" fmla="*/ 1385653 h 1424419"/>
                <a:gd name="connsiteX11-1211" fmla="*/ 522686 w 1306267"/>
                <a:gd name="connsiteY11-1212" fmla="*/ 1384922 h 1424419"/>
                <a:gd name="connsiteX12-1213" fmla="*/ 90241 w 1306267"/>
                <a:gd name="connsiteY12-1214" fmla="*/ 1150634 h 1424419"/>
                <a:gd name="connsiteX13-1215" fmla="*/ 48904 w 1306267"/>
                <a:gd name="connsiteY13-1216" fmla="*/ 1124403 h 1424419"/>
                <a:gd name="connsiteX14-1217" fmla="*/ 667 w 1306267"/>
                <a:gd name="connsiteY14-1218" fmla="*/ 999105 h 1424419"/>
                <a:gd name="connsiteX15-1219" fmla="*/ 0 w 1306267"/>
                <a:gd name="connsiteY15-1220" fmla="*/ 972364 h 1424419"/>
                <a:gd name="connsiteX16-1221" fmla="*/ 2496 w 1306267"/>
                <a:gd name="connsiteY16-1222" fmla="*/ 463106 h 1424419"/>
                <a:gd name="connsiteX17-1223" fmla="*/ 2458 w 1306267"/>
                <a:gd name="connsiteY17-1224" fmla="*/ 429563 h 1424419"/>
                <a:gd name="connsiteX18-1225" fmla="*/ 75248 w 1306267"/>
                <a:gd name="connsiteY18-1226" fmla="*/ 303202 h 1424419"/>
                <a:gd name="connsiteX19-1227" fmla="*/ 106293 w 1306267"/>
                <a:gd name="connsiteY19-1228" fmla="*/ 282597 h 1424419"/>
                <a:gd name="connsiteX20-1229" fmla="*/ 541533 w 1306267"/>
                <a:gd name="connsiteY20-1230" fmla="*/ 38110 h 1424419"/>
                <a:gd name="connsiteX21-1231" fmla="*/ 653528 w 1306267"/>
                <a:gd name="connsiteY21-1232" fmla="*/ 0 h 1424419"/>
                <a:gd name="connsiteX0-1233" fmla="*/ 653528 w 1306267"/>
                <a:gd name="connsiteY0-1234" fmla="*/ 0 h 1424419"/>
                <a:gd name="connsiteX1-1235" fmla="*/ 757287 w 1306267"/>
                <a:gd name="connsiteY1-1236" fmla="*/ 32444 h 1424419"/>
                <a:gd name="connsiteX2-1237" fmla="*/ 1206876 w 1306267"/>
                <a:gd name="connsiteY2-1238" fmla="*/ 284945 h 1424419"/>
                <a:gd name="connsiteX3-1239" fmla="*/ 1237706 w 1306267"/>
                <a:gd name="connsiteY3-1240" fmla="*/ 306775 h 1424419"/>
                <a:gd name="connsiteX4-1241" fmla="*/ 1301712 w 1306267"/>
                <a:gd name="connsiteY4-1242" fmla="*/ 442384 h 1424419"/>
                <a:gd name="connsiteX5-1243" fmla="*/ 1303099 w 1306267"/>
                <a:gd name="connsiteY5-1244" fmla="*/ 495558 h 1424419"/>
                <a:gd name="connsiteX6-1245" fmla="*/ 1303099 w 1306267"/>
                <a:gd name="connsiteY6-1246" fmla="*/ 952393 h 1424419"/>
                <a:gd name="connsiteX7-1247" fmla="*/ 1305306 w 1306267"/>
                <a:gd name="connsiteY7-1248" fmla="*/ 990115 h 1424419"/>
                <a:gd name="connsiteX8-1249" fmla="*/ 1255800 w 1306267"/>
                <a:gd name="connsiteY8-1250" fmla="*/ 1142552 h 1424419"/>
                <a:gd name="connsiteX9-1251" fmla="*/ 1172881 w 1306267"/>
                <a:gd name="connsiteY9-1252" fmla="*/ 1179342 h 1424419"/>
                <a:gd name="connsiteX10-1253" fmla="*/ 792288 w 1306267"/>
                <a:gd name="connsiteY10-1254" fmla="*/ 1385653 h 1424419"/>
                <a:gd name="connsiteX11-1255" fmla="*/ 522686 w 1306267"/>
                <a:gd name="connsiteY11-1256" fmla="*/ 1384922 h 1424419"/>
                <a:gd name="connsiteX12-1257" fmla="*/ 90241 w 1306267"/>
                <a:gd name="connsiteY12-1258" fmla="*/ 1150634 h 1424419"/>
                <a:gd name="connsiteX13-1259" fmla="*/ 48904 w 1306267"/>
                <a:gd name="connsiteY13-1260" fmla="*/ 1124403 h 1424419"/>
                <a:gd name="connsiteX14-1261" fmla="*/ 667 w 1306267"/>
                <a:gd name="connsiteY14-1262" fmla="*/ 999105 h 1424419"/>
                <a:gd name="connsiteX15-1263" fmla="*/ 0 w 1306267"/>
                <a:gd name="connsiteY15-1264" fmla="*/ 972364 h 1424419"/>
                <a:gd name="connsiteX16-1265" fmla="*/ 2496 w 1306267"/>
                <a:gd name="connsiteY16-1266" fmla="*/ 463106 h 1424419"/>
                <a:gd name="connsiteX17-1267" fmla="*/ 2458 w 1306267"/>
                <a:gd name="connsiteY17-1268" fmla="*/ 429563 h 1424419"/>
                <a:gd name="connsiteX18-1269" fmla="*/ 75248 w 1306267"/>
                <a:gd name="connsiteY18-1270" fmla="*/ 303202 h 1424419"/>
                <a:gd name="connsiteX19-1271" fmla="*/ 106293 w 1306267"/>
                <a:gd name="connsiteY19-1272" fmla="*/ 282597 h 1424419"/>
                <a:gd name="connsiteX20-1273" fmla="*/ 541533 w 1306267"/>
                <a:gd name="connsiteY20-1274" fmla="*/ 38110 h 1424419"/>
                <a:gd name="connsiteX21-1275" fmla="*/ 653528 w 1306267"/>
                <a:gd name="connsiteY21-1276" fmla="*/ 0 h 1424419"/>
                <a:gd name="connsiteX0-1277" fmla="*/ 653528 w 1306267"/>
                <a:gd name="connsiteY0-1278" fmla="*/ 0 h 1424419"/>
                <a:gd name="connsiteX1-1279" fmla="*/ 757287 w 1306267"/>
                <a:gd name="connsiteY1-1280" fmla="*/ 32444 h 1424419"/>
                <a:gd name="connsiteX2-1281" fmla="*/ 1206876 w 1306267"/>
                <a:gd name="connsiteY2-1282" fmla="*/ 284945 h 1424419"/>
                <a:gd name="connsiteX3-1283" fmla="*/ 1237706 w 1306267"/>
                <a:gd name="connsiteY3-1284" fmla="*/ 306775 h 1424419"/>
                <a:gd name="connsiteX4-1285" fmla="*/ 1301712 w 1306267"/>
                <a:gd name="connsiteY4-1286" fmla="*/ 442384 h 1424419"/>
                <a:gd name="connsiteX5-1287" fmla="*/ 1303099 w 1306267"/>
                <a:gd name="connsiteY5-1288" fmla="*/ 495558 h 1424419"/>
                <a:gd name="connsiteX6-1289" fmla="*/ 1303099 w 1306267"/>
                <a:gd name="connsiteY6-1290" fmla="*/ 952393 h 1424419"/>
                <a:gd name="connsiteX7-1291" fmla="*/ 1305306 w 1306267"/>
                <a:gd name="connsiteY7-1292" fmla="*/ 990115 h 1424419"/>
                <a:gd name="connsiteX8-1293" fmla="*/ 1255800 w 1306267"/>
                <a:gd name="connsiteY8-1294" fmla="*/ 1142552 h 1424419"/>
                <a:gd name="connsiteX9-1295" fmla="*/ 1172881 w 1306267"/>
                <a:gd name="connsiteY9-1296" fmla="*/ 1179342 h 1424419"/>
                <a:gd name="connsiteX10-1297" fmla="*/ 792288 w 1306267"/>
                <a:gd name="connsiteY10-1298" fmla="*/ 1385653 h 1424419"/>
                <a:gd name="connsiteX11-1299" fmla="*/ 522686 w 1306267"/>
                <a:gd name="connsiteY11-1300" fmla="*/ 1384922 h 1424419"/>
                <a:gd name="connsiteX12-1301" fmla="*/ 97009 w 1306267"/>
                <a:gd name="connsiteY12-1302" fmla="*/ 1161462 h 1424419"/>
                <a:gd name="connsiteX13-1303" fmla="*/ 48904 w 1306267"/>
                <a:gd name="connsiteY13-1304" fmla="*/ 1124403 h 1424419"/>
                <a:gd name="connsiteX14-1305" fmla="*/ 667 w 1306267"/>
                <a:gd name="connsiteY14-1306" fmla="*/ 999105 h 1424419"/>
                <a:gd name="connsiteX15-1307" fmla="*/ 0 w 1306267"/>
                <a:gd name="connsiteY15-1308" fmla="*/ 972364 h 1424419"/>
                <a:gd name="connsiteX16-1309" fmla="*/ 2496 w 1306267"/>
                <a:gd name="connsiteY16-1310" fmla="*/ 463106 h 1424419"/>
                <a:gd name="connsiteX17-1311" fmla="*/ 2458 w 1306267"/>
                <a:gd name="connsiteY17-1312" fmla="*/ 429563 h 1424419"/>
                <a:gd name="connsiteX18-1313" fmla="*/ 75248 w 1306267"/>
                <a:gd name="connsiteY18-1314" fmla="*/ 303202 h 1424419"/>
                <a:gd name="connsiteX19-1315" fmla="*/ 106293 w 1306267"/>
                <a:gd name="connsiteY19-1316" fmla="*/ 282597 h 1424419"/>
                <a:gd name="connsiteX20-1317" fmla="*/ 541533 w 1306267"/>
                <a:gd name="connsiteY20-1318" fmla="*/ 38110 h 1424419"/>
                <a:gd name="connsiteX21-1319" fmla="*/ 653528 w 1306267"/>
                <a:gd name="connsiteY21-1320" fmla="*/ 0 h 1424419"/>
                <a:gd name="connsiteX0-1321" fmla="*/ 653528 w 1306267"/>
                <a:gd name="connsiteY0-1322" fmla="*/ 0 h 1424419"/>
                <a:gd name="connsiteX1-1323" fmla="*/ 757287 w 1306267"/>
                <a:gd name="connsiteY1-1324" fmla="*/ 32444 h 1424419"/>
                <a:gd name="connsiteX2-1325" fmla="*/ 1206876 w 1306267"/>
                <a:gd name="connsiteY2-1326" fmla="*/ 284945 h 1424419"/>
                <a:gd name="connsiteX3-1327" fmla="*/ 1237706 w 1306267"/>
                <a:gd name="connsiteY3-1328" fmla="*/ 306775 h 1424419"/>
                <a:gd name="connsiteX4-1329" fmla="*/ 1301712 w 1306267"/>
                <a:gd name="connsiteY4-1330" fmla="*/ 442384 h 1424419"/>
                <a:gd name="connsiteX5-1331" fmla="*/ 1303099 w 1306267"/>
                <a:gd name="connsiteY5-1332" fmla="*/ 495558 h 1424419"/>
                <a:gd name="connsiteX6-1333" fmla="*/ 1303099 w 1306267"/>
                <a:gd name="connsiteY6-1334" fmla="*/ 952393 h 1424419"/>
                <a:gd name="connsiteX7-1335" fmla="*/ 1305306 w 1306267"/>
                <a:gd name="connsiteY7-1336" fmla="*/ 990115 h 1424419"/>
                <a:gd name="connsiteX8-1337" fmla="*/ 1255800 w 1306267"/>
                <a:gd name="connsiteY8-1338" fmla="*/ 1142552 h 1424419"/>
                <a:gd name="connsiteX9-1339" fmla="*/ 1172881 w 1306267"/>
                <a:gd name="connsiteY9-1340" fmla="*/ 1179342 h 1424419"/>
                <a:gd name="connsiteX10-1341" fmla="*/ 792288 w 1306267"/>
                <a:gd name="connsiteY10-1342" fmla="*/ 1385653 h 1424419"/>
                <a:gd name="connsiteX11-1343" fmla="*/ 522686 w 1306267"/>
                <a:gd name="connsiteY11-1344" fmla="*/ 1384922 h 1424419"/>
                <a:gd name="connsiteX12-1345" fmla="*/ 97009 w 1306267"/>
                <a:gd name="connsiteY12-1346" fmla="*/ 1161462 h 1424419"/>
                <a:gd name="connsiteX13-1347" fmla="*/ 48904 w 1306267"/>
                <a:gd name="connsiteY13-1348" fmla="*/ 1124403 h 1424419"/>
                <a:gd name="connsiteX14-1349" fmla="*/ 667 w 1306267"/>
                <a:gd name="connsiteY14-1350" fmla="*/ 999105 h 1424419"/>
                <a:gd name="connsiteX15-1351" fmla="*/ 0 w 1306267"/>
                <a:gd name="connsiteY15-1352" fmla="*/ 972364 h 1424419"/>
                <a:gd name="connsiteX16-1353" fmla="*/ 2496 w 1306267"/>
                <a:gd name="connsiteY16-1354" fmla="*/ 463106 h 1424419"/>
                <a:gd name="connsiteX17-1355" fmla="*/ 2458 w 1306267"/>
                <a:gd name="connsiteY17-1356" fmla="*/ 429563 h 1424419"/>
                <a:gd name="connsiteX18-1357" fmla="*/ 75248 w 1306267"/>
                <a:gd name="connsiteY18-1358" fmla="*/ 303202 h 1424419"/>
                <a:gd name="connsiteX19-1359" fmla="*/ 106293 w 1306267"/>
                <a:gd name="connsiteY19-1360" fmla="*/ 282597 h 1424419"/>
                <a:gd name="connsiteX20-1361" fmla="*/ 541533 w 1306267"/>
                <a:gd name="connsiteY20-1362" fmla="*/ 38110 h 1424419"/>
                <a:gd name="connsiteX21-1363" fmla="*/ 653528 w 1306267"/>
                <a:gd name="connsiteY21-1364" fmla="*/ 0 h 1424419"/>
                <a:gd name="connsiteX0-1365" fmla="*/ 653528 w 1306267"/>
                <a:gd name="connsiteY0-1366" fmla="*/ 0 h 1424419"/>
                <a:gd name="connsiteX1-1367" fmla="*/ 757287 w 1306267"/>
                <a:gd name="connsiteY1-1368" fmla="*/ 32444 h 1424419"/>
                <a:gd name="connsiteX2-1369" fmla="*/ 1206876 w 1306267"/>
                <a:gd name="connsiteY2-1370" fmla="*/ 284945 h 1424419"/>
                <a:gd name="connsiteX3-1371" fmla="*/ 1237706 w 1306267"/>
                <a:gd name="connsiteY3-1372" fmla="*/ 306775 h 1424419"/>
                <a:gd name="connsiteX4-1373" fmla="*/ 1301712 w 1306267"/>
                <a:gd name="connsiteY4-1374" fmla="*/ 442384 h 1424419"/>
                <a:gd name="connsiteX5-1375" fmla="*/ 1303099 w 1306267"/>
                <a:gd name="connsiteY5-1376" fmla="*/ 495558 h 1424419"/>
                <a:gd name="connsiteX6-1377" fmla="*/ 1303099 w 1306267"/>
                <a:gd name="connsiteY6-1378" fmla="*/ 952393 h 1424419"/>
                <a:gd name="connsiteX7-1379" fmla="*/ 1305306 w 1306267"/>
                <a:gd name="connsiteY7-1380" fmla="*/ 990115 h 1424419"/>
                <a:gd name="connsiteX8-1381" fmla="*/ 1255800 w 1306267"/>
                <a:gd name="connsiteY8-1382" fmla="*/ 1142552 h 1424419"/>
                <a:gd name="connsiteX9-1383" fmla="*/ 1172881 w 1306267"/>
                <a:gd name="connsiteY9-1384" fmla="*/ 1179342 h 1424419"/>
                <a:gd name="connsiteX10-1385" fmla="*/ 792288 w 1306267"/>
                <a:gd name="connsiteY10-1386" fmla="*/ 1385653 h 1424419"/>
                <a:gd name="connsiteX11-1387" fmla="*/ 522686 w 1306267"/>
                <a:gd name="connsiteY11-1388" fmla="*/ 1384922 h 1424419"/>
                <a:gd name="connsiteX12-1389" fmla="*/ 97009 w 1306267"/>
                <a:gd name="connsiteY12-1390" fmla="*/ 1161462 h 1424419"/>
                <a:gd name="connsiteX13-1391" fmla="*/ 44843 w 1306267"/>
                <a:gd name="connsiteY13-1392" fmla="*/ 1118989 h 1424419"/>
                <a:gd name="connsiteX14-1393" fmla="*/ 667 w 1306267"/>
                <a:gd name="connsiteY14-1394" fmla="*/ 999105 h 1424419"/>
                <a:gd name="connsiteX15-1395" fmla="*/ 0 w 1306267"/>
                <a:gd name="connsiteY15-1396" fmla="*/ 972364 h 1424419"/>
                <a:gd name="connsiteX16-1397" fmla="*/ 2496 w 1306267"/>
                <a:gd name="connsiteY16-1398" fmla="*/ 463106 h 1424419"/>
                <a:gd name="connsiteX17-1399" fmla="*/ 2458 w 1306267"/>
                <a:gd name="connsiteY17-1400" fmla="*/ 429563 h 1424419"/>
                <a:gd name="connsiteX18-1401" fmla="*/ 75248 w 1306267"/>
                <a:gd name="connsiteY18-1402" fmla="*/ 303202 h 1424419"/>
                <a:gd name="connsiteX19-1403" fmla="*/ 106293 w 1306267"/>
                <a:gd name="connsiteY19-1404" fmla="*/ 282597 h 1424419"/>
                <a:gd name="connsiteX20-1405" fmla="*/ 541533 w 1306267"/>
                <a:gd name="connsiteY20-1406" fmla="*/ 38110 h 1424419"/>
                <a:gd name="connsiteX21-1407" fmla="*/ 653528 w 1306267"/>
                <a:gd name="connsiteY21-1408" fmla="*/ 0 h 1424419"/>
                <a:gd name="connsiteX0-1409" fmla="*/ 653528 w 1306267"/>
                <a:gd name="connsiteY0-1410" fmla="*/ 0 h 1424419"/>
                <a:gd name="connsiteX1-1411" fmla="*/ 757287 w 1306267"/>
                <a:gd name="connsiteY1-1412" fmla="*/ 32444 h 1424419"/>
                <a:gd name="connsiteX2-1413" fmla="*/ 1206876 w 1306267"/>
                <a:gd name="connsiteY2-1414" fmla="*/ 284945 h 1424419"/>
                <a:gd name="connsiteX3-1415" fmla="*/ 1237706 w 1306267"/>
                <a:gd name="connsiteY3-1416" fmla="*/ 306775 h 1424419"/>
                <a:gd name="connsiteX4-1417" fmla="*/ 1301712 w 1306267"/>
                <a:gd name="connsiteY4-1418" fmla="*/ 442384 h 1424419"/>
                <a:gd name="connsiteX5-1419" fmla="*/ 1303099 w 1306267"/>
                <a:gd name="connsiteY5-1420" fmla="*/ 495558 h 1424419"/>
                <a:gd name="connsiteX6-1421" fmla="*/ 1303099 w 1306267"/>
                <a:gd name="connsiteY6-1422" fmla="*/ 952393 h 1424419"/>
                <a:gd name="connsiteX7-1423" fmla="*/ 1305306 w 1306267"/>
                <a:gd name="connsiteY7-1424" fmla="*/ 990115 h 1424419"/>
                <a:gd name="connsiteX8-1425" fmla="*/ 1255800 w 1306267"/>
                <a:gd name="connsiteY8-1426" fmla="*/ 1142552 h 1424419"/>
                <a:gd name="connsiteX9-1427" fmla="*/ 1172881 w 1306267"/>
                <a:gd name="connsiteY9-1428" fmla="*/ 1179342 h 1424419"/>
                <a:gd name="connsiteX10-1429" fmla="*/ 792288 w 1306267"/>
                <a:gd name="connsiteY10-1430" fmla="*/ 1385653 h 1424419"/>
                <a:gd name="connsiteX11-1431" fmla="*/ 522686 w 1306267"/>
                <a:gd name="connsiteY11-1432" fmla="*/ 1384922 h 1424419"/>
                <a:gd name="connsiteX12-1433" fmla="*/ 97009 w 1306267"/>
                <a:gd name="connsiteY12-1434" fmla="*/ 1161462 h 1424419"/>
                <a:gd name="connsiteX13-1435" fmla="*/ 44843 w 1306267"/>
                <a:gd name="connsiteY13-1436" fmla="*/ 1118989 h 1424419"/>
                <a:gd name="connsiteX14-1437" fmla="*/ 667 w 1306267"/>
                <a:gd name="connsiteY14-1438" fmla="*/ 999105 h 1424419"/>
                <a:gd name="connsiteX15-1439" fmla="*/ 0 w 1306267"/>
                <a:gd name="connsiteY15-1440" fmla="*/ 972364 h 1424419"/>
                <a:gd name="connsiteX16-1441" fmla="*/ 2496 w 1306267"/>
                <a:gd name="connsiteY16-1442" fmla="*/ 463106 h 1424419"/>
                <a:gd name="connsiteX17-1443" fmla="*/ 2458 w 1306267"/>
                <a:gd name="connsiteY17-1444" fmla="*/ 429563 h 1424419"/>
                <a:gd name="connsiteX18-1445" fmla="*/ 75248 w 1306267"/>
                <a:gd name="connsiteY18-1446" fmla="*/ 303202 h 1424419"/>
                <a:gd name="connsiteX19-1447" fmla="*/ 106293 w 1306267"/>
                <a:gd name="connsiteY19-1448" fmla="*/ 282597 h 1424419"/>
                <a:gd name="connsiteX20-1449" fmla="*/ 541533 w 1306267"/>
                <a:gd name="connsiteY20-1450" fmla="*/ 38110 h 1424419"/>
                <a:gd name="connsiteX21-1451" fmla="*/ 653528 w 1306267"/>
                <a:gd name="connsiteY21-1452" fmla="*/ 0 h 1424419"/>
                <a:gd name="connsiteX0-1453" fmla="*/ 653528 w 1306267"/>
                <a:gd name="connsiteY0-1454" fmla="*/ 0 h 1424419"/>
                <a:gd name="connsiteX1-1455" fmla="*/ 757287 w 1306267"/>
                <a:gd name="connsiteY1-1456" fmla="*/ 32444 h 1424419"/>
                <a:gd name="connsiteX2-1457" fmla="*/ 1206876 w 1306267"/>
                <a:gd name="connsiteY2-1458" fmla="*/ 284945 h 1424419"/>
                <a:gd name="connsiteX3-1459" fmla="*/ 1237706 w 1306267"/>
                <a:gd name="connsiteY3-1460" fmla="*/ 306775 h 1424419"/>
                <a:gd name="connsiteX4-1461" fmla="*/ 1301712 w 1306267"/>
                <a:gd name="connsiteY4-1462" fmla="*/ 442384 h 1424419"/>
                <a:gd name="connsiteX5-1463" fmla="*/ 1303099 w 1306267"/>
                <a:gd name="connsiteY5-1464" fmla="*/ 495558 h 1424419"/>
                <a:gd name="connsiteX6-1465" fmla="*/ 1303099 w 1306267"/>
                <a:gd name="connsiteY6-1466" fmla="*/ 952393 h 1424419"/>
                <a:gd name="connsiteX7-1467" fmla="*/ 1305306 w 1306267"/>
                <a:gd name="connsiteY7-1468" fmla="*/ 990115 h 1424419"/>
                <a:gd name="connsiteX8-1469" fmla="*/ 1255800 w 1306267"/>
                <a:gd name="connsiteY8-1470" fmla="*/ 1142552 h 1424419"/>
                <a:gd name="connsiteX9-1471" fmla="*/ 1172881 w 1306267"/>
                <a:gd name="connsiteY9-1472" fmla="*/ 1179342 h 1424419"/>
                <a:gd name="connsiteX10-1473" fmla="*/ 792288 w 1306267"/>
                <a:gd name="connsiteY10-1474" fmla="*/ 1385653 h 1424419"/>
                <a:gd name="connsiteX11-1475" fmla="*/ 522686 w 1306267"/>
                <a:gd name="connsiteY11-1476" fmla="*/ 1384922 h 1424419"/>
                <a:gd name="connsiteX12-1477" fmla="*/ 97009 w 1306267"/>
                <a:gd name="connsiteY12-1478" fmla="*/ 1161462 h 1424419"/>
                <a:gd name="connsiteX13-1479" fmla="*/ 44843 w 1306267"/>
                <a:gd name="connsiteY13-1480" fmla="*/ 1118989 h 1424419"/>
                <a:gd name="connsiteX14-1481" fmla="*/ 667 w 1306267"/>
                <a:gd name="connsiteY14-1482" fmla="*/ 999105 h 1424419"/>
                <a:gd name="connsiteX15-1483" fmla="*/ 0 w 1306267"/>
                <a:gd name="connsiteY15-1484" fmla="*/ 972364 h 1424419"/>
                <a:gd name="connsiteX16-1485" fmla="*/ 2496 w 1306267"/>
                <a:gd name="connsiteY16-1486" fmla="*/ 463106 h 1424419"/>
                <a:gd name="connsiteX17-1487" fmla="*/ 2458 w 1306267"/>
                <a:gd name="connsiteY17-1488" fmla="*/ 429563 h 1424419"/>
                <a:gd name="connsiteX18-1489" fmla="*/ 75248 w 1306267"/>
                <a:gd name="connsiteY18-1490" fmla="*/ 303202 h 1424419"/>
                <a:gd name="connsiteX19-1491" fmla="*/ 106293 w 1306267"/>
                <a:gd name="connsiteY19-1492" fmla="*/ 282597 h 1424419"/>
                <a:gd name="connsiteX20-1493" fmla="*/ 541533 w 1306267"/>
                <a:gd name="connsiteY20-1494" fmla="*/ 38110 h 1424419"/>
                <a:gd name="connsiteX21-1495" fmla="*/ 653528 w 1306267"/>
                <a:gd name="connsiteY21-1496" fmla="*/ 0 h 1424419"/>
                <a:gd name="connsiteX0-1497" fmla="*/ 653528 w 1306267"/>
                <a:gd name="connsiteY0-1498" fmla="*/ 0 h 1424419"/>
                <a:gd name="connsiteX1-1499" fmla="*/ 757287 w 1306267"/>
                <a:gd name="connsiteY1-1500" fmla="*/ 32444 h 1424419"/>
                <a:gd name="connsiteX2-1501" fmla="*/ 1206876 w 1306267"/>
                <a:gd name="connsiteY2-1502" fmla="*/ 284945 h 1424419"/>
                <a:gd name="connsiteX3-1503" fmla="*/ 1237706 w 1306267"/>
                <a:gd name="connsiteY3-1504" fmla="*/ 306775 h 1424419"/>
                <a:gd name="connsiteX4-1505" fmla="*/ 1301712 w 1306267"/>
                <a:gd name="connsiteY4-1506" fmla="*/ 442384 h 1424419"/>
                <a:gd name="connsiteX5-1507" fmla="*/ 1303099 w 1306267"/>
                <a:gd name="connsiteY5-1508" fmla="*/ 495558 h 1424419"/>
                <a:gd name="connsiteX6-1509" fmla="*/ 1303099 w 1306267"/>
                <a:gd name="connsiteY6-1510" fmla="*/ 952393 h 1424419"/>
                <a:gd name="connsiteX7-1511" fmla="*/ 1305306 w 1306267"/>
                <a:gd name="connsiteY7-1512" fmla="*/ 990115 h 1424419"/>
                <a:gd name="connsiteX8-1513" fmla="*/ 1255800 w 1306267"/>
                <a:gd name="connsiteY8-1514" fmla="*/ 1142552 h 1424419"/>
                <a:gd name="connsiteX9-1515" fmla="*/ 1172881 w 1306267"/>
                <a:gd name="connsiteY9-1516" fmla="*/ 1179342 h 1424419"/>
                <a:gd name="connsiteX10-1517" fmla="*/ 792288 w 1306267"/>
                <a:gd name="connsiteY10-1518" fmla="*/ 1385653 h 1424419"/>
                <a:gd name="connsiteX11-1519" fmla="*/ 522686 w 1306267"/>
                <a:gd name="connsiteY11-1520" fmla="*/ 1384922 h 1424419"/>
                <a:gd name="connsiteX12-1521" fmla="*/ 94302 w 1306267"/>
                <a:gd name="connsiteY12-1522" fmla="*/ 1158755 h 1424419"/>
                <a:gd name="connsiteX13-1523" fmla="*/ 44843 w 1306267"/>
                <a:gd name="connsiteY13-1524" fmla="*/ 1118989 h 1424419"/>
                <a:gd name="connsiteX14-1525" fmla="*/ 667 w 1306267"/>
                <a:gd name="connsiteY14-1526" fmla="*/ 999105 h 1424419"/>
                <a:gd name="connsiteX15-1527" fmla="*/ 0 w 1306267"/>
                <a:gd name="connsiteY15-1528" fmla="*/ 972364 h 1424419"/>
                <a:gd name="connsiteX16-1529" fmla="*/ 2496 w 1306267"/>
                <a:gd name="connsiteY16-1530" fmla="*/ 463106 h 1424419"/>
                <a:gd name="connsiteX17-1531" fmla="*/ 2458 w 1306267"/>
                <a:gd name="connsiteY17-1532" fmla="*/ 429563 h 1424419"/>
                <a:gd name="connsiteX18-1533" fmla="*/ 75248 w 1306267"/>
                <a:gd name="connsiteY18-1534" fmla="*/ 303202 h 1424419"/>
                <a:gd name="connsiteX19-1535" fmla="*/ 106293 w 1306267"/>
                <a:gd name="connsiteY19-1536" fmla="*/ 282597 h 1424419"/>
                <a:gd name="connsiteX20-1537" fmla="*/ 541533 w 1306267"/>
                <a:gd name="connsiteY20-1538" fmla="*/ 38110 h 1424419"/>
                <a:gd name="connsiteX21-1539" fmla="*/ 653528 w 1306267"/>
                <a:gd name="connsiteY21-1540" fmla="*/ 0 h 1424419"/>
                <a:gd name="connsiteX0-1541" fmla="*/ 653528 w 1306267"/>
                <a:gd name="connsiteY0-1542" fmla="*/ 0 h 1424419"/>
                <a:gd name="connsiteX1-1543" fmla="*/ 757287 w 1306267"/>
                <a:gd name="connsiteY1-1544" fmla="*/ 32444 h 1424419"/>
                <a:gd name="connsiteX2-1545" fmla="*/ 1206876 w 1306267"/>
                <a:gd name="connsiteY2-1546" fmla="*/ 284945 h 1424419"/>
                <a:gd name="connsiteX3-1547" fmla="*/ 1237706 w 1306267"/>
                <a:gd name="connsiteY3-1548" fmla="*/ 306775 h 1424419"/>
                <a:gd name="connsiteX4-1549" fmla="*/ 1301712 w 1306267"/>
                <a:gd name="connsiteY4-1550" fmla="*/ 442384 h 1424419"/>
                <a:gd name="connsiteX5-1551" fmla="*/ 1303099 w 1306267"/>
                <a:gd name="connsiteY5-1552" fmla="*/ 495558 h 1424419"/>
                <a:gd name="connsiteX6-1553" fmla="*/ 1303099 w 1306267"/>
                <a:gd name="connsiteY6-1554" fmla="*/ 952393 h 1424419"/>
                <a:gd name="connsiteX7-1555" fmla="*/ 1305306 w 1306267"/>
                <a:gd name="connsiteY7-1556" fmla="*/ 990115 h 1424419"/>
                <a:gd name="connsiteX8-1557" fmla="*/ 1255800 w 1306267"/>
                <a:gd name="connsiteY8-1558" fmla="*/ 1142552 h 1424419"/>
                <a:gd name="connsiteX9-1559" fmla="*/ 1172881 w 1306267"/>
                <a:gd name="connsiteY9-1560" fmla="*/ 1179342 h 1424419"/>
                <a:gd name="connsiteX10-1561" fmla="*/ 792288 w 1306267"/>
                <a:gd name="connsiteY10-1562" fmla="*/ 1385653 h 1424419"/>
                <a:gd name="connsiteX11-1563" fmla="*/ 522686 w 1306267"/>
                <a:gd name="connsiteY11-1564" fmla="*/ 1384922 h 1424419"/>
                <a:gd name="connsiteX12-1565" fmla="*/ 94302 w 1306267"/>
                <a:gd name="connsiteY12-1566" fmla="*/ 1158755 h 1424419"/>
                <a:gd name="connsiteX13-1567" fmla="*/ 39429 w 1306267"/>
                <a:gd name="connsiteY13-1568" fmla="*/ 1117635 h 1424419"/>
                <a:gd name="connsiteX14-1569" fmla="*/ 667 w 1306267"/>
                <a:gd name="connsiteY14-1570" fmla="*/ 999105 h 1424419"/>
                <a:gd name="connsiteX15-1571" fmla="*/ 0 w 1306267"/>
                <a:gd name="connsiteY15-1572" fmla="*/ 972364 h 1424419"/>
                <a:gd name="connsiteX16-1573" fmla="*/ 2496 w 1306267"/>
                <a:gd name="connsiteY16-1574" fmla="*/ 463106 h 1424419"/>
                <a:gd name="connsiteX17-1575" fmla="*/ 2458 w 1306267"/>
                <a:gd name="connsiteY17-1576" fmla="*/ 429563 h 1424419"/>
                <a:gd name="connsiteX18-1577" fmla="*/ 75248 w 1306267"/>
                <a:gd name="connsiteY18-1578" fmla="*/ 303202 h 1424419"/>
                <a:gd name="connsiteX19-1579" fmla="*/ 106293 w 1306267"/>
                <a:gd name="connsiteY19-1580" fmla="*/ 282597 h 1424419"/>
                <a:gd name="connsiteX20-1581" fmla="*/ 541533 w 1306267"/>
                <a:gd name="connsiteY20-1582" fmla="*/ 38110 h 1424419"/>
                <a:gd name="connsiteX21-1583" fmla="*/ 653528 w 1306267"/>
                <a:gd name="connsiteY21-1584" fmla="*/ 0 h 1424419"/>
                <a:gd name="connsiteX0-1585" fmla="*/ 653528 w 1305333"/>
                <a:gd name="connsiteY0-1586" fmla="*/ 0 h 1424419"/>
                <a:gd name="connsiteX1-1587" fmla="*/ 757287 w 1305333"/>
                <a:gd name="connsiteY1-1588" fmla="*/ 32444 h 1424419"/>
                <a:gd name="connsiteX2-1589" fmla="*/ 1206876 w 1305333"/>
                <a:gd name="connsiteY2-1590" fmla="*/ 284945 h 1424419"/>
                <a:gd name="connsiteX3-1591" fmla="*/ 1237706 w 1305333"/>
                <a:gd name="connsiteY3-1592" fmla="*/ 306775 h 1424419"/>
                <a:gd name="connsiteX4-1593" fmla="*/ 1301712 w 1305333"/>
                <a:gd name="connsiteY4-1594" fmla="*/ 442384 h 1424419"/>
                <a:gd name="connsiteX5-1595" fmla="*/ 1303099 w 1305333"/>
                <a:gd name="connsiteY5-1596" fmla="*/ 495558 h 1424419"/>
                <a:gd name="connsiteX6-1597" fmla="*/ 1303099 w 1305333"/>
                <a:gd name="connsiteY6-1598" fmla="*/ 952393 h 1424419"/>
                <a:gd name="connsiteX7-1599" fmla="*/ 1305306 w 1305333"/>
                <a:gd name="connsiteY7-1600" fmla="*/ 990115 h 1424419"/>
                <a:gd name="connsiteX8-1601" fmla="*/ 1227376 w 1305333"/>
                <a:gd name="connsiteY8-1602" fmla="*/ 1152027 h 1424419"/>
                <a:gd name="connsiteX9-1603" fmla="*/ 1172881 w 1305333"/>
                <a:gd name="connsiteY9-1604" fmla="*/ 1179342 h 1424419"/>
                <a:gd name="connsiteX10-1605" fmla="*/ 792288 w 1305333"/>
                <a:gd name="connsiteY10-1606" fmla="*/ 1385653 h 1424419"/>
                <a:gd name="connsiteX11-1607" fmla="*/ 522686 w 1305333"/>
                <a:gd name="connsiteY11-1608" fmla="*/ 1384922 h 1424419"/>
                <a:gd name="connsiteX12-1609" fmla="*/ 94302 w 1305333"/>
                <a:gd name="connsiteY12-1610" fmla="*/ 1158755 h 1424419"/>
                <a:gd name="connsiteX13-1611" fmla="*/ 39429 w 1305333"/>
                <a:gd name="connsiteY13-1612" fmla="*/ 1117635 h 1424419"/>
                <a:gd name="connsiteX14-1613" fmla="*/ 667 w 1305333"/>
                <a:gd name="connsiteY14-1614" fmla="*/ 999105 h 1424419"/>
                <a:gd name="connsiteX15-1615" fmla="*/ 0 w 1305333"/>
                <a:gd name="connsiteY15-1616" fmla="*/ 972364 h 1424419"/>
                <a:gd name="connsiteX16-1617" fmla="*/ 2496 w 1305333"/>
                <a:gd name="connsiteY16-1618" fmla="*/ 463106 h 1424419"/>
                <a:gd name="connsiteX17-1619" fmla="*/ 2458 w 1305333"/>
                <a:gd name="connsiteY17-1620" fmla="*/ 429563 h 1424419"/>
                <a:gd name="connsiteX18-1621" fmla="*/ 75248 w 1305333"/>
                <a:gd name="connsiteY18-1622" fmla="*/ 303202 h 1424419"/>
                <a:gd name="connsiteX19-1623" fmla="*/ 106293 w 1305333"/>
                <a:gd name="connsiteY19-1624" fmla="*/ 282597 h 1424419"/>
                <a:gd name="connsiteX20-1625" fmla="*/ 541533 w 1305333"/>
                <a:gd name="connsiteY20-1626" fmla="*/ 38110 h 1424419"/>
                <a:gd name="connsiteX21-1627" fmla="*/ 653528 w 1305333"/>
                <a:gd name="connsiteY21-1628" fmla="*/ 0 h 1424419"/>
                <a:gd name="connsiteX0-1629" fmla="*/ 653528 w 1305333"/>
                <a:gd name="connsiteY0-1630" fmla="*/ 0 h 1424419"/>
                <a:gd name="connsiteX1-1631" fmla="*/ 757287 w 1305333"/>
                <a:gd name="connsiteY1-1632" fmla="*/ 32444 h 1424419"/>
                <a:gd name="connsiteX2-1633" fmla="*/ 1206876 w 1305333"/>
                <a:gd name="connsiteY2-1634" fmla="*/ 284945 h 1424419"/>
                <a:gd name="connsiteX3-1635" fmla="*/ 1237706 w 1305333"/>
                <a:gd name="connsiteY3-1636" fmla="*/ 306775 h 1424419"/>
                <a:gd name="connsiteX4-1637" fmla="*/ 1301712 w 1305333"/>
                <a:gd name="connsiteY4-1638" fmla="*/ 442384 h 1424419"/>
                <a:gd name="connsiteX5-1639" fmla="*/ 1303099 w 1305333"/>
                <a:gd name="connsiteY5-1640" fmla="*/ 495558 h 1424419"/>
                <a:gd name="connsiteX6-1641" fmla="*/ 1303099 w 1305333"/>
                <a:gd name="connsiteY6-1642" fmla="*/ 952393 h 1424419"/>
                <a:gd name="connsiteX7-1643" fmla="*/ 1302599 w 1305333"/>
                <a:gd name="connsiteY7-1644" fmla="*/ 1003650 h 1424419"/>
                <a:gd name="connsiteX8-1645" fmla="*/ 1227376 w 1305333"/>
                <a:gd name="connsiteY8-1646" fmla="*/ 1152027 h 1424419"/>
                <a:gd name="connsiteX9-1647" fmla="*/ 1172881 w 1305333"/>
                <a:gd name="connsiteY9-1648" fmla="*/ 1179342 h 1424419"/>
                <a:gd name="connsiteX10-1649" fmla="*/ 792288 w 1305333"/>
                <a:gd name="connsiteY10-1650" fmla="*/ 1385653 h 1424419"/>
                <a:gd name="connsiteX11-1651" fmla="*/ 522686 w 1305333"/>
                <a:gd name="connsiteY11-1652" fmla="*/ 1384922 h 1424419"/>
                <a:gd name="connsiteX12-1653" fmla="*/ 94302 w 1305333"/>
                <a:gd name="connsiteY12-1654" fmla="*/ 1158755 h 1424419"/>
                <a:gd name="connsiteX13-1655" fmla="*/ 39429 w 1305333"/>
                <a:gd name="connsiteY13-1656" fmla="*/ 1117635 h 1424419"/>
                <a:gd name="connsiteX14-1657" fmla="*/ 667 w 1305333"/>
                <a:gd name="connsiteY14-1658" fmla="*/ 999105 h 1424419"/>
                <a:gd name="connsiteX15-1659" fmla="*/ 0 w 1305333"/>
                <a:gd name="connsiteY15-1660" fmla="*/ 972364 h 1424419"/>
                <a:gd name="connsiteX16-1661" fmla="*/ 2496 w 1305333"/>
                <a:gd name="connsiteY16-1662" fmla="*/ 463106 h 1424419"/>
                <a:gd name="connsiteX17-1663" fmla="*/ 2458 w 1305333"/>
                <a:gd name="connsiteY17-1664" fmla="*/ 429563 h 1424419"/>
                <a:gd name="connsiteX18-1665" fmla="*/ 75248 w 1305333"/>
                <a:gd name="connsiteY18-1666" fmla="*/ 303202 h 1424419"/>
                <a:gd name="connsiteX19-1667" fmla="*/ 106293 w 1305333"/>
                <a:gd name="connsiteY19-1668" fmla="*/ 282597 h 1424419"/>
                <a:gd name="connsiteX20-1669" fmla="*/ 541533 w 1305333"/>
                <a:gd name="connsiteY20-1670" fmla="*/ 38110 h 1424419"/>
                <a:gd name="connsiteX21-1671" fmla="*/ 653528 w 1305333"/>
                <a:gd name="connsiteY21-1672" fmla="*/ 0 h 1424419"/>
                <a:gd name="connsiteX0-1673" fmla="*/ 653528 w 1305080"/>
                <a:gd name="connsiteY0-1674" fmla="*/ 0 h 1424419"/>
                <a:gd name="connsiteX1-1675" fmla="*/ 757287 w 1305080"/>
                <a:gd name="connsiteY1-1676" fmla="*/ 32444 h 1424419"/>
                <a:gd name="connsiteX2-1677" fmla="*/ 1206876 w 1305080"/>
                <a:gd name="connsiteY2-1678" fmla="*/ 284945 h 1424419"/>
                <a:gd name="connsiteX3-1679" fmla="*/ 1237706 w 1305080"/>
                <a:gd name="connsiteY3-1680" fmla="*/ 306775 h 1424419"/>
                <a:gd name="connsiteX4-1681" fmla="*/ 1301712 w 1305080"/>
                <a:gd name="connsiteY4-1682" fmla="*/ 442384 h 1424419"/>
                <a:gd name="connsiteX5-1683" fmla="*/ 1303099 w 1305080"/>
                <a:gd name="connsiteY5-1684" fmla="*/ 495558 h 1424419"/>
                <a:gd name="connsiteX6-1685" fmla="*/ 1301746 w 1305080"/>
                <a:gd name="connsiteY6-1686" fmla="*/ 953747 h 1424419"/>
                <a:gd name="connsiteX7-1687" fmla="*/ 1302599 w 1305080"/>
                <a:gd name="connsiteY7-1688" fmla="*/ 1003650 h 1424419"/>
                <a:gd name="connsiteX8-1689" fmla="*/ 1227376 w 1305080"/>
                <a:gd name="connsiteY8-1690" fmla="*/ 1152027 h 1424419"/>
                <a:gd name="connsiteX9-1691" fmla="*/ 1172881 w 1305080"/>
                <a:gd name="connsiteY9-1692" fmla="*/ 1179342 h 1424419"/>
                <a:gd name="connsiteX10-1693" fmla="*/ 792288 w 1305080"/>
                <a:gd name="connsiteY10-1694" fmla="*/ 1385653 h 1424419"/>
                <a:gd name="connsiteX11-1695" fmla="*/ 522686 w 1305080"/>
                <a:gd name="connsiteY11-1696" fmla="*/ 1384922 h 1424419"/>
                <a:gd name="connsiteX12-1697" fmla="*/ 94302 w 1305080"/>
                <a:gd name="connsiteY12-1698" fmla="*/ 1158755 h 1424419"/>
                <a:gd name="connsiteX13-1699" fmla="*/ 39429 w 1305080"/>
                <a:gd name="connsiteY13-1700" fmla="*/ 1117635 h 1424419"/>
                <a:gd name="connsiteX14-1701" fmla="*/ 667 w 1305080"/>
                <a:gd name="connsiteY14-1702" fmla="*/ 999105 h 1424419"/>
                <a:gd name="connsiteX15-1703" fmla="*/ 0 w 1305080"/>
                <a:gd name="connsiteY15-1704" fmla="*/ 972364 h 1424419"/>
                <a:gd name="connsiteX16-1705" fmla="*/ 2496 w 1305080"/>
                <a:gd name="connsiteY16-1706" fmla="*/ 463106 h 1424419"/>
                <a:gd name="connsiteX17-1707" fmla="*/ 2458 w 1305080"/>
                <a:gd name="connsiteY17-1708" fmla="*/ 429563 h 1424419"/>
                <a:gd name="connsiteX18-1709" fmla="*/ 75248 w 1305080"/>
                <a:gd name="connsiteY18-1710" fmla="*/ 303202 h 1424419"/>
                <a:gd name="connsiteX19-1711" fmla="*/ 106293 w 1305080"/>
                <a:gd name="connsiteY19-1712" fmla="*/ 282597 h 1424419"/>
                <a:gd name="connsiteX20-1713" fmla="*/ 541533 w 1305080"/>
                <a:gd name="connsiteY20-1714" fmla="*/ 38110 h 1424419"/>
                <a:gd name="connsiteX21-1715" fmla="*/ 653528 w 1305080"/>
                <a:gd name="connsiteY21-1716" fmla="*/ 0 h 1424419"/>
                <a:gd name="connsiteX0-1717" fmla="*/ 653528 w 1305299"/>
                <a:gd name="connsiteY0-1718" fmla="*/ 0 h 1424419"/>
                <a:gd name="connsiteX1-1719" fmla="*/ 757287 w 1305299"/>
                <a:gd name="connsiteY1-1720" fmla="*/ 32444 h 1424419"/>
                <a:gd name="connsiteX2-1721" fmla="*/ 1206876 w 1305299"/>
                <a:gd name="connsiteY2-1722" fmla="*/ 284945 h 1424419"/>
                <a:gd name="connsiteX3-1723" fmla="*/ 1237706 w 1305299"/>
                <a:gd name="connsiteY3-1724" fmla="*/ 306775 h 1424419"/>
                <a:gd name="connsiteX4-1725" fmla="*/ 1301712 w 1305299"/>
                <a:gd name="connsiteY4-1726" fmla="*/ 442384 h 1424419"/>
                <a:gd name="connsiteX5-1727" fmla="*/ 1303099 w 1305299"/>
                <a:gd name="connsiteY5-1728" fmla="*/ 495558 h 1424419"/>
                <a:gd name="connsiteX6-1729" fmla="*/ 1301746 w 1305299"/>
                <a:gd name="connsiteY6-1730" fmla="*/ 953747 h 1424419"/>
                <a:gd name="connsiteX7-1731" fmla="*/ 1302599 w 1305299"/>
                <a:gd name="connsiteY7-1732" fmla="*/ 1003650 h 1424419"/>
                <a:gd name="connsiteX8-1733" fmla="*/ 1227376 w 1305299"/>
                <a:gd name="connsiteY8-1734" fmla="*/ 1152027 h 1424419"/>
                <a:gd name="connsiteX9-1735" fmla="*/ 1172881 w 1305299"/>
                <a:gd name="connsiteY9-1736" fmla="*/ 1179342 h 1424419"/>
                <a:gd name="connsiteX10-1737" fmla="*/ 792288 w 1305299"/>
                <a:gd name="connsiteY10-1738" fmla="*/ 1385653 h 1424419"/>
                <a:gd name="connsiteX11-1739" fmla="*/ 522686 w 1305299"/>
                <a:gd name="connsiteY11-1740" fmla="*/ 1384922 h 1424419"/>
                <a:gd name="connsiteX12-1741" fmla="*/ 94302 w 1305299"/>
                <a:gd name="connsiteY12-1742" fmla="*/ 1158755 h 1424419"/>
                <a:gd name="connsiteX13-1743" fmla="*/ 39429 w 1305299"/>
                <a:gd name="connsiteY13-1744" fmla="*/ 1117635 h 1424419"/>
                <a:gd name="connsiteX14-1745" fmla="*/ 667 w 1305299"/>
                <a:gd name="connsiteY14-1746" fmla="*/ 999105 h 1424419"/>
                <a:gd name="connsiteX15-1747" fmla="*/ 0 w 1305299"/>
                <a:gd name="connsiteY15-1748" fmla="*/ 972364 h 1424419"/>
                <a:gd name="connsiteX16-1749" fmla="*/ 2496 w 1305299"/>
                <a:gd name="connsiteY16-1750" fmla="*/ 463106 h 1424419"/>
                <a:gd name="connsiteX17-1751" fmla="*/ 2458 w 1305299"/>
                <a:gd name="connsiteY17-1752" fmla="*/ 429563 h 1424419"/>
                <a:gd name="connsiteX18-1753" fmla="*/ 75248 w 1305299"/>
                <a:gd name="connsiteY18-1754" fmla="*/ 303202 h 1424419"/>
                <a:gd name="connsiteX19-1755" fmla="*/ 106293 w 1305299"/>
                <a:gd name="connsiteY19-1756" fmla="*/ 282597 h 1424419"/>
                <a:gd name="connsiteX20-1757" fmla="*/ 541533 w 1305299"/>
                <a:gd name="connsiteY20-1758" fmla="*/ 38110 h 1424419"/>
                <a:gd name="connsiteX21-1759" fmla="*/ 653528 w 1305299"/>
                <a:gd name="connsiteY21-1760" fmla="*/ 0 h 1424419"/>
                <a:gd name="connsiteX0-1761" fmla="*/ 653528 w 1306646"/>
                <a:gd name="connsiteY0-1762" fmla="*/ 0 h 1424419"/>
                <a:gd name="connsiteX1-1763" fmla="*/ 757287 w 1306646"/>
                <a:gd name="connsiteY1-1764" fmla="*/ 32444 h 1424419"/>
                <a:gd name="connsiteX2-1765" fmla="*/ 1206876 w 1306646"/>
                <a:gd name="connsiteY2-1766" fmla="*/ 284945 h 1424419"/>
                <a:gd name="connsiteX3-1767" fmla="*/ 1237706 w 1306646"/>
                <a:gd name="connsiteY3-1768" fmla="*/ 306775 h 1424419"/>
                <a:gd name="connsiteX4-1769" fmla="*/ 1301712 w 1306646"/>
                <a:gd name="connsiteY4-1770" fmla="*/ 442384 h 1424419"/>
                <a:gd name="connsiteX5-1771" fmla="*/ 1303099 w 1306646"/>
                <a:gd name="connsiteY5-1772" fmla="*/ 495558 h 1424419"/>
                <a:gd name="connsiteX6-1773" fmla="*/ 1301746 w 1306646"/>
                <a:gd name="connsiteY6-1774" fmla="*/ 953747 h 1424419"/>
                <a:gd name="connsiteX7-1775" fmla="*/ 1302599 w 1306646"/>
                <a:gd name="connsiteY7-1776" fmla="*/ 1003650 h 1424419"/>
                <a:gd name="connsiteX8-1777" fmla="*/ 1227376 w 1306646"/>
                <a:gd name="connsiteY8-1778" fmla="*/ 1152027 h 1424419"/>
                <a:gd name="connsiteX9-1779" fmla="*/ 1172881 w 1306646"/>
                <a:gd name="connsiteY9-1780" fmla="*/ 1179342 h 1424419"/>
                <a:gd name="connsiteX10-1781" fmla="*/ 792288 w 1306646"/>
                <a:gd name="connsiteY10-1782" fmla="*/ 1385653 h 1424419"/>
                <a:gd name="connsiteX11-1783" fmla="*/ 522686 w 1306646"/>
                <a:gd name="connsiteY11-1784" fmla="*/ 1384922 h 1424419"/>
                <a:gd name="connsiteX12-1785" fmla="*/ 94302 w 1306646"/>
                <a:gd name="connsiteY12-1786" fmla="*/ 1158755 h 1424419"/>
                <a:gd name="connsiteX13-1787" fmla="*/ 39429 w 1306646"/>
                <a:gd name="connsiteY13-1788" fmla="*/ 1117635 h 1424419"/>
                <a:gd name="connsiteX14-1789" fmla="*/ 667 w 1306646"/>
                <a:gd name="connsiteY14-1790" fmla="*/ 999105 h 1424419"/>
                <a:gd name="connsiteX15-1791" fmla="*/ 0 w 1306646"/>
                <a:gd name="connsiteY15-1792" fmla="*/ 972364 h 1424419"/>
                <a:gd name="connsiteX16-1793" fmla="*/ 2496 w 1306646"/>
                <a:gd name="connsiteY16-1794" fmla="*/ 463106 h 1424419"/>
                <a:gd name="connsiteX17-1795" fmla="*/ 2458 w 1306646"/>
                <a:gd name="connsiteY17-1796" fmla="*/ 429563 h 1424419"/>
                <a:gd name="connsiteX18-1797" fmla="*/ 75248 w 1306646"/>
                <a:gd name="connsiteY18-1798" fmla="*/ 303202 h 1424419"/>
                <a:gd name="connsiteX19-1799" fmla="*/ 106293 w 1306646"/>
                <a:gd name="connsiteY19-1800" fmla="*/ 282597 h 1424419"/>
                <a:gd name="connsiteX20-1801" fmla="*/ 541533 w 1306646"/>
                <a:gd name="connsiteY20-1802" fmla="*/ 38110 h 1424419"/>
                <a:gd name="connsiteX21-1803" fmla="*/ 653528 w 1306646"/>
                <a:gd name="connsiteY21-1804" fmla="*/ 0 h 1424419"/>
                <a:gd name="connsiteX0-1805" fmla="*/ 653528 w 1305299"/>
                <a:gd name="connsiteY0-1806" fmla="*/ 0 h 1424419"/>
                <a:gd name="connsiteX1-1807" fmla="*/ 757287 w 1305299"/>
                <a:gd name="connsiteY1-1808" fmla="*/ 32444 h 1424419"/>
                <a:gd name="connsiteX2-1809" fmla="*/ 1206876 w 1305299"/>
                <a:gd name="connsiteY2-1810" fmla="*/ 284945 h 1424419"/>
                <a:gd name="connsiteX3-1811" fmla="*/ 1237706 w 1305299"/>
                <a:gd name="connsiteY3-1812" fmla="*/ 306775 h 1424419"/>
                <a:gd name="connsiteX4-1813" fmla="*/ 1301712 w 1305299"/>
                <a:gd name="connsiteY4-1814" fmla="*/ 442384 h 1424419"/>
                <a:gd name="connsiteX5-1815" fmla="*/ 1303099 w 1305299"/>
                <a:gd name="connsiteY5-1816" fmla="*/ 495558 h 1424419"/>
                <a:gd name="connsiteX6-1817" fmla="*/ 1301746 w 1305299"/>
                <a:gd name="connsiteY6-1818" fmla="*/ 953747 h 1424419"/>
                <a:gd name="connsiteX7-1819" fmla="*/ 1302599 w 1305299"/>
                <a:gd name="connsiteY7-1820" fmla="*/ 1003650 h 1424419"/>
                <a:gd name="connsiteX8-1821" fmla="*/ 1227376 w 1305299"/>
                <a:gd name="connsiteY8-1822" fmla="*/ 1152027 h 1424419"/>
                <a:gd name="connsiteX9-1823" fmla="*/ 1172881 w 1305299"/>
                <a:gd name="connsiteY9-1824" fmla="*/ 1179342 h 1424419"/>
                <a:gd name="connsiteX10-1825" fmla="*/ 792288 w 1305299"/>
                <a:gd name="connsiteY10-1826" fmla="*/ 1385653 h 1424419"/>
                <a:gd name="connsiteX11-1827" fmla="*/ 522686 w 1305299"/>
                <a:gd name="connsiteY11-1828" fmla="*/ 1384922 h 1424419"/>
                <a:gd name="connsiteX12-1829" fmla="*/ 94302 w 1305299"/>
                <a:gd name="connsiteY12-1830" fmla="*/ 1158755 h 1424419"/>
                <a:gd name="connsiteX13-1831" fmla="*/ 39429 w 1305299"/>
                <a:gd name="connsiteY13-1832" fmla="*/ 1117635 h 1424419"/>
                <a:gd name="connsiteX14-1833" fmla="*/ 667 w 1305299"/>
                <a:gd name="connsiteY14-1834" fmla="*/ 999105 h 1424419"/>
                <a:gd name="connsiteX15-1835" fmla="*/ 0 w 1305299"/>
                <a:gd name="connsiteY15-1836" fmla="*/ 972364 h 1424419"/>
                <a:gd name="connsiteX16-1837" fmla="*/ 2496 w 1305299"/>
                <a:gd name="connsiteY16-1838" fmla="*/ 463106 h 1424419"/>
                <a:gd name="connsiteX17-1839" fmla="*/ 2458 w 1305299"/>
                <a:gd name="connsiteY17-1840" fmla="*/ 429563 h 1424419"/>
                <a:gd name="connsiteX18-1841" fmla="*/ 75248 w 1305299"/>
                <a:gd name="connsiteY18-1842" fmla="*/ 303202 h 1424419"/>
                <a:gd name="connsiteX19-1843" fmla="*/ 106293 w 1305299"/>
                <a:gd name="connsiteY19-1844" fmla="*/ 282597 h 1424419"/>
                <a:gd name="connsiteX20-1845" fmla="*/ 541533 w 1305299"/>
                <a:gd name="connsiteY20-1846" fmla="*/ 38110 h 1424419"/>
                <a:gd name="connsiteX21-1847" fmla="*/ 653528 w 1305299"/>
                <a:gd name="connsiteY21-1848" fmla="*/ 0 h 1424419"/>
                <a:gd name="connsiteX0-1849" fmla="*/ 653528 w 1304127"/>
                <a:gd name="connsiteY0-1850" fmla="*/ 0 h 1424419"/>
                <a:gd name="connsiteX1-1851" fmla="*/ 757287 w 1304127"/>
                <a:gd name="connsiteY1-1852" fmla="*/ 32444 h 1424419"/>
                <a:gd name="connsiteX2-1853" fmla="*/ 1206876 w 1304127"/>
                <a:gd name="connsiteY2-1854" fmla="*/ 284945 h 1424419"/>
                <a:gd name="connsiteX3-1855" fmla="*/ 1237706 w 1304127"/>
                <a:gd name="connsiteY3-1856" fmla="*/ 306775 h 1424419"/>
                <a:gd name="connsiteX4-1857" fmla="*/ 1301712 w 1304127"/>
                <a:gd name="connsiteY4-1858" fmla="*/ 442384 h 1424419"/>
                <a:gd name="connsiteX5-1859" fmla="*/ 1303099 w 1304127"/>
                <a:gd name="connsiteY5-1860" fmla="*/ 495558 h 1424419"/>
                <a:gd name="connsiteX6-1861" fmla="*/ 1301746 w 1304127"/>
                <a:gd name="connsiteY6-1862" fmla="*/ 953747 h 1424419"/>
                <a:gd name="connsiteX7-1863" fmla="*/ 1302599 w 1304127"/>
                <a:gd name="connsiteY7-1864" fmla="*/ 1003650 h 1424419"/>
                <a:gd name="connsiteX8-1865" fmla="*/ 1227376 w 1304127"/>
                <a:gd name="connsiteY8-1866" fmla="*/ 1152027 h 1424419"/>
                <a:gd name="connsiteX9-1867" fmla="*/ 1172881 w 1304127"/>
                <a:gd name="connsiteY9-1868" fmla="*/ 1179342 h 1424419"/>
                <a:gd name="connsiteX10-1869" fmla="*/ 792288 w 1304127"/>
                <a:gd name="connsiteY10-1870" fmla="*/ 1385653 h 1424419"/>
                <a:gd name="connsiteX11-1871" fmla="*/ 522686 w 1304127"/>
                <a:gd name="connsiteY11-1872" fmla="*/ 1384922 h 1424419"/>
                <a:gd name="connsiteX12-1873" fmla="*/ 94302 w 1304127"/>
                <a:gd name="connsiteY12-1874" fmla="*/ 1158755 h 1424419"/>
                <a:gd name="connsiteX13-1875" fmla="*/ 39429 w 1304127"/>
                <a:gd name="connsiteY13-1876" fmla="*/ 1117635 h 1424419"/>
                <a:gd name="connsiteX14-1877" fmla="*/ 667 w 1304127"/>
                <a:gd name="connsiteY14-1878" fmla="*/ 999105 h 1424419"/>
                <a:gd name="connsiteX15-1879" fmla="*/ 0 w 1304127"/>
                <a:gd name="connsiteY15-1880" fmla="*/ 972364 h 1424419"/>
                <a:gd name="connsiteX16-1881" fmla="*/ 2496 w 1304127"/>
                <a:gd name="connsiteY16-1882" fmla="*/ 463106 h 1424419"/>
                <a:gd name="connsiteX17-1883" fmla="*/ 2458 w 1304127"/>
                <a:gd name="connsiteY17-1884" fmla="*/ 429563 h 1424419"/>
                <a:gd name="connsiteX18-1885" fmla="*/ 75248 w 1304127"/>
                <a:gd name="connsiteY18-1886" fmla="*/ 303202 h 1424419"/>
                <a:gd name="connsiteX19-1887" fmla="*/ 106293 w 1304127"/>
                <a:gd name="connsiteY19-1888" fmla="*/ 282597 h 1424419"/>
                <a:gd name="connsiteX20-1889" fmla="*/ 541533 w 1304127"/>
                <a:gd name="connsiteY20-1890" fmla="*/ 38110 h 1424419"/>
                <a:gd name="connsiteX21-1891" fmla="*/ 653528 w 1304127"/>
                <a:gd name="connsiteY21-1892" fmla="*/ 0 h 1424419"/>
                <a:gd name="connsiteX0-1893" fmla="*/ 653528 w 1306101"/>
                <a:gd name="connsiteY0-1894" fmla="*/ 0 h 1424419"/>
                <a:gd name="connsiteX1-1895" fmla="*/ 757287 w 1306101"/>
                <a:gd name="connsiteY1-1896" fmla="*/ 32444 h 1424419"/>
                <a:gd name="connsiteX2-1897" fmla="*/ 1206876 w 1306101"/>
                <a:gd name="connsiteY2-1898" fmla="*/ 284945 h 1424419"/>
                <a:gd name="connsiteX3-1899" fmla="*/ 1237706 w 1306101"/>
                <a:gd name="connsiteY3-1900" fmla="*/ 306775 h 1424419"/>
                <a:gd name="connsiteX4-1901" fmla="*/ 1305773 w 1306101"/>
                <a:gd name="connsiteY4-1902" fmla="*/ 442384 h 1424419"/>
                <a:gd name="connsiteX5-1903" fmla="*/ 1303099 w 1306101"/>
                <a:gd name="connsiteY5-1904" fmla="*/ 495558 h 1424419"/>
                <a:gd name="connsiteX6-1905" fmla="*/ 1301746 w 1306101"/>
                <a:gd name="connsiteY6-1906" fmla="*/ 953747 h 1424419"/>
                <a:gd name="connsiteX7-1907" fmla="*/ 1302599 w 1306101"/>
                <a:gd name="connsiteY7-1908" fmla="*/ 1003650 h 1424419"/>
                <a:gd name="connsiteX8-1909" fmla="*/ 1227376 w 1306101"/>
                <a:gd name="connsiteY8-1910" fmla="*/ 1152027 h 1424419"/>
                <a:gd name="connsiteX9-1911" fmla="*/ 1172881 w 1306101"/>
                <a:gd name="connsiteY9-1912" fmla="*/ 1179342 h 1424419"/>
                <a:gd name="connsiteX10-1913" fmla="*/ 792288 w 1306101"/>
                <a:gd name="connsiteY10-1914" fmla="*/ 1385653 h 1424419"/>
                <a:gd name="connsiteX11-1915" fmla="*/ 522686 w 1306101"/>
                <a:gd name="connsiteY11-1916" fmla="*/ 1384922 h 1424419"/>
                <a:gd name="connsiteX12-1917" fmla="*/ 94302 w 1306101"/>
                <a:gd name="connsiteY12-1918" fmla="*/ 1158755 h 1424419"/>
                <a:gd name="connsiteX13-1919" fmla="*/ 39429 w 1306101"/>
                <a:gd name="connsiteY13-1920" fmla="*/ 1117635 h 1424419"/>
                <a:gd name="connsiteX14-1921" fmla="*/ 667 w 1306101"/>
                <a:gd name="connsiteY14-1922" fmla="*/ 999105 h 1424419"/>
                <a:gd name="connsiteX15-1923" fmla="*/ 0 w 1306101"/>
                <a:gd name="connsiteY15-1924" fmla="*/ 972364 h 1424419"/>
                <a:gd name="connsiteX16-1925" fmla="*/ 2496 w 1306101"/>
                <a:gd name="connsiteY16-1926" fmla="*/ 463106 h 1424419"/>
                <a:gd name="connsiteX17-1927" fmla="*/ 2458 w 1306101"/>
                <a:gd name="connsiteY17-1928" fmla="*/ 429563 h 1424419"/>
                <a:gd name="connsiteX18-1929" fmla="*/ 75248 w 1306101"/>
                <a:gd name="connsiteY18-1930" fmla="*/ 303202 h 1424419"/>
                <a:gd name="connsiteX19-1931" fmla="*/ 106293 w 1306101"/>
                <a:gd name="connsiteY19-1932" fmla="*/ 282597 h 1424419"/>
                <a:gd name="connsiteX20-1933" fmla="*/ 541533 w 1306101"/>
                <a:gd name="connsiteY20-1934" fmla="*/ 38110 h 1424419"/>
                <a:gd name="connsiteX21-1935" fmla="*/ 653528 w 1306101"/>
                <a:gd name="connsiteY21-1936" fmla="*/ 0 h 1424419"/>
                <a:gd name="connsiteX0-1937" fmla="*/ 653528 w 1304819"/>
                <a:gd name="connsiteY0-1938" fmla="*/ 0 h 1424419"/>
                <a:gd name="connsiteX1-1939" fmla="*/ 757287 w 1304819"/>
                <a:gd name="connsiteY1-1940" fmla="*/ 32444 h 1424419"/>
                <a:gd name="connsiteX2-1941" fmla="*/ 1206876 w 1304819"/>
                <a:gd name="connsiteY2-1942" fmla="*/ 284945 h 1424419"/>
                <a:gd name="connsiteX3-1943" fmla="*/ 1237706 w 1304819"/>
                <a:gd name="connsiteY3-1944" fmla="*/ 306775 h 1424419"/>
                <a:gd name="connsiteX4-1945" fmla="*/ 1304420 w 1304819"/>
                <a:gd name="connsiteY4-1946" fmla="*/ 434263 h 1424419"/>
                <a:gd name="connsiteX5-1947" fmla="*/ 1303099 w 1304819"/>
                <a:gd name="connsiteY5-1948" fmla="*/ 495558 h 1424419"/>
                <a:gd name="connsiteX6-1949" fmla="*/ 1301746 w 1304819"/>
                <a:gd name="connsiteY6-1950" fmla="*/ 953747 h 1424419"/>
                <a:gd name="connsiteX7-1951" fmla="*/ 1302599 w 1304819"/>
                <a:gd name="connsiteY7-1952" fmla="*/ 1003650 h 1424419"/>
                <a:gd name="connsiteX8-1953" fmla="*/ 1227376 w 1304819"/>
                <a:gd name="connsiteY8-1954" fmla="*/ 1152027 h 1424419"/>
                <a:gd name="connsiteX9-1955" fmla="*/ 1172881 w 1304819"/>
                <a:gd name="connsiteY9-1956" fmla="*/ 1179342 h 1424419"/>
                <a:gd name="connsiteX10-1957" fmla="*/ 792288 w 1304819"/>
                <a:gd name="connsiteY10-1958" fmla="*/ 1385653 h 1424419"/>
                <a:gd name="connsiteX11-1959" fmla="*/ 522686 w 1304819"/>
                <a:gd name="connsiteY11-1960" fmla="*/ 1384922 h 1424419"/>
                <a:gd name="connsiteX12-1961" fmla="*/ 94302 w 1304819"/>
                <a:gd name="connsiteY12-1962" fmla="*/ 1158755 h 1424419"/>
                <a:gd name="connsiteX13-1963" fmla="*/ 39429 w 1304819"/>
                <a:gd name="connsiteY13-1964" fmla="*/ 1117635 h 1424419"/>
                <a:gd name="connsiteX14-1965" fmla="*/ 667 w 1304819"/>
                <a:gd name="connsiteY14-1966" fmla="*/ 999105 h 1424419"/>
                <a:gd name="connsiteX15-1967" fmla="*/ 0 w 1304819"/>
                <a:gd name="connsiteY15-1968" fmla="*/ 972364 h 1424419"/>
                <a:gd name="connsiteX16-1969" fmla="*/ 2496 w 1304819"/>
                <a:gd name="connsiteY16-1970" fmla="*/ 463106 h 1424419"/>
                <a:gd name="connsiteX17-1971" fmla="*/ 2458 w 1304819"/>
                <a:gd name="connsiteY17-1972" fmla="*/ 429563 h 1424419"/>
                <a:gd name="connsiteX18-1973" fmla="*/ 75248 w 1304819"/>
                <a:gd name="connsiteY18-1974" fmla="*/ 303202 h 1424419"/>
                <a:gd name="connsiteX19-1975" fmla="*/ 106293 w 1304819"/>
                <a:gd name="connsiteY19-1976" fmla="*/ 282597 h 1424419"/>
                <a:gd name="connsiteX20-1977" fmla="*/ 541533 w 1304819"/>
                <a:gd name="connsiteY20-1978" fmla="*/ 38110 h 1424419"/>
                <a:gd name="connsiteX21-1979" fmla="*/ 653528 w 1304819"/>
                <a:gd name="connsiteY21-1980" fmla="*/ 0 h 1424419"/>
                <a:gd name="connsiteX0-1981" fmla="*/ 653528 w 1306525"/>
                <a:gd name="connsiteY0-1982" fmla="*/ 0 h 1424419"/>
                <a:gd name="connsiteX1-1983" fmla="*/ 757287 w 1306525"/>
                <a:gd name="connsiteY1-1984" fmla="*/ 32444 h 1424419"/>
                <a:gd name="connsiteX2-1985" fmla="*/ 1206876 w 1306525"/>
                <a:gd name="connsiteY2-1986" fmla="*/ 284945 h 1424419"/>
                <a:gd name="connsiteX3-1987" fmla="*/ 1237706 w 1306525"/>
                <a:gd name="connsiteY3-1988" fmla="*/ 306775 h 1424419"/>
                <a:gd name="connsiteX4-1989" fmla="*/ 1304420 w 1306525"/>
                <a:gd name="connsiteY4-1990" fmla="*/ 434263 h 1424419"/>
                <a:gd name="connsiteX5-1991" fmla="*/ 1305806 w 1306525"/>
                <a:gd name="connsiteY5-1992" fmla="*/ 519922 h 1424419"/>
                <a:gd name="connsiteX6-1993" fmla="*/ 1301746 w 1306525"/>
                <a:gd name="connsiteY6-1994" fmla="*/ 953747 h 1424419"/>
                <a:gd name="connsiteX7-1995" fmla="*/ 1302599 w 1306525"/>
                <a:gd name="connsiteY7-1996" fmla="*/ 1003650 h 1424419"/>
                <a:gd name="connsiteX8-1997" fmla="*/ 1227376 w 1306525"/>
                <a:gd name="connsiteY8-1998" fmla="*/ 1152027 h 1424419"/>
                <a:gd name="connsiteX9-1999" fmla="*/ 1172881 w 1306525"/>
                <a:gd name="connsiteY9-2000" fmla="*/ 1179342 h 1424419"/>
                <a:gd name="connsiteX10-2001" fmla="*/ 792288 w 1306525"/>
                <a:gd name="connsiteY10-2002" fmla="*/ 1385653 h 1424419"/>
                <a:gd name="connsiteX11-2003" fmla="*/ 522686 w 1306525"/>
                <a:gd name="connsiteY11-2004" fmla="*/ 1384922 h 1424419"/>
                <a:gd name="connsiteX12-2005" fmla="*/ 94302 w 1306525"/>
                <a:gd name="connsiteY12-2006" fmla="*/ 1158755 h 1424419"/>
                <a:gd name="connsiteX13-2007" fmla="*/ 39429 w 1306525"/>
                <a:gd name="connsiteY13-2008" fmla="*/ 1117635 h 1424419"/>
                <a:gd name="connsiteX14-2009" fmla="*/ 667 w 1306525"/>
                <a:gd name="connsiteY14-2010" fmla="*/ 999105 h 1424419"/>
                <a:gd name="connsiteX15-2011" fmla="*/ 0 w 1306525"/>
                <a:gd name="connsiteY15-2012" fmla="*/ 972364 h 1424419"/>
                <a:gd name="connsiteX16-2013" fmla="*/ 2496 w 1306525"/>
                <a:gd name="connsiteY16-2014" fmla="*/ 463106 h 1424419"/>
                <a:gd name="connsiteX17-2015" fmla="*/ 2458 w 1306525"/>
                <a:gd name="connsiteY17-2016" fmla="*/ 429563 h 1424419"/>
                <a:gd name="connsiteX18-2017" fmla="*/ 75248 w 1306525"/>
                <a:gd name="connsiteY18-2018" fmla="*/ 303202 h 1424419"/>
                <a:gd name="connsiteX19-2019" fmla="*/ 106293 w 1306525"/>
                <a:gd name="connsiteY19-2020" fmla="*/ 282597 h 1424419"/>
                <a:gd name="connsiteX20-2021" fmla="*/ 541533 w 1306525"/>
                <a:gd name="connsiteY20-2022" fmla="*/ 38110 h 1424419"/>
                <a:gd name="connsiteX21-2023" fmla="*/ 653528 w 1306525"/>
                <a:gd name="connsiteY21-2024" fmla="*/ 0 h 1424419"/>
                <a:gd name="connsiteX0-2025" fmla="*/ 653528 w 1305814"/>
                <a:gd name="connsiteY0-2026" fmla="*/ 0 h 1424419"/>
                <a:gd name="connsiteX1-2027" fmla="*/ 757287 w 1305814"/>
                <a:gd name="connsiteY1-2028" fmla="*/ 32444 h 1424419"/>
                <a:gd name="connsiteX2-2029" fmla="*/ 1206876 w 1305814"/>
                <a:gd name="connsiteY2-2030" fmla="*/ 284945 h 1424419"/>
                <a:gd name="connsiteX3-2031" fmla="*/ 1237706 w 1305814"/>
                <a:gd name="connsiteY3-2032" fmla="*/ 306775 h 1424419"/>
                <a:gd name="connsiteX4-2033" fmla="*/ 1304420 w 1305814"/>
                <a:gd name="connsiteY4-2034" fmla="*/ 434263 h 1424419"/>
                <a:gd name="connsiteX5-2035" fmla="*/ 1305806 w 1305814"/>
                <a:gd name="connsiteY5-2036" fmla="*/ 519922 h 1424419"/>
                <a:gd name="connsiteX6-2037" fmla="*/ 1301746 w 1305814"/>
                <a:gd name="connsiteY6-2038" fmla="*/ 953747 h 1424419"/>
                <a:gd name="connsiteX7-2039" fmla="*/ 1302599 w 1305814"/>
                <a:gd name="connsiteY7-2040" fmla="*/ 1003650 h 1424419"/>
                <a:gd name="connsiteX8-2041" fmla="*/ 1227376 w 1305814"/>
                <a:gd name="connsiteY8-2042" fmla="*/ 1152027 h 1424419"/>
                <a:gd name="connsiteX9-2043" fmla="*/ 1172881 w 1305814"/>
                <a:gd name="connsiteY9-2044" fmla="*/ 1179342 h 1424419"/>
                <a:gd name="connsiteX10-2045" fmla="*/ 792288 w 1305814"/>
                <a:gd name="connsiteY10-2046" fmla="*/ 1385653 h 1424419"/>
                <a:gd name="connsiteX11-2047" fmla="*/ 522686 w 1305814"/>
                <a:gd name="connsiteY11-2048" fmla="*/ 1384922 h 1424419"/>
                <a:gd name="connsiteX12-2049" fmla="*/ 94302 w 1305814"/>
                <a:gd name="connsiteY12-2050" fmla="*/ 1158755 h 1424419"/>
                <a:gd name="connsiteX13-2051" fmla="*/ 39429 w 1305814"/>
                <a:gd name="connsiteY13-2052" fmla="*/ 1117635 h 1424419"/>
                <a:gd name="connsiteX14-2053" fmla="*/ 667 w 1305814"/>
                <a:gd name="connsiteY14-2054" fmla="*/ 999105 h 1424419"/>
                <a:gd name="connsiteX15-2055" fmla="*/ 0 w 1305814"/>
                <a:gd name="connsiteY15-2056" fmla="*/ 972364 h 1424419"/>
                <a:gd name="connsiteX16-2057" fmla="*/ 2496 w 1305814"/>
                <a:gd name="connsiteY16-2058" fmla="*/ 463106 h 1424419"/>
                <a:gd name="connsiteX17-2059" fmla="*/ 2458 w 1305814"/>
                <a:gd name="connsiteY17-2060" fmla="*/ 429563 h 1424419"/>
                <a:gd name="connsiteX18-2061" fmla="*/ 75248 w 1305814"/>
                <a:gd name="connsiteY18-2062" fmla="*/ 303202 h 1424419"/>
                <a:gd name="connsiteX19-2063" fmla="*/ 106293 w 1305814"/>
                <a:gd name="connsiteY19-2064" fmla="*/ 282597 h 1424419"/>
                <a:gd name="connsiteX20-2065" fmla="*/ 541533 w 1305814"/>
                <a:gd name="connsiteY20-2066" fmla="*/ 38110 h 1424419"/>
                <a:gd name="connsiteX21-2067" fmla="*/ 653528 w 1305814"/>
                <a:gd name="connsiteY21-2068" fmla="*/ 0 h 1424419"/>
                <a:gd name="connsiteX0-2069" fmla="*/ 653528 w 1305814"/>
                <a:gd name="connsiteY0-2070" fmla="*/ 0 h 1424419"/>
                <a:gd name="connsiteX1-2071" fmla="*/ 757287 w 1305814"/>
                <a:gd name="connsiteY1-2072" fmla="*/ 32444 h 1424419"/>
                <a:gd name="connsiteX2-2073" fmla="*/ 1206876 w 1305814"/>
                <a:gd name="connsiteY2-2074" fmla="*/ 284945 h 1424419"/>
                <a:gd name="connsiteX3-2075" fmla="*/ 1237706 w 1305814"/>
                <a:gd name="connsiteY3-2076" fmla="*/ 306775 h 1424419"/>
                <a:gd name="connsiteX4-2077" fmla="*/ 1304420 w 1305814"/>
                <a:gd name="connsiteY4-2078" fmla="*/ 434263 h 1424419"/>
                <a:gd name="connsiteX5-2079" fmla="*/ 1305806 w 1305814"/>
                <a:gd name="connsiteY5-2080" fmla="*/ 519922 h 1424419"/>
                <a:gd name="connsiteX6-2081" fmla="*/ 1301746 w 1305814"/>
                <a:gd name="connsiteY6-2082" fmla="*/ 953747 h 1424419"/>
                <a:gd name="connsiteX7-2083" fmla="*/ 1302599 w 1305814"/>
                <a:gd name="connsiteY7-2084" fmla="*/ 1003650 h 1424419"/>
                <a:gd name="connsiteX8-2085" fmla="*/ 1227376 w 1305814"/>
                <a:gd name="connsiteY8-2086" fmla="*/ 1152027 h 1424419"/>
                <a:gd name="connsiteX9-2087" fmla="*/ 1172881 w 1305814"/>
                <a:gd name="connsiteY9-2088" fmla="*/ 1179342 h 1424419"/>
                <a:gd name="connsiteX10-2089" fmla="*/ 792288 w 1305814"/>
                <a:gd name="connsiteY10-2090" fmla="*/ 1385653 h 1424419"/>
                <a:gd name="connsiteX11-2091" fmla="*/ 522686 w 1305814"/>
                <a:gd name="connsiteY11-2092" fmla="*/ 1384922 h 1424419"/>
                <a:gd name="connsiteX12-2093" fmla="*/ 94302 w 1305814"/>
                <a:gd name="connsiteY12-2094" fmla="*/ 1158755 h 1424419"/>
                <a:gd name="connsiteX13-2095" fmla="*/ 39429 w 1305814"/>
                <a:gd name="connsiteY13-2096" fmla="*/ 1117635 h 1424419"/>
                <a:gd name="connsiteX14-2097" fmla="*/ 667 w 1305814"/>
                <a:gd name="connsiteY14-2098" fmla="*/ 999105 h 1424419"/>
                <a:gd name="connsiteX15-2099" fmla="*/ 0 w 1305814"/>
                <a:gd name="connsiteY15-2100" fmla="*/ 972364 h 1424419"/>
                <a:gd name="connsiteX16-2101" fmla="*/ 2496 w 1305814"/>
                <a:gd name="connsiteY16-2102" fmla="*/ 463106 h 1424419"/>
                <a:gd name="connsiteX17-2103" fmla="*/ 2458 w 1305814"/>
                <a:gd name="connsiteY17-2104" fmla="*/ 429563 h 1424419"/>
                <a:gd name="connsiteX18-2105" fmla="*/ 75248 w 1305814"/>
                <a:gd name="connsiteY18-2106" fmla="*/ 303202 h 1424419"/>
                <a:gd name="connsiteX19-2107" fmla="*/ 106293 w 1305814"/>
                <a:gd name="connsiteY19-2108" fmla="*/ 282597 h 1424419"/>
                <a:gd name="connsiteX20-2109" fmla="*/ 541533 w 1305814"/>
                <a:gd name="connsiteY20-2110" fmla="*/ 38110 h 1424419"/>
                <a:gd name="connsiteX21-2111" fmla="*/ 653528 w 1305814"/>
                <a:gd name="connsiteY21-2112" fmla="*/ 0 h 1424419"/>
                <a:gd name="connsiteX0-2113" fmla="*/ 653528 w 1305814"/>
                <a:gd name="connsiteY0-2114" fmla="*/ 0 h 1424419"/>
                <a:gd name="connsiteX1-2115" fmla="*/ 757287 w 1305814"/>
                <a:gd name="connsiteY1-2116" fmla="*/ 32444 h 1424419"/>
                <a:gd name="connsiteX2-2117" fmla="*/ 1206876 w 1305814"/>
                <a:gd name="connsiteY2-2118" fmla="*/ 284945 h 1424419"/>
                <a:gd name="connsiteX3-2119" fmla="*/ 1237706 w 1305814"/>
                <a:gd name="connsiteY3-2120" fmla="*/ 306775 h 1424419"/>
                <a:gd name="connsiteX4-2121" fmla="*/ 1304420 w 1305814"/>
                <a:gd name="connsiteY4-2122" fmla="*/ 434263 h 1424419"/>
                <a:gd name="connsiteX5-2123" fmla="*/ 1305806 w 1305814"/>
                <a:gd name="connsiteY5-2124" fmla="*/ 519922 h 1424419"/>
                <a:gd name="connsiteX6-2125" fmla="*/ 1301746 w 1305814"/>
                <a:gd name="connsiteY6-2126" fmla="*/ 953747 h 1424419"/>
                <a:gd name="connsiteX7-2127" fmla="*/ 1302599 w 1305814"/>
                <a:gd name="connsiteY7-2128" fmla="*/ 1003650 h 1424419"/>
                <a:gd name="connsiteX8-2129" fmla="*/ 1227376 w 1305814"/>
                <a:gd name="connsiteY8-2130" fmla="*/ 1152027 h 1424419"/>
                <a:gd name="connsiteX9-2131" fmla="*/ 1174235 w 1305814"/>
                <a:gd name="connsiteY9-2132" fmla="*/ 1184756 h 1424419"/>
                <a:gd name="connsiteX10-2133" fmla="*/ 792288 w 1305814"/>
                <a:gd name="connsiteY10-2134" fmla="*/ 1385653 h 1424419"/>
                <a:gd name="connsiteX11-2135" fmla="*/ 522686 w 1305814"/>
                <a:gd name="connsiteY11-2136" fmla="*/ 1384922 h 1424419"/>
                <a:gd name="connsiteX12-2137" fmla="*/ 94302 w 1305814"/>
                <a:gd name="connsiteY12-2138" fmla="*/ 1158755 h 1424419"/>
                <a:gd name="connsiteX13-2139" fmla="*/ 39429 w 1305814"/>
                <a:gd name="connsiteY13-2140" fmla="*/ 1117635 h 1424419"/>
                <a:gd name="connsiteX14-2141" fmla="*/ 667 w 1305814"/>
                <a:gd name="connsiteY14-2142" fmla="*/ 999105 h 1424419"/>
                <a:gd name="connsiteX15-2143" fmla="*/ 0 w 1305814"/>
                <a:gd name="connsiteY15-2144" fmla="*/ 972364 h 1424419"/>
                <a:gd name="connsiteX16-2145" fmla="*/ 2496 w 1305814"/>
                <a:gd name="connsiteY16-2146" fmla="*/ 463106 h 1424419"/>
                <a:gd name="connsiteX17-2147" fmla="*/ 2458 w 1305814"/>
                <a:gd name="connsiteY17-2148" fmla="*/ 429563 h 1424419"/>
                <a:gd name="connsiteX18-2149" fmla="*/ 75248 w 1305814"/>
                <a:gd name="connsiteY18-2150" fmla="*/ 303202 h 1424419"/>
                <a:gd name="connsiteX19-2151" fmla="*/ 106293 w 1305814"/>
                <a:gd name="connsiteY19-2152" fmla="*/ 282597 h 1424419"/>
                <a:gd name="connsiteX20-2153" fmla="*/ 541533 w 1305814"/>
                <a:gd name="connsiteY20-2154" fmla="*/ 38110 h 1424419"/>
                <a:gd name="connsiteX21-2155" fmla="*/ 653528 w 1305814"/>
                <a:gd name="connsiteY21-2156" fmla="*/ 0 h 1424419"/>
                <a:gd name="connsiteX0-2157" fmla="*/ 653528 w 1305814"/>
                <a:gd name="connsiteY0-2158" fmla="*/ 0 h 1424419"/>
                <a:gd name="connsiteX1-2159" fmla="*/ 757287 w 1305814"/>
                <a:gd name="connsiteY1-2160" fmla="*/ 32444 h 1424419"/>
                <a:gd name="connsiteX2-2161" fmla="*/ 1206876 w 1305814"/>
                <a:gd name="connsiteY2-2162" fmla="*/ 284945 h 1424419"/>
                <a:gd name="connsiteX3-2163" fmla="*/ 1237706 w 1305814"/>
                <a:gd name="connsiteY3-2164" fmla="*/ 306775 h 1424419"/>
                <a:gd name="connsiteX4-2165" fmla="*/ 1304420 w 1305814"/>
                <a:gd name="connsiteY4-2166" fmla="*/ 434263 h 1424419"/>
                <a:gd name="connsiteX5-2167" fmla="*/ 1305806 w 1305814"/>
                <a:gd name="connsiteY5-2168" fmla="*/ 519922 h 1424419"/>
                <a:gd name="connsiteX6-2169" fmla="*/ 1301746 w 1305814"/>
                <a:gd name="connsiteY6-2170" fmla="*/ 953747 h 1424419"/>
                <a:gd name="connsiteX7-2171" fmla="*/ 1302599 w 1305814"/>
                <a:gd name="connsiteY7-2172" fmla="*/ 1003650 h 1424419"/>
                <a:gd name="connsiteX8-2173" fmla="*/ 1227376 w 1305814"/>
                <a:gd name="connsiteY8-2174" fmla="*/ 1152027 h 1424419"/>
                <a:gd name="connsiteX9-2175" fmla="*/ 1174235 w 1305814"/>
                <a:gd name="connsiteY9-2176" fmla="*/ 1184756 h 1424419"/>
                <a:gd name="connsiteX10-2177" fmla="*/ 792288 w 1305814"/>
                <a:gd name="connsiteY10-2178" fmla="*/ 1385653 h 1424419"/>
                <a:gd name="connsiteX11-2179" fmla="*/ 522686 w 1305814"/>
                <a:gd name="connsiteY11-2180" fmla="*/ 1384922 h 1424419"/>
                <a:gd name="connsiteX12-2181" fmla="*/ 94302 w 1305814"/>
                <a:gd name="connsiteY12-2182" fmla="*/ 1158755 h 1424419"/>
                <a:gd name="connsiteX13-2183" fmla="*/ 39429 w 1305814"/>
                <a:gd name="connsiteY13-2184" fmla="*/ 1117635 h 1424419"/>
                <a:gd name="connsiteX14-2185" fmla="*/ 667 w 1305814"/>
                <a:gd name="connsiteY14-2186" fmla="*/ 999105 h 1424419"/>
                <a:gd name="connsiteX15-2187" fmla="*/ 0 w 1305814"/>
                <a:gd name="connsiteY15-2188" fmla="*/ 972364 h 1424419"/>
                <a:gd name="connsiteX16-2189" fmla="*/ 2496 w 1305814"/>
                <a:gd name="connsiteY16-2190" fmla="*/ 463106 h 1424419"/>
                <a:gd name="connsiteX17-2191" fmla="*/ 2458 w 1305814"/>
                <a:gd name="connsiteY17-2192" fmla="*/ 429563 h 1424419"/>
                <a:gd name="connsiteX18-2193" fmla="*/ 75248 w 1305814"/>
                <a:gd name="connsiteY18-2194" fmla="*/ 303202 h 1424419"/>
                <a:gd name="connsiteX19-2195" fmla="*/ 106293 w 1305814"/>
                <a:gd name="connsiteY19-2196" fmla="*/ 282597 h 1424419"/>
                <a:gd name="connsiteX20-2197" fmla="*/ 541533 w 1305814"/>
                <a:gd name="connsiteY20-2198" fmla="*/ 38110 h 1424419"/>
                <a:gd name="connsiteX21-2199" fmla="*/ 653528 w 1305814"/>
                <a:gd name="connsiteY21-2200" fmla="*/ 0 h 1424419"/>
                <a:gd name="connsiteX0-2201" fmla="*/ 653528 w 1305814"/>
                <a:gd name="connsiteY0-2202" fmla="*/ 0 h 1427408"/>
                <a:gd name="connsiteX1-2203" fmla="*/ 757287 w 1305814"/>
                <a:gd name="connsiteY1-2204" fmla="*/ 32444 h 1427408"/>
                <a:gd name="connsiteX2-2205" fmla="*/ 1206876 w 1305814"/>
                <a:gd name="connsiteY2-2206" fmla="*/ 284945 h 1427408"/>
                <a:gd name="connsiteX3-2207" fmla="*/ 1237706 w 1305814"/>
                <a:gd name="connsiteY3-2208" fmla="*/ 306775 h 1427408"/>
                <a:gd name="connsiteX4-2209" fmla="*/ 1304420 w 1305814"/>
                <a:gd name="connsiteY4-2210" fmla="*/ 434263 h 1427408"/>
                <a:gd name="connsiteX5-2211" fmla="*/ 1305806 w 1305814"/>
                <a:gd name="connsiteY5-2212" fmla="*/ 519922 h 1427408"/>
                <a:gd name="connsiteX6-2213" fmla="*/ 1301746 w 1305814"/>
                <a:gd name="connsiteY6-2214" fmla="*/ 953747 h 1427408"/>
                <a:gd name="connsiteX7-2215" fmla="*/ 1302599 w 1305814"/>
                <a:gd name="connsiteY7-2216" fmla="*/ 1003650 h 1427408"/>
                <a:gd name="connsiteX8-2217" fmla="*/ 1227376 w 1305814"/>
                <a:gd name="connsiteY8-2218" fmla="*/ 1152027 h 1427408"/>
                <a:gd name="connsiteX9-2219" fmla="*/ 1174235 w 1305814"/>
                <a:gd name="connsiteY9-2220" fmla="*/ 1184756 h 1427408"/>
                <a:gd name="connsiteX10-2221" fmla="*/ 792288 w 1305814"/>
                <a:gd name="connsiteY10-2222" fmla="*/ 1385653 h 1427408"/>
                <a:gd name="connsiteX11-2223" fmla="*/ 517719 w 1305814"/>
                <a:gd name="connsiteY11-2224" fmla="*/ 1389889 h 1427408"/>
                <a:gd name="connsiteX12-2225" fmla="*/ 94302 w 1305814"/>
                <a:gd name="connsiteY12-2226" fmla="*/ 1158755 h 1427408"/>
                <a:gd name="connsiteX13-2227" fmla="*/ 39429 w 1305814"/>
                <a:gd name="connsiteY13-2228" fmla="*/ 1117635 h 1427408"/>
                <a:gd name="connsiteX14-2229" fmla="*/ 667 w 1305814"/>
                <a:gd name="connsiteY14-2230" fmla="*/ 999105 h 1427408"/>
                <a:gd name="connsiteX15-2231" fmla="*/ 0 w 1305814"/>
                <a:gd name="connsiteY15-2232" fmla="*/ 972364 h 1427408"/>
                <a:gd name="connsiteX16-2233" fmla="*/ 2496 w 1305814"/>
                <a:gd name="connsiteY16-2234" fmla="*/ 463106 h 1427408"/>
                <a:gd name="connsiteX17-2235" fmla="*/ 2458 w 1305814"/>
                <a:gd name="connsiteY17-2236" fmla="*/ 429563 h 1427408"/>
                <a:gd name="connsiteX18-2237" fmla="*/ 75248 w 1305814"/>
                <a:gd name="connsiteY18-2238" fmla="*/ 303202 h 1427408"/>
                <a:gd name="connsiteX19-2239" fmla="*/ 106293 w 1305814"/>
                <a:gd name="connsiteY19-2240" fmla="*/ 282597 h 1427408"/>
                <a:gd name="connsiteX20-2241" fmla="*/ 541533 w 1305814"/>
                <a:gd name="connsiteY20-2242" fmla="*/ 38110 h 1427408"/>
                <a:gd name="connsiteX21-2243" fmla="*/ 653528 w 1305814"/>
                <a:gd name="connsiteY21-2244" fmla="*/ 0 h 1427408"/>
                <a:gd name="connsiteX0-2245" fmla="*/ 653528 w 1305814"/>
                <a:gd name="connsiteY0-2246" fmla="*/ 0 h 1427408"/>
                <a:gd name="connsiteX1-2247" fmla="*/ 757287 w 1305814"/>
                <a:gd name="connsiteY1-2248" fmla="*/ 32444 h 1427408"/>
                <a:gd name="connsiteX2-2249" fmla="*/ 1206876 w 1305814"/>
                <a:gd name="connsiteY2-2250" fmla="*/ 284945 h 1427408"/>
                <a:gd name="connsiteX3-2251" fmla="*/ 1237706 w 1305814"/>
                <a:gd name="connsiteY3-2252" fmla="*/ 306775 h 1427408"/>
                <a:gd name="connsiteX4-2253" fmla="*/ 1304420 w 1305814"/>
                <a:gd name="connsiteY4-2254" fmla="*/ 434263 h 1427408"/>
                <a:gd name="connsiteX5-2255" fmla="*/ 1305806 w 1305814"/>
                <a:gd name="connsiteY5-2256" fmla="*/ 519922 h 1427408"/>
                <a:gd name="connsiteX6-2257" fmla="*/ 1301746 w 1305814"/>
                <a:gd name="connsiteY6-2258" fmla="*/ 953747 h 1427408"/>
                <a:gd name="connsiteX7-2259" fmla="*/ 1302599 w 1305814"/>
                <a:gd name="connsiteY7-2260" fmla="*/ 1003650 h 1427408"/>
                <a:gd name="connsiteX8-2261" fmla="*/ 1227376 w 1305814"/>
                <a:gd name="connsiteY8-2262" fmla="*/ 1152027 h 1427408"/>
                <a:gd name="connsiteX9-2263" fmla="*/ 1174235 w 1305814"/>
                <a:gd name="connsiteY9-2264" fmla="*/ 1184756 h 1427408"/>
                <a:gd name="connsiteX10-2265" fmla="*/ 792288 w 1305814"/>
                <a:gd name="connsiteY10-2266" fmla="*/ 1385653 h 1427408"/>
                <a:gd name="connsiteX11-2267" fmla="*/ 517719 w 1305814"/>
                <a:gd name="connsiteY11-2268" fmla="*/ 1389889 h 1427408"/>
                <a:gd name="connsiteX12-2269" fmla="*/ 94302 w 1305814"/>
                <a:gd name="connsiteY12-2270" fmla="*/ 1158755 h 1427408"/>
                <a:gd name="connsiteX13-2271" fmla="*/ 39429 w 1305814"/>
                <a:gd name="connsiteY13-2272" fmla="*/ 1117635 h 1427408"/>
                <a:gd name="connsiteX14-2273" fmla="*/ 667 w 1305814"/>
                <a:gd name="connsiteY14-2274" fmla="*/ 999105 h 1427408"/>
                <a:gd name="connsiteX15-2275" fmla="*/ 0 w 1305814"/>
                <a:gd name="connsiteY15-2276" fmla="*/ 972364 h 1427408"/>
                <a:gd name="connsiteX16-2277" fmla="*/ 2496 w 1305814"/>
                <a:gd name="connsiteY16-2278" fmla="*/ 463106 h 1427408"/>
                <a:gd name="connsiteX17-2279" fmla="*/ 2458 w 1305814"/>
                <a:gd name="connsiteY17-2280" fmla="*/ 429563 h 1427408"/>
                <a:gd name="connsiteX18-2281" fmla="*/ 75248 w 1305814"/>
                <a:gd name="connsiteY18-2282" fmla="*/ 303202 h 1427408"/>
                <a:gd name="connsiteX19-2283" fmla="*/ 106293 w 1305814"/>
                <a:gd name="connsiteY19-2284" fmla="*/ 282597 h 1427408"/>
                <a:gd name="connsiteX20-2285" fmla="*/ 541533 w 1305814"/>
                <a:gd name="connsiteY20-2286" fmla="*/ 38110 h 1427408"/>
                <a:gd name="connsiteX21-2287" fmla="*/ 653528 w 1305814"/>
                <a:gd name="connsiteY21-2288" fmla="*/ 0 h 1427408"/>
                <a:gd name="connsiteX0-2289" fmla="*/ 653528 w 1305814"/>
                <a:gd name="connsiteY0-2290" fmla="*/ 0 h 1421591"/>
                <a:gd name="connsiteX1-2291" fmla="*/ 757287 w 1305814"/>
                <a:gd name="connsiteY1-2292" fmla="*/ 32444 h 1421591"/>
                <a:gd name="connsiteX2-2293" fmla="*/ 1206876 w 1305814"/>
                <a:gd name="connsiteY2-2294" fmla="*/ 284945 h 1421591"/>
                <a:gd name="connsiteX3-2295" fmla="*/ 1237706 w 1305814"/>
                <a:gd name="connsiteY3-2296" fmla="*/ 306775 h 1421591"/>
                <a:gd name="connsiteX4-2297" fmla="*/ 1304420 w 1305814"/>
                <a:gd name="connsiteY4-2298" fmla="*/ 434263 h 1421591"/>
                <a:gd name="connsiteX5-2299" fmla="*/ 1305806 w 1305814"/>
                <a:gd name="connsiteY5-2300" fmla="*/ 519922 h 1421591"/>
                <a:gd name="connsiteX6-2301" fmla="*/ 1301746 w 1305814"/>
                <a:gd name="connsiteY6-2302" fmla="*/ 953747 h 1421591"/>
                <a:gd name="connsiteX7-2303" fmla="*/ 1302599 w 1305814"/>
                <a:gd name="connsiteY7-2304" fmla="*/ 1003650 h 1421591"/>
                <a:gd name="connsiteX8-2305" fmla="*/ 1227376 w 1305814"/>
                <a:gd name="connsiteY8-2306" fmla="*/ 1152027 h 1421591"/>
                <a:gd name="connsiteX9-2307" fmla="*/ 1174235 w 1305814"/>
                <a:gd name="connsiteY9-2308" fmla="*/ 1184756 h 1421591"/>
                <a:gd name="connsiteX10-2309" fmla="*/ 792288 w 1305814"/>
                <a:gd name="connsiteY10-2310" fmla="*/ 1385653 h 1421591"/>
                <a:gd name="connsiteX11-2311" fmla="*/ 502818 w 1305814"/>
                <a:gd name="connsiteY11-2312" fmla="*/ 1379955 h 1421591"/>
                <a:gd name="connsiteX12-2313" fmla="*/ 94302 w 1305814"/>
                <a:gd name="connsiteY12-2314" fmla="*/ 1158755 h 1421591"/>
                <a:gd name="connsiteX13-2315" fmla="*/ 39429 w 1305814"/>
                <a:gd name="connsiteY13-2316" fmla="*/ 1117635 h 1421591"/>
                <a:gd name="connsiteX14-2317" fmla="*/ 667 w 1305814"/>
                <a:gd name="connsiteY14-2318" fmla="*/ 999105 h 1421591"/>
                <a:gd name="connsiteX15-2319" fmla="*/ 0 w 1305814"/>
                <a:gd name="connsiteY15-2320" fmla="*/ 972364 h 1421591"/>
                <a:gd name="connsiteX16-2321" fmla="*/ 2496 w 1305814"/>
                <a:gd name="connsiteY16-2322" fmla="*/ 463106 h 1421591"/>
                <a:gd name="connsiteX17-2323" fmla="*/ 2458 w 1305814"/>
                <a:gd name="connsiteY17-2324" fmla="*/ 429563 h 1421591"/>
                <a:gd name="connsiteX18-2325" fmla="*/ 75248 w 1305814"/>
                <a:gd name="connsiteY18-2326" fmla="*/ 303202 h 1421591"/>
                <a:gd name="connsiteX19-2327" fmla="*/ 106293 w 1305814"/>
                <a:gd name="connsiteY19-2328" fmla="*/ 282597 h 1421591"/>
                <a:gd name="connsiteX20-2329" fmla="*/ 541533 w 1305814"/>
                <a:gd name="connsiteY20-2330" fmla="*/ 38110 h 1421591"/>
                <a:gd name="connsiteX21-2331" fmla="*/ 653528 w 1305814"/>
                <a:gd name="connsiteY21-2332" fmla="*/ 0 h 1421591"/>
                <a:gd name="connsiteX0-2333" fmla="*/ 653528 w 1305814"/>
                <a:gd name="connsiteY0-2334" fmla="*/ 0 h 1423589"/>
                <a:gd name="connsiteX1-2335" fmla="*/ 757287 w 1305814"/>
                <a:gd name="connsiteY1-2336" fmla="*/ 32444 h 1423589"/>
                <a:gd name="connsiteX2-2337" fmla="*/ 1206876 w 1305814"/>
                <a:gd name="connsiteY2-2338" fmla="*/ 284945 h 1423589"/>
                <a:gd name="connsiteX3-2339" fmla="*/ 1237706 w 1305814"/>
                <a:gd name="connsiteY3-2340" fmla="*/ 306775 h 1423589"/>
                <a:gd name="connsiteX4-2341" fmla="*/ 1304420 w 1305814"/>
                <a:gd name="connsiteY4-2342" fmla="*/ 434263 h 1423589"/>
                <a:gd name="connsiteX5-2343" fmla="*/ 1305806 w 1305814"/>
                <a:gd name="connsiteY5-2344" fmla="*/ 519922 h 1423589"/>
                <a:gd name="connsiteX6-2345" fmla="*/ 1301746 w 1305814"/>
                <a:gd name="connsiteY6-2346" fmla="*/ 953747 h 1423589"/>
                <a:gd name="connsiteX7-2347" fmla="*/ 1302599 w 1305814"/>
                <a:gd name="connsiteY7-2348" fmla="*/ 1003650 h 1423589"/>
                <a:gd name="connsiteX8-2349" fmla="*/ 1227376 w 1305814"/>
                <a:gd name="connsiteY8-2350" fmla="*/ 1152027 h 1423589"/>
                <a:gd name="connsiteX9-2351" fmla="*/ 1174235 w 1305814"/>
                <a:gd name="connsiteY9-2352" fmla="*/ 1184756 h 1423589"/>
                <a:gd name="connsiteX10-2353" fmla="*/ 792288 w 1305814"/>
                <a:gd name="connsiteY10-2354" fmla="*/ 1385653 h 1423589"/>
                <a:gd name="connsiteX11-2355" fmla="*/ 502818 w 1305814"/>
                <a:gd name="connsiteY11-2356" fmla="*/ 1379955 h 1423589"/>
                <a:gd name="connsiteX12-2357" fmla="*/ 94302 w 1305814"/>
                <a:gd name="connsiteY12-2358" fmla="*/ 1158755 h 1423589"/>
                <a:gd name="connsiteX13-2359" fmla="*/ 39429 w 1305814"/>
                <a:gd name="connsiteY13-2360" fmla="*/ 1117635 h 1423589"/>
                <a:gd name="connsiteX14-2361" fmla="*/ 667 w 1305814"/>
                <a:gd name="connsiteY14-2362" fmla="*/ 999105 h 1423589"/>
                <a:gd name="connsiteX15-2363" fmla="*/ 0 w 1305814"/>
                <a:gd name="connsiteY15-2364" fmla="*/ 972364 h 1423589"/>
                <a:gd name="connsiteX16-2365" fmla="*/ 2496 w 1305814"/>
                <a:gd name="connsiteY16-2366" fmla="*/ 463106 h 1423589"/>
                <a:gd name="connsiteX17-2367" fmla="*/ 2458 w 1305814"/>
                <a:gd name="connsiteY17-2368" fmla="*/ 429563 h 1423589"/>
                <a:gd name="connsiteX18-2369" fmla="*/ 75248 w 1305814"/>
                <a:gd name="connsiteY18-2370" fmla="*/ 303202 h 1423589"/>
                <a:gd name="connsiteX19-2371" fmla="*/ 106293 w 1305814"/>
                <a:gd name="connsiteY19-2372" fmla="*/ 282597 h 1423589"/>
                <a:gd name="connsiteX20-2373" fmla="*/ 541533 w 1305814"/>
                <a:gd name="connsiteY20-2374" fmla="*/ 38110 h 1423589"/>
                <a:gd name="connsiteX21-2375" fmla="*/ 653528 w 1305814"/>
                <a:gd name="connsiteY21-2376" fmla="*/ 0 h 142358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1305814" h="1423589">
                  <a:moveTo>
                    <a:pt x="653528" y="0"/>
                  </a:moveTo>
                  <a:cubicBezTo>
                    <a:pt x="684553" y="-1"/>
                    <a:pt x="736057" y="24011"/>
                    <a:pt x="757287" y="32444"/>
                  </a:cubicBezTo>
                  <a:lnTo>
                    <a:pt x="1206876" y="284945"/>
                  </a:lnTo>
                  <a:cubicBezTo>
                    <a:pt x="1213399" y="291230"/>
                    <a:pt x="1233090" y="301119"/>
                    <a:pt x="1237706" y="306775"/>
                  </a:cubicBezTo>
                  <a:cubicBezTo>
                    <a:pt x="1285405" y="341141"/>
                    <a:pt x="1301367" y="360355"/>
                    <a:pt x="1304420" y="434263"/>
                  </a:cubicBezTo>
                  <a:cubicBezTo>
                    <a:pt x="1306256" y="435452"/>
                    <a:pt x="1303756" y="518852"/>
                    <a:pt x="1305806" y="519922"/>
                  </a:cubicBezTo>
                  <a:cubicBezTo>
                    <a:pt x="1306028" y="563787"/>
                    <a:pt x="1301771" y="907207"/>
                    <a:pt x="1301746" y="953747"/>
                  </a:cubicBezTo>
                  <a:cubicBezTo>
                    <a:pt x="1301579" y="970833"/>
                    <a:pt x="1302766" y="986564"/>
                    <a:pt x="1302599" y="1003650"/>
                  </a:cubicBezTo>
                  <a:cubicBezTo>
                    <a:pt x="1298075" y="1097264"/>
                    <a:pt x="1299308" y="1117497"/>
                    <a:pt x="1227376" y="1152027"/>
                  </a:cubicBezTo>
                  <a:cubicBezTo>
                    <a:pt x="1229069" y="1151612"/>
                    <a:pt x="1262992" y="1133636"/>
                    <a:pt x="1174235" y="1184756"/>
                  </a:cubicBezTo>
                  <a:cubicBezTo>
                    <a:pt x="1102911" y="1225835"/>
                    <a:pt x="986013" y="1283805"/>
                    <a:pt x="792288" y="1385653"/>
                  </a:cubicBezTo>
                  <a:cubicBezTo>
                    <a:pt x="702978" y="1424034"/>
                    <a:pt x="634560" y="1449454"/>
                    <a:pt x="502818" y="1379955"/>
                  </a:cubicBezTo>
                  <a:cubicBezTo>
                    <a:pt x="358670" y="1301859"/>
                    <a:pt x="241278" y="1242506"/>
                    <a:pt x="94302" y="1158755"/>
                  </a:cubicBezTo>
                  <a:cubicBezTo>
                    <a:pt x="64301" y="1138833"/>
                    <a:pt x="61069" y="1137739"/>
                    <a:pt x="39429" y="1117635"/>
                  </a:cubicBezTo>
                  <a:cubicBezTo>
                    <a:pt x="9399" y="1091481"/>
                    <a:pt x="81" y="1056313"/>
                    <a:pt x="667" y="999105"/>
                  </a:cubicBezTo>
                  <a:cubicBezTo>
                    <a:pt x="445" y="990191"/>
                    <a:pt x="222" y="981278"/>
                    <a:pt x="0" y="972364"/>
                  </a:cubicBezTo>
                  <a:lnTo>
                    <a:pt x="2496" y="463106"/>
                  </a:lnTo>
                  <a:cubicBezTo>
                    <a:pt x="2483" y="451925"/>
                    <a:pt x="2471" y="440744"/>
                    <a:pt x="2458" y="429563"/>
                  </a:cubicBezTo>
                  <a:cubicBezTo>
                    <a:pt x="2770" y="365277"/>
                    <a:pt x="14732" y="348090"/>
                    <a:pt x="75248" y="303202"/>
                  </a:cubicBezTo>
                  <a:lnTo>
                    <a:pt x="106293" y="282597"/>
                  </a:lnTo>
                  <a:lnTo>
                    <a:pt x="541533" y="38110"/>
                  </a:lnTo>
                  <a:cubicBezTo>
                    <a:pt x="582751" y="12487"/>
                    <a:pt x="613897" y="0"/>
                    <a:pt x="653528" y="0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32" name="KSO_Shape"/>
            <p:cNvSpPr>
              <a:spLocks noChangeAspect="1"/>
            </p:cNvSpPr>
            <p:nvPr/>
          </p:nvSpPr>
          <p:spPr bwMode="auto">
            <a:xfrm>
              <a:off x="4701881" y="-1104298"/>
              <a:ext cx="597360" cy="684000"/>
            </a:xfrm>
            <a:custGeom>
              <a:avLst/>
              <a:gdLst>
                <a:gd name="T0" fmla="*/ 999865 w 1909763"/>
                <a:gd name="T1" fmla="*/ 1903618 h 2187575"/>
                <a:gd name="T2" fmla="*/ 897202 w 1909763"/>
                <a:gd name="T3" fmla="*/ 1854541 h 2187575"/>
                <a:gd name="T4" fmla="*/ 716440 w 1909763"/>
                <a:gd name="T5" fmla="*/ 1869057 h 2187575"/>
                <a:gd name="T6" fmla="*/ 589485 w 1909763"/>
                <a:gd name="T7" fmla="*/ 1888411 h 2187575"/>
                <a:gd name="T8" fmla="*/ 1505697 w 1909763"/>
                <a:gd name="T9" fmla="*/ 1655471 h 2187575"/>
                <a:gd name="T10" fmla="*/ 1402952 w 1909763"/>
                <a:gd name="T11" fmla="*/ 1639573 h 2187575"/>
                <a:gd name="T12" fmla="*/ 1242644 w 1909763"/>
                <a:gd name="T13" fmla="*/ 1639918 h 2187575"/>
                <a:gd name="T14" fmla="*/ 1139210 w 1909763"/>
                <a:gd name="T15" fmla="*/ 1657199 h 2187575"/>
                <a:gd name="T16" fmla="*/ 515499 w 1909763"/>
                <a:gd name="T17" fmla="*/ 1651324 h 2187575"/>
                <a:gd name="T18" fmla="*/ 413726 w 1909763"/>
                <a:gd name="T19" fmla="*/ 1637845 h 2187575"/>
                <a:gd name="T20" fmla="*/ 266853 w 1909763"/>
                <a:gd name="T21" fmla="*/ 1638881 h 2187575"/>
                <a:gd name="T22" fmla="*/ 152508 w 1909763"/>
                <a:gd name="T23" fmla="*/ 1660655 h 2187575"/>
                <a:gd name="T24" fmla="*/ 1601723 w 1909763"/>
                <a:gd name="T25" fmla="*/ 1180293 h 2187575"/>
                <a:gd name="T26" fmla="*/ 1561097 w 1909763"/>
                <a:gd name="T27" fmla="*/ 1156565 h 2187575"/>
                <a:gd name="T28" fmla="*/ 1556930 w 1909763"/>
                <a:gd name="T29" fmla="*/ 1130430 h 2187575"/>
                <a:gd name="T30" fmla="*/ 100471 w 1909763"/>
                <a:gd name="T31" fmla="*/ 1163993 h 2187575"/>
                <a:gd name="T32" fmla="*/ 65322 w 1909763"/>
                <a:gd name="T33" fmla="*/ 1187495 h 2187575"/>
                <a:gd name="T34" fmla="*/ 828565 w 1909763"/>
                <a:gd name="T35" fmla="*/ 832666 h 2187575"/>
                <a:gd name="T36" fmla="*/ 1118067 w 1909763"/>
                <a:gd name="T37" fmla="*/ 718585 h 2187575"/>
                <a:gd name="T38" fmla="*/ 353456 w 1909763"/>
                <a:gd name="T39" fmla="*/ 650399 h 2187575"/>
                <a:gd name="T40" fmla="*/ 486477 w 1909763"/>
                <a:gd name="T41" fmla="*/ 1070518 h 2187575"/>
                <a:gd name="T42" fmla="*/ 276062 w 1909763"/>
                <a:gd name="T43" fmla="*/ 1558701 h 2187575"/>
                <a:gd name="T44" fmla="*/ 98470 w 1909763"/>
                <a:gd name="T45" fmla="*/ 718807 h 2187575"/>
                <a:gd name="T46" fmla="*/ 2764 w 1909763"/>
                <a:gd name="T47" fmla="*/ 772703 h 2187575"/>
                <a:gd name="T48" fmla="*/ 132330 w 1909763"/>
                <a:gd name="T49" fmla="*/ 556079 h 2187575"/>
                <a:gd name="T50" fmla="*/ 1655748 w 1909763"/>
                <a:gd name="T51" fmla="*/ 621781 h 2187575"/>
                <a:gd name="T52" fmla="*/ 1559979 w 1909763"/>
                <a:gd name="T53" fmla="*/ 858258 h 2187575"/>
                <a:gd name="T54" fmla="*/ 1490485 w 1909763"/>
                <a:gd name="T55" fmla="*/ 1169066 h 2187575"/>
                <a:gd name="T56" fmla="*/ 1148548 w 1909763"/>
                <a:gd name="T57" fmla="*/ 1134839 h 2187575"/>
                <a:gd name="T58" fmla="*/ 1191420 w 1909763"/>
                <a:gd name="T59" fmla="*/ 1036999 h 2187575"/>
                <a:gd name="T60" fmla="*/ 1418917 w 1909763"/>
                <a:gd name="T61" fmla="*/ 554711 h 2187575"/>
                <a:gd name="T62" fmla="*/ 1218026 w 1909763"/>
                <a:gd name="T63" fmla="*/ 566823 h 2187575"/>
                <a:gd name="T64" fmla="*/ 1169257 w 1909763"/>
                <a:gd name="T65" fmla="*/ 950549 h 2187575"/>
                <a:gd name="T66" fmla="*/ 597517 w 1909763"/>
                <a:gd name="T67" fmla="*/ 1259949 h 2187575"/>
                <a:gd name="T68" fmla="*/ 420081 w 1909763"/>
                <a:gd name="T69" fmla="*/ 800862 h 2187575"/>
                <a:gd name="T70" fmla="*/ 491332 w 1909763"/>
                <a:gd name="T71" fmla="*/ 531563 h 2187575"/>
                <a:gd name="T72" fmla="*/ 961037 w 1909763"/>
                <a:gd name="T73" fmla="*/ 481436 h 2187575"/>
                <a:gd name="T74" fmla="*/ 1469371 w 1909763"/>
                <a:gd name="T75" fmla="*/ 222977 h 2187575"/>
                <a:gd name="T76" fmla="*/ 1423281 w 1909763"/>
                <a:gd name="T77" fmla="*/ 272444 h 2187575"/>
                <a:gd name="T78" fmla="*/ 1479766 w 1909763"/>
                <a:gd name="T79" fmla="*/ 356849 h 2187575"/>
                <a:gd name="T80" fmla="*/ 1434717 w 1909763"/>
                <a:gd name="T81" fmla="*/ 465469 h 2187575"/>
                <a:gd name="T82" fmla="*/ 1309964 w 1909763"/>
                <a:gd name="T83" fmla="*/ 535000 h 2187575"/>
                <a:gd name="T84" fmla="*/ 1191103 w 1909763"/>
                <a:gd name="T85" fmla="*/ 407700 h 2187575"/>
                <a:gd name="T86" fmla="*/ 1193529 w 1909763"/>
                <a:gd name="T87" fmla="*/ 286973 h 2187575"/>
                <a:gd name="T88" fmla="*/ 1244470 w 1909763"/>
                <a:gd name="T89" fmla="*/ 179737 h 2187575"/>
                <a:gd name="T90" fmla="*/ 482666 w 1909763"/>
                <a:gd name="T91" fmla="*/ 214675 h 2187575"/>
                <a:gd name="T92" fmla="*/ 418161 w 1909763"/>
                <a:gd name="T93" fmla="*/ 267255 h 2187575"/>
                <a:gd name="T94" fmla="*/ 487495 w 1909763"/>
                <a:gd name="T95" fmla="*/ 337824 h 2187575"/>
                <a:gd name="T96" fmla="*/ 450241 w 1909763"/>
                <a:gd name="T97" fmla="*/ 452324 h 2187575"/>
                <a:gd name="T98" fmla="*/ 327785 w 1909763"/>
                <a:gd name="T99" fmla="*/ 537767 h 2187575"/>
                <a:gd name="T100" fmla="*/ 203260 w 1909763"/>
                <a:gd name="T101" fmla="*/ 405970 h 2187575"/>
                <a:gd name="T102" fmla="*/ 202570 w 1909763"/>
                <a:gd name="T103" fmla="*/ 292162 h 2187575"/>
                <a:gd name="T104" fmla="*/ 240514 w 1909763"/>
                <a:gd name="T105" fmla="*/ 186656 h 2187575"/>
                <a:gd name="T106" fmla="*/ 1009915 w 1909763"/>
                <a:gd name="T107" fmla="*/ 63292 h 2187575"/>
                <a:gd name="T108" fmla="*/ 870018 w 1909763"/>
                <a:gd name="T109" fmla="*/ 109983 h 2187575"/>
                <a:gd name="T110" fmla="*/ 1004044 w 1909763"/>
                <a:gd name="T111" fmla="*/ 190567 h 2187575"/>
                <a:gd name="T112" fmla="*/ 999207 w 1909763"/>
                <a:gd name="T113" fmla="*/ 308159 h 2187575"/>
                <a:gd name="T114" fmla="*/ 882453 w 1909763"/>
                <a:gd name="T115" fmla="*/ 468983 h 2187575"/>
                <a:gd name="T116" fmla="*/ 722521 w 1909763"/>
                <a:gd name="T117" fmla="*/ 411225 h 2187575"/>
                <a:gd name="T118" fmla="*/ 644800 w 1909763"/>
                <a:gd name="T119" fmla="*/ 298129 h 2187575"/>
                <a:gd name="T120" fmla="*/ 661381 w 1909763"/>
                <a:gd name="T121" fmla="*/ 118629 h 2187575"/>
                <a:gd name="T122" fmla="*/ 758100 w 1909763"/>
                <a:gd name="T123" fmla="*/ 14526 h 21875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909763" h="2187575">
                  <a:moveTo>
                    <a:pt x="1028700" y="2105025"/>
                  </a:moveTo>
                  <a:lnTo>
                    <a:pt x="1141354" y="2105025"/>
                  </a:lnTo>
                  <a:lnTo>
                    <a:pt x="1146547" y="2108200"/>
                  </a:lnTo>
                  <a:lnTo>
                    <a:pt x="1159730" y="2117328"/>
                  </a:lnTo>
                  <a:lnTo>
                    <a:pt x="1167720" y="2122488"/>
                  </a:lnTo>
                  <a:lnTo>
                    <a:pt x="1176508" y="2129235"/>
                  </a:lnTo>
                  <a:lnTo>
                    <a:pt x="1185297" y="2136378"/>
                  </a:lnTo>
                  <a:lnTo>
                    <a:pt x="1193287" y="2143522"/>
                  </a:lnTo>
                  <a:lnTo>
                    <a:pt x="1200477" y="2151063"/>
                  </a:lnTo>
                  <a:lnTo>
                    <a:pt x="1203673" y="2154635"/>
                  </a:lnTo>
                  <a:lnTo>
                    <a:pt x="1206070" y="2158603"/>
                  </a:lnTo>
                  <a:lnTo>
                    <a:pt x="1208067" y="2161778"/>
                  </a:lnTo>
                  <a:lnTo>
                    <a:pt x="1209665" y="2165350"/>
                  </a:lnTo>
                  <a:lnTo>
                    <a:pt x="1210864" y="2168525"/>
                  </a:lnTo>
                  <a:lnTo>
                    <a:pt x="1211263" y="2171700"/>
                  </a:lnTo>
                  <a:lnTo>
                    <a:pt x="1210864" y="2174478"/>
                  </a:lnTo>
                  <a:lnTo>
                    <a:pt x="1209266" y="2176860"/>
                  </a:lnTo>
                  <a:lnTo>
                    <a:pt x="1207268" y="2179638"/>
                  </a:lnTo>
                  <a:lnTo>
                    <a:pt x="1204472" y="2181622"/>
                  </a:lnTo>
                  <a:lnTo>
                    <a:pt x="1200078" y="2183210"/>
                  </a:lnTo>
                  <a:lnTo>
                    <a:pt x="1195284" y="2185194"/>
                  </a:lnTo>
                  <a:lnTo>
                    <a:pt x="1188892" y="2186385"/>
                  </a:lnTo>
                  <a:lnTo>
                    <a:pt x="1181702" y="2187178"/>
                  </a:lnTo>
                  <a:lnTo>
                    <a:pt x="1172913" y="2187575"/>
                  </a:lnTo>
                  <a:lnTo>
                    <a:pt x="1164124" y="2187575"/>
                  </a:lnTo>
                  <a:lnTo>
                    <a:pt x="1156135" y="2186781"/>
                  </a:lnTo>
                  <a:lnTo>
                    <a:pt x="1147746" y="2185988"/>
                  </a:lnTo>
                  <a:lnTo>
                    <a:pt x="1140555" y="2184797"/>
                  </a:lnTo>
                  <a:lnTo>
                    <a:pt x="1133364" y="2182813"/>
                  </a:lnTo>
                  <a:lnTo>
                    <a:pt x="1126174" y="2180828"/>
                  </a:lnTo>
                  <a:lnTo>
                    <a:pt x="1119782" y="2178447"/>
                  </a:lnTo>
                  <a:lnTo>
                    <a:pt x="1113390" y="2175272"/>
                  </a:lnTo>
                  <a:lnTo>
                    <a:pt x="1106999" y="2172494"/>
                  </a:lnTo>
                  <a:lnTo>
                    <a:pt x="1101006" y="2169319"/>
                  </a:lnTo>
                  <a:lnTo>
                    <a:pt x="1095414" y="2166144"/>
                  </a:lnTo>
                  <a:lnTo>
                    <a:pt x="1084228" y="2159000"/>
                  </a:lnTo>
                  <a:lnTo>
                    <a:pt x="1073043" y="2151063"/>
                  </a:lnTo>
                  <a:lnTo>
                    <a:pt x="1068648" y="2147888"/>
                  </a:lnTo>
                  <a:lnTo>
                    <a:pt x="1065053" y="2146697"/>
                  </a:lnTo>
                  <a:lnTo>
                    <a:pt x="1064254" y="2146300"/>
                  </a:lnTo>
                  <a:lnTo>
                    <a:pt x="1063056" y="2146300"/>
                  </a:lnTo>
                  <a:lnTo>
                    <a:pt x="1062656" y="2146697"/>
                  </a:lnTo>
                  <a:lnTo>
                    <a:pt x="1061857" y="2147491"/>
                  </a:lnTo>
                  <a:lnTo>
                    <a:pt x="1061458" y="2148681"/>
                  </a:lnTo>
                  <a:lnTo>
                    <a:pt x="1060659" y="2149872"/>
                  </a:lnTo>
                  <a:lnTo>
                    <a:pt x="1059460" y="2151460"/>
                  </a:lnTo>
                  <a:lnTo>
                    <a:pt x="1059061" y="2151856"/>
                  </a:lnTo>
                  <a:lnTo>
                    <a:pt x="1058262" y="2151856"/>
                  </a:lnTo>
                  <a:lnTo>
                    <a:pt x="1045079" y="2151460"/>
                  </a:lnTo>
                  <a:lnTo>
                    <a:pt x="1038288" y="2150269"/>
                  </a:lnTo>
                  <a:lnTo>
                    <a:pt x="1035491" y="2149872"/>
                  </a:lnTo>
                  <a:lnTo>
                    <a:pt x="1033894" y="2149078"/>
                  </a:lnTo>
                  <a:lnTo>
                    <a:pt x="1031097" y="2138760"/>
                  </a:lnTo>
                  <a:lnTo>
                    <a:pt x="1029899" y="2129631"/>
                  </a:lnTo>
                  <a:lnTo>
                    <a:pt x="1029100" y="2122488"/>
                  </a:lnTo>
                  <a:lnTo>
                    <a:pt x="1029100" y="2117328"/>
                  </a:lnTo>
                  <a:lnTo>
                    <a:pt x="1029499" y="2112963"/>
                  </a:lnTo>
                  <a:lnTo>
                    <a:pt x="1029499" y="2110581"/>
                  </a:lnTo>
                  <a:lnTo>
                    <a:pt x="1030298" y="2108200"/>
                  </a:lnTo>
                  <a:lnTo>
                    <a:pt x="1028700" y="2105025"/>
                  </a:lnTo>
                  <a:close/>
                  <a:moveTo>
                    <a:pt x="744784" y="2105025"/>
                  </a:moveTo>
                  <a:lnTo>
                    <a:pt x="857250" y="2105025"/>
                  </a:lnTo>
                  <a:lnTo>
                    <a:pt x="855270" y="2108200"/>
                  </a:lnTo>
                  <a:lnTo>
                    <a:pt x="855666" y="2110581"/>
                  </a:lnTo>
                  <a:lnTo>
                    <a:pt x="856062" y="2112963"/>
                  </a:lnTo>
                  <a:lnTo>
                    <a:pt x="856062" y="2117328"/>
                  </a:lnTo>
                  <a:lnTo>
                    <a:pt x="856062" y="2122488"/>
                  </a:lnTo>
                  <a:lnTo>
                    <a:pt x="855270" y="2129631"/>
                  </a:lnTo>
                  <a:lnTo>
                    <a:pt x="854082" y="2138760"/>
                  </a:lnTo>
                  <a:lnTo>
                    <a:pt x="852102" y="2149078"/>
                  </a:lnTo>
                  <a:lnTo>
                    <a:pt x="849726" y="2149872"/>
                  </a:lnTo>
                  <a:lnTo>
                    <a:pt x="847350" y="2150269"/>
                  </a:lnTo>
                  <a:lnTo>
                    <a:pt x="840222" y="2151460"/>
                  </a:lnTo>
                  <a:lnTo>
                    <a:pt x="827550" y="2151856"/>
                  </a:lnTo>
                  <a:lnTo>
                    <a:pt x="826758" y="2151856"/>
                  </a:lnTo>
                  <a:lnTo>
                    <a:pt x="826362" y="2151460"/>
                  </a:lnTo>
                  <a:lnTo>
                    <a:pt x="825174" y="2149872"/>
                  </a:lnTo>
                  <a:lnTo>
                    <a:pt x="824778" y="2148681"/>
                  </a:lnTo>
                  <a:lnTo>
                    <a:pt x="823986" y="2147491"/>
                  </a:lnTo>
                  <a:lnTo>
                    <a:pt x="823590" y="2146697"/>
                  </a:lnTo>
                  <a:lnTo>
                    <a:pt x="822402" y="2146300"/>
                  </a:lnTo>
                  <a:lnTo>
                    <a:pt x="821610" y="2146300"/>
                  </a:lnTo>
                  <a:lnTo>
                    <a:pt x="820422" y="2146697"/>
                  </a:lnTo>
                  <a:lnTo>
                    <a:pt x="817254" y="2147888"/>
                  </a:lnTo>
                  <a:lnTo>
                    <a:pt x="812502" y="2151063"/>
                  </a:lnTo>
                  <a:lnTo>
                    <a:pt x="801809" y="2159000"/>
                  </a:lnTo>
                  <a:lnTo>
                    <a:pt x="790721" y="2166144"/>
                  </a:lnTo>
                  <a:lnTo>
                    <a:pt x="784781" y="2169319"/>
                  </a:lnTo>
                  <a:lnTo>
                    <a:pt x="778841" y="2172494"/>
                  </a:lnTo>
                  <a:lnTo>
                    <a:pt x="772901" y="2175272"/>
                  </a:lnTo>
                  <a:lnTo>
                    <a:pt x="766565" y="2178447"/>
                  </a:lnTo>
                  <a:lnTo>
                    <a:pt x="759833" y="2180828"/>
                  </a:lnTo>
                  <a:lnTo>
                    <a:pt x="753100" y="2182813"/>
                  </a:lnTo>
                  <a:lnTo>
                    <a:pt x="745972" y="2184797"/>
                  </a:lnTo>
                  <a:lnTo>
                    <a:pt x="738448" y="2185988"/>
                  </a:lnTo>
                  <a:lnTo>
                    <a:pt x="730924" y="2186781"/>
                  </a:lnTo>
                  <a:lnTo>
                    <a:pt x="722608" y="2187575"/>
                  </a:lnTo>
                  <a:lnTo>
                    <a:pt x="713896" y="2187575"/>
                  </a:lnTo>
                  <a:lnTo>
                    <a:pt x="704788" y="2187178"/>
                  </a:lnTo>
                  <a:lnTo>
                    <a:pt x="697659" y="2186385"/>
                  </a:lnTo>
                  <a:lnTo>
                    <a:pt x="691719" y="2185194"/>
                  </a:lnTo>
                  <a:lnTo>
                    <a:pt x="686571" y="2183210"/>
                  </a:lnTo>
                  <a:lnTo>
                    <a:pt x="683007" y="2181622"/>
                  </a:lnTo>
                  <a:lnTo>
                    <a:pt x="679839" y="2179638"/>
                  </a:lnTo>
                  <a:lnTo>
                    <a:pt x="677859" y="2176860"/>
                  </a:lnTo>
                  <a:lnTo>
                    <a:pt x="676671" y="2174478"/>
                  </a:lnTo>
                  <a:lnTo>
                    <a:pt x="676275" y="2171700"/>
                  </a:lnTo>
                  <a:lnTo>
                    <a:pt x="676671" y="2168525"/>
                  </a:lnTo>
                  <a:lnTo>
                    <a:pt x="677463" y="2165350"/>
                  </a:lnTo>
                  <a:lnTo>
                    <a:pt x="679047" y="2161778"/>
                  </a:lnTo>
                  <a:lnTo>
                    <a:pt x="681423" y="2158603"/>
                  </a:lnTo>
                  <a:lnTo>
                    <a:pt x="683799" y="2154635"/>
                  </a:lnTo>
                  <a:lnTo>
                    <a:pt x="686571" y="2151063"/>
                  </a:lnTo>
                  <a:lnTo>
                    <a:pt x="693699" y="2143522"/>
                  </a:lnTo>
                  <a:lnTo>
                    <a:pt x="702016" y="2136378"/>
                  </a:lnTo>
                  <a:lnTo>
                    <a:pt x="710332" y="2129235"/>
                  </a:lnTo>
                  <a:lnTo>
                    <a:pt x="718648" y="2122488"/>
                  </a:lnTo>
                  <a:lnTo>
                    <a:pt x="726964" y="2117328"/>
                  </a:lnTo>
                  <a:lnTo>
                    <a:pt x="739636" y="2108200"/>
                  </a:lnTo>
                  <a:lnTo>
                    <a:pt x="744784" y="2105025"/>
                  </a:lnTo>
                  <a:close/>
                  <a:moveTo>
                    <a:pt x="1585912" y="1846263"/>
                  </a:moveTo>
                  <a:lnTo>
                    <a:pt x="1674566" y="1846263"/>
                  </a:lnTo>
                  <a:lnTo>
                    <a:pt x="1678524" y="1848644"/>
                  </a:lnTo>
                  <a:lnTo>
                    <a:pt x="1688418" y="1855391"/>
                  </a:lnTo>
                  <a:lnTo>
                    <a:pt x="1695146" y="1860154"/>
                  </a:lnTo>
                  <a:lnTo>
                    <a:pt x="1701875" y="1864916"/>
                  </a:lnTo>
                  <a:lnTo>
                    <a:pt x="1708603" y="1870870"/>
                  </a:lnTo>
                  <a:lnTo>
                    <a:pt x="1714935" y="1876426"/>
                  </a:lnTo>
                  <a:lnTo>
                    <a:pt x="1720476" y="1882379"/>
                  </a:lnTo>
                  <a:lnTo>
                    <a:pt x="1725225" y="1888332"/>
                  </a:lnTo>
                  <a:lnTo>
                    <a:pt x="1726808" y="1890713"/>
                  </a:lnTo>
                  <a:lnTo>
                    <a:pt x="1727996" y="1893888"/>
                  </a:lnTo>
                  <a:lnTo>
                    <a:pt x="1728391" y="1896270"/>
                  </a:lnTo>
                  <a:lnTo>
                    <a:pt x="1728787" y="1898651"/>
                  </a:lnTo>
                  <a:lnTo>
                    <a:pt x="1728391" y="1901032"/>
                  </a:lnTo>
                  <a:lnTo>
                    <a:pt x="1727600" y="1903017"/>
                  </a:lnTo>
                  <a:lnTo>
                    <a:pt x="1726017" y="1905001"/>
                  </a:lnTo>
                  <a:lnTo>
                    <a:pt x="1723246" y="1906985"/>
                  </a:lnTo>
                  <a:lnTo>
                    <a:pt x="1720476" y="1908176"/>
                  </a:lnTo>
                  <a:lnTo>
                    <a:pt x="1716518" y="1909367"/>
                  </a:lnTo>
                  <a:lnTo>
                    <a:pt x="1711769" y="1910160"/>
                  </a:lnTo>
                  <a:lnTo>
                    <a:pt x="1706228" y="1910954"/>
                  </a:lnTo>
                  <a:lnTo>
                    <a:pt x="1699104" y="1911351"/>
                  </a:lnTo>
                  <a:lnTo>
                    <a:pt x="1692376" y="1910954"/>
                  </a:lnTo>
                  <a:lnTo>
                    <a:pt x="1685648" y="1910557"/>
                  </a:lnTo>
                  <a:lnTo>
                    <a:pt x="1679711" y="1910160"/>
                  </a:lnTo>
                  <a:lnTo>
                    <a:pt x="1673774" y="1908970"/>
                  </a:lnTo>
                  <a:lnTo>
                    <a:pt x="1667838" y="1907779"/>
                  </a:lnTo>
                  <a:lnTo>
                    <a:pt x="1662297" y="1905795"/>
                  </a:lnTo>
                  <a:lnTo>
                    <a:pt x="1657548" y="1903810"/>
                  </a:lnTo>
                  <a:lnTo>
                    <a:pt x="1652403" y="1901826"/>
                  </a:lnTo>
                  <a:lnTo>
                    <a:pt x="1647653" y="1899445"/>
                  </a:lnTo>
                  <a:lnTo>
                    <a:pt x="1638550" y="1894285"/>
                  </a:lnTo>
                  <a:lnTo>
                    <a:pt x="1629448" y="1888729"/>
                  </a:lnTo>
                  <a:lnTo>
                    <a:pt x="1620741" y="1882379"/>
                  </a:lnTo>
                  <a:lnTo>
                    <a:pt x="1617179" y="1879998"/>
                  </a:lnTo>
                  <a:lnTo>
                    <a:pt x="1614408" y="1878807"/>
                  </a:lnTo>
                  <a:lnTo>
                    <a:pt x="1612825" y="1878807"/>
                  </a:lnTo>
                  <a:lnTo>
                    <a:pt x="1612033" y="1879204"/>
                  </a:lnTo>
                  <a:lnTo>
                    <a:pt x="1611638" y="1880792"/>
                  </a:lnTo>
                  <a:lnTo>
                    <a:pt x="1610846" y="1881982"/>
                  </a:lnTo>
                  <a:lnTo>
                    <a:pt x="1610450" y="1882776"/>
                  </a:lnTo>
                  <a:lnTo>
                    <a:pt x="1608867" y="1883173"/>
                  </a:lnTo>
                  <a:lnTo>
                    <a:pt x="1598973" y="1882776"/>
                  </a:lnTo>
                  <a:lnTo>
                    <a:pt x="1593432" y="1881982"/>
                  </a:lnTo>
                  <a:lnTo>
                    <a:pt x="1591453" y="1881585"/>
                  </a:lnTo>
                  <a:lnTo>
                    <a:pt x="1589870" y="1881188"/>
                  </a:lnTo>
                  <a:lnTo>
                    <a:pt x="1587891" y="1872457"/>
                  </a:lnTo>
                  <a:lnTo>
                    <a:pt x="1587100" y="1865313"/>
                  </a:lnTo>
                  <a:lnTo>
                    <a:pt x="1586308" y="1860154"/>
                  </a:lnTo>
                  <a:lnTo>
                    <a:pt x="1586308" y="1855391"/>
                  </a:lnTo>
                  <a:lnTo>
                    <a:pt x="1586308" y="1852216"/>
                  </a:lnTo>
                  <a:lnTo>
                    <a:pt x="1586704" y="1850232"/>
                  </a:lnTo>
                  <a:lnTo>
                    <a:pt x="1587100" y="1848644"/>
                  </a:lnTo>
                  <a:lnTo>
                    <a:pt x="1585912" y="1846263"/>
                  </a:lnTo>
                  <a:close/>
                  <a:moveTo>
                    <a:pt x="1360734" y="1846263"/>
                  </a:moveTo>
                  <a:lnTo>
                    <a:pt x="1449387" y="1846263"/>
                  </a:lnTo>
                  <a:lnTo>
                    <a:pt x="1448200" y="1848644"/>
                  </a:lnTo>
                  <a:lnTo>
                    <a:pt x="1448596" y="1850232"/>
                  </a:lnTo>
                  <a:lnTo>
                    <a:pt x="1448991" y="1852216"/>
                  </a:lnTo>
                  <a:lnTo>
                    <a:pt x="1448991" y="1855391"/>
                  </a:lnTo>
                  <a:lnTo>
                    <a:pt x="1448991" y="1860154"/>
                  </a:lnTo>
                  <a:lnTo>
                    <a:pt x="1448200" y="1865313"/>
                  </a:lnTo>
                  <a:lnTo>
                    <a:pt x="1447408" y="1872457"/>
                  </a:lnTo>
                  <a:lnTo>
                    <a:pt x="1445034" y="1881188"/>
                  </a:lnTo>
                  <a:lnTo>
                    <a:pt x="1443846" y="1881585"/>
                  </a:lnTo>
                  <a:lnTo>
                    <a:pt x="1441868" y="1881982"/>
                  </a:lnTo>
                  <a:lnTo>
                    <a:pt x="1436327" y="1882776"/>
                  </a:lnTo>
                  <a:lnTo>
                    <a:pt x="1426432" y="1883173"/>
                  </a:lnTo>
                  <a:lnTo>
                    <a:pt x="1424849" y="1882776"/>
                  </a:lnTo>
                  <a:lnTo>
                    <a:pt x="1424058" y="1881982"/>
                  </a:lnTo>
                  <a:lnTo>
                    <a:pt x="1423662" y="1880792"/>
                  </a:lnTo>
                  <a:lnTo>
                    <a:pt x="1423266" y="1879204"/>
                  </a:lnTo>
                  <a:lnTo>
                    <a:pt x="1422079" y="1878807"/>
                  </a:lnTo>
                  <a:lnTo>
                    <a:pt x="1420891" y="1878807"/>
                  </a:lnTo>
                  <a:lnTo>
                    <a:pt x="1417725" y="1879998"/>
                  </a:lnTo>
                  <a:lnTo>
                    <a:pt x="1414163" y="1882379"/>
                  </a:lnTo>
                  <a:lnTo>
                    <a:pt x="1405852" y="1888729"/>
                  </a:lnTo>
                  <a:lnTo>
                    <a:pt x="1396749" y="1894285"/>
                  </a:lnTo>
                  <a:lnTo>
                    <a:pt x="1387646" y="1899445"/>
                  </a:lnTo>
                  <a:lnTo>
                    <a:pt x="1382897" y="1901826"/>
                  </a:lnTo>
                  <a:lnTo>
                    <a:pt x="1377752" y="1903810"/>
                  </a:lnTo>
                  <a:lnTo>
                    <a:pt x="1373003" y="1905795"/>
                  </a:lnTo>
                  <a:lnTo>
                    <a:pt x="1367462" y="1907779"/>
                  </a:lnTo>
                  <a:lnTo>
                    <a:pt x="1361525" y="1908970"/>
                  </a:lnTo>
                  <a:lnTo>
                    <a:pt x="1355588" y="1910160"/>
                  </a:lnTo>
                  <a:lnTo>
                    <a:pt x="1349652" y="1910557"/>
                  </a:lnTo>
                  <a:lnTo>
                    <a:pt x="1342924" y="1910954"/>
                  </a:lnTo>
                  <a:lnTo>
                    <a:pt x="1336195" y="1911351"/>
                  </a:lnTo>
                  <a:lnTo>
                    <a:pt x="1329071" y="1910954"/>
                  </a:lnTo>
                  <a:lnTo>
                    <a:pt x="1323531" y="1910160"/>
                  </a:lnTo>
                  <a:lnTo>
                    <a:pt x="1318781" y="1909367"/>
                  </a:lnTo>
                  <a:lnTo>
                    <a:pt x="1314824" y="1908176"/>
                  </a:lnTo>
                  <a:lnTo>
                    <a:pt x="1312053" y="1906985"/>
                  </a:lnTo>
                  <a:lnTo>
                    <a:pt x="1309283" y="1905001"/>
                  </a:lnTo>
                  <a:lnTo>
                    <a:pt x="1307700" y="1903017"/>
                  </a:lnTo>
                  <a:lnTo>
                    <a:pt x="1306908" y="1901032"/>
                  </a:lnTo>
                  <a:lnTo>
                    <a:pt x="1306512" y="1898651"/>
                  </a:lnTo>
                  <a:lnTo>
                    <a:pt x="1306512" y="1896270"/>
                  </a:lnTo>
                  <a:lnTo>
                    <a:pt x="1307304" y="1893888"/>
                  </a:lnTo>
                  <a:lnTo>
                    <a:pt x="1308491" y="1890713"/>
                  </a:lnTo>
                  <a:lnTo>
                    <a:pt x="1310074" y="1888332"/>
                  </a:lnTo>
                  <a:lnTo>
                    <a:pt x="1314824" y="1882379"/>
                  </a:lnTo>
                  <a:lnTo>
                    <a:pt x="1320364" y="1876426"/>
                  </a:lnTo>
                  <a:lnTo>
                    <a:pt x="1326697" y="1870870"/>
                  </a:lnTo>
                  <a:lnTo>
                    <a:pt x="1333425" y="1864916"/>
                  </a:lnTo>
                  <a:lnTo>
                    <a:pt x="1340153" y="1860154"/>
                  </a:lnTo>
                  <a:lnTo>
                    <a:pt x="1346881" y="1855391"/>
                  </a:lnTo>
                  <a:lnTo>
                    <a:pt x="1356776" y="1848644"/>
                  </a:lnTo>
                  <a:lnTo>
                    <a:pt x="1360734" y="1846263"/>
                  </a:lnTo>
                  <a:close/>
                  <a:moveTo>
                    <a:pt x="449262" y="1846263"/>
                  </a:moveTo>
                  <a:lnTo>
                    <a:pt x="537671" y="1846263"/>
                  </a:lnTo>
                  <a:lnTo>
                    <a:pt x="542012" y="1848644"/>
                  </a:lnTo>
                  <a:lnTo>
                    <a:pt x="551880" y="1855391"/>
                  </a:lnTo>
                  <a:lnTo>
                    <a:pt x="558194" y="1860154"/>
                  </a:lnTo>
                  <a:lnTo>
                    <a:pt x="564904" y="1864916"/>
                  </a:lnTo>
                  <a:lnTo>
                    <a:pt x="571614" y="1870870"/>
                  </a:lnTo>
                  <a:lnTo>
                    <a:pt x="577929" y="1876426"/>
                  </a:lnTo>
                  <a:lnTo>
                    <a:pt x="583849" y="1882379"/>
                  </a:lnTo>
                  <a:lnTo>
                    <a:pt x="588190" y="1888332"/>
                  </a:lnTo>
                  <a:lnTo>
                    <a:pt x="589769" y="1890713"/>
                  </a:lnTo>
                  <a:lnTo>
                    <a:pt x="590953" y="1893888"/>
                  </a:lnTo>
                  <a:lnTo>
                    <a:pt x="591742" y="1896270"/>
                  </a:lnTo>
                  <a:lnTo>
                    <a:pt x="592137" y="1898651"/>
                  </a:lnTo>
                  <a:lnTo>
                    <a:pt x="591742" y="1901032"/>
                  </a:lnTo>
                  <a:lnTo>
                    <a:pt x="590558" y="1903017"/>
                  </a:lnTo>
                  <a:lnTo>
                    <a:pt x="589374" y="1905001"/>
                  </a:lnTo>
                  <a:lnTo>
                    <a:pt x="587006" y="1906985"/>
                  </a:lnTo>
                  <a:lnTo>
                    <a:pt x="583849" y="1908176"/>
                  </a:lnTo>
                  <a:lnTo>
                    <a:pt x="579902" y="1909367"/>
                  </a:lnTo>
                  <a:lnTo>
                    <a:pt x="575166" y="1910160"/>
                  </a:lnTo>
                  <a:lnTo>
                    <a:pt x="569246" y="1910954"/>
                  </a:lnTo>
                  <a:lnTo>
                    <a:pt x="562141" y="1911351"/>
                  </a:lnTo>
                  <a:lnTo>
                    <a:pt x="555432" y="1910954"/>
                  </a:lnTo>
                  <a:lnTo>
                    <a:pt x="549117" y="1910557"/>
                  </a:lnTo>
                  <a:lnTo>
                    <a:pt x="542802" y="1910160"/>
                  </a:lnTo>
                  <a:lnTo>
                    <a:pt x="536882" y="1908970"/>
                  </a:lnTo>
                  <a:lnTo>
                    <a:pt x="531356" y="1907779"/>
                  </a:lnTo>
                  <a:lnTo>
                    <a:pt x="526225" y="1905795"/>
                  </a:lnTo>
                  <a:lnTo>
                    <a:pt x="521094" y="1903810"/>
                  </a:lnTo>
                  <a:lnTo>
                    <a:pt x="515963" y="1901826"/>
                  </a:lnTo>
                  <a:lnTo>
                    <a:pt x="510833" y="1899445"/>
                  </a:lnTo>
                  <a:lnTo>
                    <a:pt x="501755" y="1894285"/>
                  </a:lnTo>
                  <a:lnTo>
                    <a:pt x="493072" y="1888729"/>
                  </a:lnTo>
                  <a:lnTo>
                    <a:pt x="484389" y="1882379"/>
                  </a:lnTo>
                  <a:lnTo>
                    <a:pt x="480837" y="1879998"/>
                  </a:lnTo>
                  <a:lnTo>
                    <a:pt x="478074" y="1878807"/>
                  </a:lnTo>
                  <a:lnTo>
                    <a:pt x="476495" y="1878807"/>
                  </a:lnTo>
                  <a:lnTo>
                    <a:pt x="475706" y="1879204"/>
                  </a:lnTo>
                  <a:lnTo>
                    <a:pt x="474916" y="1880792"/>
                  </a:lnTo>
                  <a:lnTo>
                    <a:pt x="474522" y="1881982"/>
                  </a:lnTo>
                  <a:lnTo>
                    <a:pt x="473732" y="1882776"/>
                  </a:lnTo>
                  <a:lnTo>
                    <a:pt x="472943" y="1883173"/>
                  </a:lnTo>
                  <a:lnTo>
                    <a:pt x="462681" y="1882776"/>
                  </a:lnTo>
                  <a:lnTo>
                    <a:pt x="457156" y="1881982"/>
                  </a:lnTo>
                  <a:lnTo>
                    <a:pt x="455182" y="1881585"/>
                  </a:lnTo>
                  <a:lnTo>
                    <a:pt x="453603" y="1881188"/>
                  </a:lnTo>
                  <a:lnTo>
                    <a:pt x="452025" y="1872457"/>
                  </a:lnTo>
                  <a:lnTo>
                    <a:pt x="450446" y="1865313"/>
                  </a:lnTo>
                  <a:lnTo>
                    <a:pt x="450051" y="1860154"/>
                  </a:lnTo>
                  <a:lnTo>
                    <a:pt x="450051" y="1855391"/>
                  </a:lnTo>
                  <a:lnTo>
                    <a:pt x="450051" y="1852216"/>
                  </a:lnTo>
                  <a:lnTo>
                    <a:pt x="450446" y="1850232"/>
                  </a:lnTo>
                  <a:lnTo>
                    <a:pt x="450841" y="1848644"/>
                  </a:lnTo>
                  <a:lnTo>
                    <a:pt x="449262" y="1846263"/>
                  </a:lnTo>
                  <a:close/>
                  <a:moveTo>
                    <a:pt x="224686" y="1846263"/>
                  </a:moveTo>
                  <a:lnTo>
                    <a:pt x="314325" y="1846263"/>
                  </a:lnTo>
                  <a:lnTo>
                    <a:pt x="313124" y="1848644"/>
                  </a:lnTo>
                  <a:lnTo>
                    <a:pt x="313124" y="1850232"/>
                  </a:lnTo>
                  <a:lnTo>
                    <a:pt x="313525" y="1852216"/>
                  </a:lnTo>
                  <a:lnTo>
                    <a:pt x="313925" y="1855391"/>
                  </a:lnTo>
                  <a:lnTo>
                    <a:pt x="313525" y="1860154"/>
                  </a:lnTo>
                  <a:lnTo>
                    <a:pt x="313124" y="1865313"/>
                  </a:lnTo>
                  <a:lnTo>
                    <a:pt x="311924" y="1872457"/>
                  </a:lnTo>
                  <a:lnTo>
                    <a:pt x="310323" y="1881188"/>
                  </a:lnTo>
                  <a:lnTo>
                    <a:pt x="308722" y="1881585"/>
                  </a:lnTo>
                  <a:lnTo>
                    <a:pt x="306321" y="1881982"/>
                  </a:lnTo>
                  <a:lnTo>
                    <a:pt x="300719" y="1882776"/>
                  </a:lnTo>
                  <a:lnTo>
                    <a:pt x="290715" y="1883173"/>
                  </a:lnTo>
                  <a:lnTo>
                    <a:pt x="289914" y="1882776"/>
                  </a:lnTo>
                  <a:lnTo>
                    <a:pt x="288714" y="1881982"/>
                  </a:lnTo>
                  <a:lnTo>
                    <a:pt x="288314" y="1880792"/>
                  </a:lnTo>
                  <a:lnTo>
                    <a:pt x="287513" y="1879204"/>
                  </a:lnTo>
                  <a:lnTo>
                    <a:pt x="286713" y="1878807"/>
                  </a:lnTo>
                  <a:lnTo>
                    <a:pt x="285112" y="1878807"/>
                  </a:lnTo>
                  <a:lnTo>
                    <a:pt x="282311" y="1879998"/>
                  </a:lnTo>
                  <a:lnTo>
                    <a:pt x="278709" y="1882379"/>
                  </a:lnTo>
                  <a:lnTo>
                    <a:pt x="270306" y="1888729"/>
                  </a:lnTo>
                  <a:lnTo>
                    <a:pt x="261102" y="1894285"/>
                  </a:lnTo>
                  <a:lnTo>
                    <a:pt x="251898" y="1899445"/>
                  </a:lnTo>
                  <a:lnTo>
                    <a:pt x="246695" y="1901826"/>
                  </a:lnTo>
                  <a:lnTo>
                    <a:pt x="242293" y="1903810"/>
                  </a:lnTo>
                  <a:lnTo>
                    <a:pt x="236691" y="1905795"/>
                  </a:lnTo>
                  <a:lnTo>
                    <a:pt x="231089" y="1907779"/>
                  </a:lnTo>
                  <a:lnTo>
                    <a:pt x="225486" y="1908970"/>
                  </a:lnTo>
                  <a:lnTo>
                    <a:pt x="219484" y="1910160"/>
                  </a:lnTo>
                  <a:lnTo>
                    <a:pt x="213081" y="1910557"/>
                  </a:lnTo>
                  <a:lnTo>
                    <a:pt x="206678" y="1910954"/>
                  </a:lnTo>
                  <a:lnTo>
                    <a:pt x="199875" y="1911351"/>
                  </a:lnTo>
                  <a:lnTo>
                    <a:pt x="192672" y="1910954"/>
                  </a:lnTo>
                  <a:lnTo>
                    <a:pt x="186669" y="1910160"/>
                  </a:lnTo>
                  <a:lnTo>
                    <a:pt x="182267" y="1909367"/>
                  </a:lnTo>
                  <a:lnTo>
                    <a:pt x="178266" y="1908176"/>
                  </a:lnTo>
                  <a:lnTo>
                    <a:pt x="175064" y="1906985"/>
                  </a:lnTo>
                  <a:lnTo>
                    <a:pt x="172663" y="1905001"/>
                  </a:lnTo>
                  <a:lnTo>
                    <a:pt x="171062" y="1903017"/>
                  </a:lnTo>
                  <a:lnTo>
                    <a:pt x="169862" y="1901032"/>
                  </a:lnTo>
                  <a:lnTo>
                    <a:pt x="169862" y="1898651"/>
                  </a:lnTo>
                  <a:lnTo>
                    <a:pt x="169862" y="1896270"/>
                  </a:lnTo>
                  <a:lnTo>
                    <a:pt x="170662" y="1893888"/>
                  </a:lnTo>
                  <a:lnTo>
                    <a:pt x="171863" y="1890713"/>
                  </a:lnTo>
                  <a:lnTo>
                    <a:pt x="173864" y="1888332"/>
                  </a:lnTo>
                  <a:lnTo>
                    <a:pt x="177865" y="1882379"/>
                  </a:lnTo>
                  <a:lnTo>
                    <a:pt x="183868" y="1876426"/>
                  </a:lnTo>
                  <a:lnTo>
                    <a:pt x="190271" y="1870870"/>
                  </a:lnTo>
                  <a:lnTo>
                    <a:pt x="197074" y="1864916"/>
                  </a:lnTo>
                  <a:lnTo>
                    <a:pt x="203877" y="1860154"/>
                  </a:lnTo>
                  <a:lnTo>
                    <a:pt x="210279" y="1855391"/>
                  </a:lnTo>
                  <a:lnTo>
                    <a:pt x="220284" y="1848644"/>
                  </a:lnTo>
                  <a:lnTo>
                    <a:pt x="224686" y="1846263"/>
                  </a:lnTo>
                  <a:close/>
                  <a:moveTo>
                    <a:pt x="1862137" y="1284288"/>
                  </a:moveTo>
                  <a:lnTo>
                    <a:pt x="1861739" y="1287447"/>
                  </a:lnTo>
                  <a:lnTo>
                    <a:pt x="1860144" y="1296135"/>
                  </a:lnTo>
                  <a:lnTo>
                    <a:pt x="1858151" y="1308772"/>
                  </a:lnTo>
                  <a:lnTo>
                    <a:pt x="1856557" y="1315880"/>
                  </a:lnTo>
                  <a:lnTo>
                    <a:pt x="1854564" y="1322988"/>
                  </a:lnTo>
                  <a:lnTo>
                    <a:pt x="1852172" y="1330097"/>
                  </a:lnTo>
                  <a:lnTo>
                    <a:pt x="1849781" y="1337205"/>
                  </a:lnTo>
                  <a:lnTo>
                    <a:pt x="1846194" y="1343918"/>
                  </a:lnTo>
                  <a:lnTo>
                    <a:pt x="1843005" y="1350237"/>
                  </a:lnTo>
                  <a:lnTo>
                    <a:pt x="1838620" y="1355370"/>
                  </a:lnTo>
                  <a:lnTo>
                    <a:pt x="1836627" y="1357345"/>
                  </a:lnTo>
                  <a:lnTo>
                    <a:pt x="1834634" y="1359714"/>
                  </a:lnTo>
                  <a:lnTo>
                    <a:pt x="1831844" y="1361294"/>
                  </a:lnTo>
                  <a:lnTo>
                    <a:pt x="1829453" y="1362478"/>
                  </a:lnTo>
                  <a:lnTo>
                    <a:pt x="1826264" y="1363268"/>
                  </a:lnTo>
                  <a:lnTo>
                    <a:pt x="1823474" y="1363663"/>
                  </a:lnTo>
                  <a:lnTo>
                    <a:pt x="1820285" y="1363663"/>
                  </a:lnTo>
                  <a:lnTo>
                    <a:pt x="1816698" y="1363663"/>
                  </a:lnTo>
                  <a:lnTo>
                    <a:pt x="1814306" y="1363268"/>
                  </a:lnTo>
                  <a:lnTo>
                    <a:pt x="1811117" y="1362873"/>
                  </a:lnTo>
                  <a:lnTo>
                    <a:pt x="1809124" y="1362084"/>
                  </a:lnTo>
                  <a:lnTo>
                    <a:pt x="1807131" y="1361294"/>
                  </a:lnTo>
                  <a:lnTo>
                    <a:pt x="1805138" y="1360109"/>
                  </a:lnTo>
                  <a:lnTo>
                    <a:pt x="1803544" y="1358135"/>
                  </a:lnTo>
                  <a:lnTo>
                    <a:pt x="1802348" y="1356555"/>
                  </a:lnTo>
                  <a:lnTo>
                    <a:pt x="1801153" y="1354975"/>
                  </a:lnTo>
                  <a:lnTo>
                    <a:pt x="1800355" y="1353001"/>
                  </a:lnTo>
                  <a:lnTo>
                    <a:pt x="1799558" y="1350237"/>
                  </a:lnTo>
                  <a:lnTo>
                    <a:pt x="1798362" y="1345498"/>
                  </a:lnTo>
                  <a:lnTo>
                    <a:pt x="1797964" y="1339969"/>
                  </a:lnTo>
                  <a:lnTo>
                    <a:pt x="1797565" y="1334835"/>
                  </a:lnTo>
                  <a:lnTo>
                    <a:pt x="1796369" y="1330886"/>
                  </a:lnTo>
                  <a:lnTo>
                    <a:pt x="1795971" y="1329702"/>
                  </a:lnTo>
                  <a:lnTo>
                    <a:pt x="1795174" y="1328912"/>
                  </a:lnTo>
                  <a:lnTo>
                    <a:pt x="1794376" y="1328122"/>
                  </a:lnTo>
                  <a:lnTo>
                    <a:pt x="1793579" y="1328122"/>
                  </a:lnTo>
                  <a:lnTo>
                    <a:pt x="1791985" y="1328122"/>
                  </a:lnTo>
                  <a:lnTo>
                    <a:pt x="1791188" y="1328517"/>
                  </a:lnTo>
                  <a:lnTo>
                    <a:pt x="1790390" y="1328912"/>
                  </a:lnTo>
                  <a:lnTo>
                    <a:pt x="1789992" y="1329702"/>
                  </a:lnTo>
                  <a:lnTo>
                    <a:pt x="1788796" y="1332071"/>
                  </a:lnTo>
                  <a:lnTo>
                    <a:pt x="1788398" y="1336020"/>
                  </a:lnTo>
                  <a:lnTo>
                    <a:pt x="1787999" y="1337995"/>
                  </a:lnTo>
                  <a:lnTo>
                    <a:pt x="1787600" y="1340759"/>
                  </a:lnTo>
                  <a:lnTo>
                    <a:pt x="1785209" y="1346288"/>
                  </a:lnTo>
                  <a:lnTo>
                    <a:pt x="1782020" y="1351816"/>
                  </a:lnTo>
                  <a:lnTo>
                    <a:pt x="1778034" y="1356950"/>
                  </a:lnTo>
                  <a:lnTo>
                    <a:pt x="1776440" y="1358529"/>
                  </a:lnTo>
                  <a:lnTo>
                    <a:pt x="1774845" y="1360504"/>
                  </a:lnTo>
                  <a:lnTo>
                    <a:pt x="1773251" y="1361294"/>
                  </a:lnTo>
                  <a:lnTo>
                    <a:pt x="1771657" y="1361294"/>
                  </a:lnTo>
                  <a:lnTo>
                    <a:pt x="1770859" y="1360899"/>
                  </a:lnTo>
                  <a:lnTo>
                    <a:pt x="1770062" y="1358924"/>
                  </a:lnTo>
                  <a:lnTo>
                    <a:pt x="1770062" y="1356555"/>
                  </a:lnTo>
                  <a:lnTo>
                    <a:pt x="1770062" y="1353396"/>
                  </a:lnTo>
                  <a:lnTo>
                    <a:pt x="1772454" y="1335230"/>
                  </a:lnTo>
                  <a:lnTo>
                    <a:pt x="1774048" y="1326148"/>
                  </a:lnTo>
                  <a:lnTo>
                    <a:pt x="1775643" y="1317460"/>
                  </a:lnTo>
                  <a:lnTo>
                    <a:pt x="1778034" y="1309957"/>
                  </a:lnTo>
                  <a:lnTo>
                    <a:pt x="1779628" y="1306797"/>
                  </a:lnTo>
                  <a:lnTo>
                    <a:pt x="1781223" y="1303638"/>
                  </a:lnTo>
                  <a:lnTo>
                    <a:pt x="1782817" y="1301269"/>
                  </a:lnTo>
                  <a:lnTo>
                    <a:pt x="1784810" y="1299689"/>
                  </a:lnTo>
                  <a:lnTo>
                    <a:pt x="1787202" y="1298110"/>
                  </a:lnTo>
                  <a:lnTo>
                    <a:pt x="1789593" y="1297715"/>
                  </a:lnTo>
                  <a:lnTo>
                    <a:pt x="1862137" y="1284288"/>
                  </a:lnTo>
                  <a:close/>
                  <a:moveTo>
                    <a:pt x="42862" y="1284288"/>
                  </a:moveTo>
                  <a:lnTo>
                    <a:pt x="114155" y="1297983"/>
                  </a:lnTo>
                  <a:lnTo>
                    <a:pt x="116114" y="1298386"/>
                  </a:lnTo>
                  <a:lnTo>
                    <a:pt x="118073" y="1299595"/>
                  </a:lnTo>
                  <a:lnTo>
                    <a:pt x="120423" y="1301609"/>
                  </a:lnTo>
                  <a:lnTo>
                    <a:pt x="121990" y="1303623"/>
                  </a:lnTo>
                  <a:lnTo>
                    <a:pt x="123557" y="1306845"/>
                  </a:lnTo>
                  <a:lnTo>
                    <a:pt x="125124" y="1310067"/>
                  </a:lnTo>
                  <a:lnTo>
                    <a:pt x="127474" y="1318123"/>
                  </a:lnTo>
                  <a:lnTo>
                    <a:pt x="129433" y="1326985"/>
                  </a:lnTo>
                  <a:lnTo>
                    <a:pt x="130608" y="1335847"/>
                  </a:lnTo>
                  <a:lnTo>
                    <a:pt x="133350" y="1354376"/>
                  </a:lnTo>
                  <a:lnTo>
                    <a:pt x="133350" y="1358001"/>
                  </a:lnTo>
                  <a:lnTo>
                    <a:pt x="132958" y="1360820"/>
                  </a:lnTo>
                  <a:lnTo>
                    <a:pt x="132566" y="1362029"/>
                  </a:lnTo>
                  <a:lnTo>
                    <a:pt x="131000" y="1362834"/>
                  </a:lnTo>
                  <a:lnTo>
                    <a:pt x="129824" y="1362432"/>
                  </a:lnTo>
                  <a:lnTo>
                    <a:pt x="128257" y="1361626"/>
                  </a:lnTo>
                  <a:lnTo>
                    <a:pt x="126691" y="1360418"/>
                  </a:lnTo>
                  <a:lnTo>
                    <a:pt x="124732" y="1358001"/>
                  </a:lnTo>
                  <a:lnTo>
                    <a:pt x="121598" y="1353167"/>
                  </a:lnTo>
                  <a:lnTo>
                    <a:pt x="118073" y="1347528"/>
                  </a:lnTo>
                  <a:lnTo>
                    <a:pt x="116114" y="1341486"/>
                  </a:lnTo>
                  <a:lnTo>
                    <a:pt x="115331" y="1339069"/>
                  </a:lnTo>
                  <a:lnTo>
                    <a:pt x="115331" y="1336652"/>
                  </a:lnTo>
                  <a:lnTo>
                    <a:pt x="114939" y="1333430"/>
                  </a:lnTo>
                  <a:lnTo>
                    <a:pt x="113764" y="1330610"/>
                  </a:lnTo>
                  <a:lnTo>
                    <a:pt x="112980" y="1329805"/>
                  </a:lnTo>
                  <a:lnTo>
                    <a:pt x="111805" y="1328999"/>
                  </a:lnTo>
                  <a:lnTo>
                    <a:pt x="111022" y="1328596"/>
                  </a:lnTo>
                  <a:lnTo>
                    <a:pt x="110238" y="1328596"/>
                  </a:lnTo>
                  <a:lnTo>
                    <a:pt x="109455" y="1328999"/>
                  </a:lnTo>
                  <a:lnTo>
                    <a:pt x="108671" y="1329402"/>
                  </a:lnTo>
                  <a:lnTo>
                    <a:pt x="107888" y="1330610"/>
                  </a:lnTo>
                  <a:lnTo>
                    <a:pt x="107104" y="1332221"/>
                  </a:lnTo>
                  <a:lnTo>
                    <a:pt x="106321" y="1335444"/>
                  </a:lnTo>
                  <a:lnTo>
                    <a:pt x="105929" y="1341083"/>
                  </a:lnTo>
                  <a:lnTo>
                    <a:pt x="105146" y="1346722"/>
                  </a:lnTo>
                  <a:lnTo>
                    <a:pt x="104362" y="1351556"/>
                  </a:lnTo>
                  <a:lnTo>
                    <a:pt x="103579" y="1353973"/>
                  </a:lnTo>
                  <a:lnTo>
                    <a:pt x="102795" y="1355987"/>
                  </a:lnTo>
                  <a:lnTo>
                    <a:pt x="101620" y="1358001"/>
                  </a:lnTo>
                  <a:lnTo>
                    <a:pt x="100445" y="1360015"/>
                  </a:lnTo>
                  <a:lnTo>
                    <a:pt x="98487" y="1361223"/>
                  </a:lnTo>
                  <a:lnTo>
                    <a:pt x="96920" y="1362432"/>
                  </a:lnTo>
                  <a:lnTo>
                    <a:pt x="94961" y="1363237"/>
                  </a:lnTo>
                  <a:lnTo>
                    <a:pt x="92611" y="1364043"/>
                  </a:lnTo>
                  <a:lnTo>
                    <a:pt x="89869" y="1364848"/>
                  </a:lnTo>
                  <a:lnTo>
                    <a:pt x="87127" y="1365251"/>
                  </a:lnTo>
                  <a:lnTo>
                    <a:pt x="80467" y="1364848"/>
                  </a:lnTo>
                  <a:lnTo>
                    <a:pt x="77725" y="1364446"/>
                  </a:lnTo>
                  <a:lnTo>
                    <a:pt x="74983" y="1363640"/>
                  </a:lnTo>
                  <a:lnTo>
                    <a:pt x="72633" y="1362432"/>
                  </a:lnTo>
                  <a:lnTo>
                    <a:pt x="69891" y="1360820"/>
                  </a:lnTo>
                  <a:lnTo>
                    <a:pt x="67932" y="1358806"/>
                  </a:lnTo>
                  <a:lnTo>
                    <a:pt x="65190" y="1356792"/>
                  </a:lnTo>
                  <a:lnTo>
                    <a:pt x="61665" y="1351153"/>
                  </a:lnTo>
                  <a:lnTo>
                    <a:pt x="57747" y="1345111"/>
                  </a:lnTo>
                  <a:lnTo>
                    <a:pt x="55005" y="1338263"/>
                  </a:lnTo>
                  <a:lnTo>
                    <a:pt x="52655" y="1331013"/>
                  </a:lnTo>
                  <a:lnTo>
                    <a:pt x="49913" y="1323360"/>
                  </a:lnTo>
                  <a:lnTo>
                    <a:pt x="48346" y="1316109"/>
                  </a:lnTo>
                  <a:lnTo>
                    <a:pt x="46779" y="1308859"/>
                  </a:lnTo>
                  <a:lnTo>
                    <a:pt x="44037" y="1296372"/>
                  </a:lnTo>
                  <a:lnTo>
                    <a:pt x="43254" y="1287511"/>
                  </a:lnTo>
                  <a:lnTo>
                    <a:pt x="42862" y="1284288"/>
                  </a:lnTo>
                  <a:close/>
                  <a:moveTo>
                    <a:pt x="1298517" y="998258"/>
                  </a:moveTo>
                  <a:lnTo>
                    <a:pt x="1247697" y="1005006"/>
                  </a:lnTo>
                  <a:lnTo>
                    <a:pt x="970168" y="1039940"/>
                  </a:lnTo>
                  <a:lnTo>
                    <a:pt x="956272" y="1045895"/>
                  </a:lnTo>
                  <a:lnTo>
                    <a:pt x="928877" y="1057010"/>
                  </a:lnTo>
                  <a:lnTo>
                    <a:pt x="879644" y="1076859"/>
                  </a:lnTo>
                  <a:lnTo>
                    <a:pt x="925700" y="1070905"/>
                  </a:lnTo>
                  <a:lnTo>
                    <a:pt x="946743" y="1068523"/>
                  </a:lnTo>
                  <a:lnTo>
                    <a:pt x="1317972" y="1020885"/>
                  </a:lnTo>
                  <a:lnTo>
                    <a:pt x="1314399" y="1016122"/>
                  </a:lnTo>
                  <a:lnTo>
                    <a:pt x="1298517" y="998258"/>
                  </a:lnTo>
                  <a:close/>
                  <a:moveTo>
                    <a:pt x="1085309" y="949429"/>
                  </a:moveTo>
                  <a:lnTo>
                    <a:pt x="951111" y="956178"/>
                  </a:lnTo>
                  <a:lnTo>
                    <a:pt x="912995" y="958163"/>
                  </a:lnTo>
                  <a:lnTo>
                    <a:pt x="891952" y="958957"/>
                  </a:lnTo>
                  <a:lnTo>
                    <a:pt x="653731" y="981585"/>
                  </a:lnTo>
                  <a:lnTo>
                    <a:pt x="641819" y="988730"/>
                  </a:lnTo>
                  <a:lnTo>
                    <a:pt x="569956" y="1031207"/>
                  </a:lnTo>
                  <a:lnTo>
                    <a:pt x="947934" y="971263"/>
                  </a:lnTo>
                  <a:lnTo>
                    <a:pt x="990814" y="964515"/>
                  </a:lnTo>
                  <a:lnTo>
                    <a:pt x="999549" y="962927"/>
                  </a:lnTo>
                  <a:lnTo>
                    <a:pt x="1085309" y="949429"/>
                  </a:lnTo>
                  <a:close/>
                  <a:moveTo>
                    <a:pt x="606483" y="818030"/>
                  </a:moveTo>
                  <a:lnTo>
                    <a:pt x="609660" y="823191"/>
                  </a:lnTo>
                  <a:lnTo>
                    <a:pt x="612836" y="831527"/>
                  </a:lnTo>
                  <a:lnTo>
                    <a:pt x="621174" y="852964"/>
                  </a:lnTo>
                  <a:lnTo>
                    <a:pt x="619188" y="828351"/>
                  </a:lnTo>
                  <a:lnTo>
                    <a:pt x="606483" y="818030"/>
                  </a:lnTo>
                  <a:close/>
                  <a:moveTo>
                    <a:pt x="1283033" y="812472"/>
                  </a:moveTo>
                  <a:lnTo>
                    <a:pt x="1282239" y="812869"/>
                  </a:lnTo>
                  <a:lnTo>
                    <a:pt x="1281445" y="814060"/>
                  </a:lnTo>
                  <a:lnTo>
                    <a:pt x="1273504" y="824381"/>
                  </a:lnTo>
                  <a:lnTo>
                    <a:pt x="1265960" y="835100"/>
                  </a:lnTo>
                  <a:lnTo>
                    <a:pt x="1263578" y="838276"/>
                  </a:lnTo>
                  <a:lnTo>
                    <a:pt x="1256034" y="951811"/>
                  </a:lnTo>
                  <a:lnTo>
                    <a:pt x="1261990" y="924023"/>
                  </a:lnTo>
                  <a:lnTo>
                    <a:pt x="1268342" y="897425"/>
                  </a:lnTo>
                  <a:lnTo>
                    <a:pt x="1279062" y="850185"/>
                  </a:lnTo>
                  <a:lnTo>
                    <a:pt x="1282239" y="832321"/>
                  </a:lnTo>
                  <a:lnTo>
                    <a:pt x="1283430" y="825175"/>
                  </a:lnTo>
                  <a:lnTo>
                    <a:pt x="1284621" y="819618"/>
                  </a:lnTo>
                  <a:lnTo>
                    <a:pt x="1284621" y="815251"/>
                  </a:lnTo>
                  <a:lnTo>
                    <a:pt x="1283827" y="812869"/>
                  </a:lnTo>
                  <a:lnTo>
                    <a:pt x="1283430" y="812472"/>
                  </a:lnTo>
                  <a:lnTo>
                    <a:pt x="1283033" y="812472"/>
                  </a:lnTo>
                  <a:close/>
                  <a:moveTo>
                    <a:pt x="266522" y="615950"/>
                  </a:moveTo>
                  <a:lnTo>
                    <a:pt x="270489" y="616347"/>
                  </a:lnTo>
                  <a:lnTo>
                    <a:pt x="273661" y="619521"/>
                  </a:lnTo>
                  <a:lnTo>
                    <a:pt x="344258" y="879386"/>
                  </a:lnTo>
                  <a:lnTo>
                    <a:pt x="345448" y="868674"/>
                  </a:lnTo>
                  <a:lnTo>
                    <a:pt x="370434" y="687760"/>
                  </a:lnTo>
                  <a:lnTo>
                    <a:pt x="364485" y="673081"/>
                  </a:lnTo>
                  <a:lnTo>
                    <a:pt x="370831" y="674271"/>
                  </a:lnTo>
                  <a:lnTo>
                    <a:pt x="377573" y="675858"/>
                  </a:lnTo>
                  <a:lnTo>
                    <a:pt x="383919" y="676255"/>
                  </a:lnTo>
                  <a:lnTo>
                    <a:pt x="390265" y="676652"/>
                  </a:lnTo>
                  <a:lnTo>
                    <a:pt x="396214" y="676255"/>
                  </a:lnTo>
                  <a:lnTo>
                    <a:pt x="402957" y="675858"/>
                  </a:lnTo>
                  <a:lnTo>
                    <a:pt x="409699" y="674668"/>
                  </a:lnTo>
                  <a:lnTo>
                    <a:pt x="416045" y="673478"/>
                  </a:lnTo>
                  <a:lnTo>
                    <a:pt x="412872" y="683793"/>
                  </a:lnTo>
                  <a:lnTo>
                    <a:pt x="409699" y="694108"/>
                  </a:lnTo>
                  <a:lnTo>
                    <a:pt x="407716" y="704820"/>
                  </a:lnTo>
                  <a:lnTo>
                    <a:pt x="406526" y="716326"/>
                  </a:lnTo>
                  <a:lnTo>
                    <a:pt x="406129" y="724657"/>
                  </a:lnTo>
                  <a:lnTo>
                    <a:pt x="405733" y="734973"/>
                  </a:lnTo>
                  <a:lnTo>
                    <a:pt x="405733" y="746875"/>
                  </a:lnTo>
                  <a:lnTo>
                    <a:pt x="406526" y="759967"/>
                  </a:lnTo>
                  <a:lnTo>
                    <a:pt x="407319" y="774250"/>
                  </a:lnTo>
                  <a:lnTo>
                    <a:pt x="408509" y="789326"/>
                  </a:lnTo>
                  <a:lnTo>
                    <a:pt x="412079" y="823049"/>
                  </a:lnTo>
                  <a:lnTo>
                    <a:pt x="416045" y="859549"/>
                  </a:lnTo>
                  <a:lnTo>
                    <a:pt x="421597" y="897636"/>
                  </a:lnTo>
                  <a:lnTo>
                    <a:pt x="427546" y="936914"/>
                  </a:lnTo>
                  <a:lnTo>
                    <a:pt x="433496" y="976191"/>
                  </a:lnTo>
                  <a:lnTo>
                    <a:pt x="445791" y="1051175"/>
                  </a:lnTo>
                  <a:lnTo>
                    <a:pt x="456896" y="1114257"/>
                  </a:lnTo>
                  <a:lnTo>
                    <a:pt x="468398" y="1176546"/>
                  </a:lnTo>
                  <a:lnTo>
                    <a:pt x="469587" y="1181703"/>
                  </a:lnTo>
                  <a:lnTo>
                    <a:pt x="471967" y="1187258"/>
                  </a:lnTo>
                  <a:lnTo>
                    <a:pt x="474347" y="1192415"/>
                  </a:lnTo>
                  <a:lnTo>
                    <a:pt x="477123" y="1197573"/>
                  </a:lnTo>
                  <a:lnTo>
                    <a:pt x="481089" y="1201937"/>
                  </a:lnTo>
                  <a:lnTo>
                    <a:pt x="485055" y="1206301"/>
                  </a:lnTo>
                  <a:lnTo>
                    <a:pt x="489418" y="1210269"/>
                  </a:lnTo>
                  <a:lnTo>
                    <a:pt x="494177" y="1213046"/>
                  </a:lnTo>
                  <a:lnTo>
                    <a:pt x="500920" y="1217410"/>
                  </a:lnTo>
                  <a:lnTo>
                    <a:pt x="508059" y="1220187"/>
                  </a:lnTo>
                  <a:lnTo>
                    <a:pt x="515594" y="1222964"/>
                  </a:lnTo>
                  <a:lnTo>
                    <a:pt x="523527" y="1225345"/>
                  </a:lnTo>
                  <a:lnTo>
                    <a:pt x="531459" y="1227329"/>
                  </a:lnTo>
                  <a:lnTo>
                    <a:pt x="540581" y="1228519"/>
                  </a:lnTo>
                  <a:lnTo>
                    <a:pt x="549306" y="1228915"/>
                  </a:lnTo>
                  <a:lnTo>
                    <a:pt x="558428" y="1229312"/>
                  </a:lnTo>
                  <a:lnTo>
                    <a:pt x="566757" y="1229312"/>
                  </a:lnTo>
                  <a:lnTo>
                    <a:pt x="574689" y="1228519"/>
                  </a:lnTo>
                  <a:lnTo>
                    <a:pt x="583018" y="1228122"/>
                  </a:lnTo>
                  <a:lnTo>
                    <a:pt x="590950" y="1226932"/>
                  </a:lnTo>
                  <a:lnTo>
                    <a:pt x="595313" y="1274937"/>
                  </a:lnTo>
                  <a:lnTo>
                    <a:pt x="591347" y="1282476"/>
                  </a:lnTo>
                  <a:lnTo>
                    <a:pt x="588174" y="1290410"/>
                  </a:lnTo>
                  <a:lnTo>
                    <a:pt x="585398" y="1298742"/>
                  </a:lnTo>
                  <a:lnTo>
                    <a:pt x="583018" y="1306677"/>
                  </a:lnTo>
                  <a:lnTo>
                    <a:pt x="581432" y="1314612"/>
                  </a:lnTo>
                  <a:lnTo>
                    <a:pt x="579845" y="1322150"/>
                  </a:lnTo>
                  <a:lnTo>
                    <a:pt x="577466" y="1336829"/>
                  </a:lnTo>
                  <a:lnTo>
                    <a:pt x="573896" y="1342780"/>
                  </a:lnTo>
                  <a:lnTo>
                    <a:pt x="540581" y="1790304"/>
                  </a:lnTo>
                  <a:lnTo>
                    <a:pt x="537011" y="1789908"/>
                  </a:lnTo>
                  <a:lnTo>
                    <a:pt x="448170" y="1789908"/>
                  </a:lnTo>
                  <a:lnTo>
                    <a:pt x="444997" y="1789908"/>
                  </a:lnTo>
                  <a:lnTo>
                    <a:pt x="441428" y="1790304"/>
                  </a:lnTo>
                  <a:lnTo>
                    <a:pt x="434685" y="1792288"/>
                  </a:lnTo>
                  <a:lnTo>
                    <a:pt x="390265" y="1442759"/>
                  </a:lnTo>
                  <a:lnTo>
                    <a:pt x="383919" y="1443156"/>
                  </a:lnTo>
                  <a:lnTo>
                    <a:pt x="377970" y="1443553"/>
                  </a:lnTo>
                  <a:lnTo>
                    <a:pt x="373607" y="1443156"/>
                  </a:lnTo>
                  <a:lnTo>
                    <a:pt x="369641" y="1442759"/>
                  </a:lnTo>
                  <a:lnTo>
                    <a:pt x="327600" y="1792288"/>
                  </a:lnTo>
                  <a:lnTo>
                    <a:pt x="320461" y="1790304"/>
                  </a:lnTo>
                  <a:lnTo>
                    <a:pt x="316892" y="1789908"/>
                  </a:lnTo>
                  <a:lnTo>
                    <a:pt x="312926" y="1789908"/>
                  </a:lnTo>
                  <a:lnTo>
                    <a:pt x="224085" y="1789908"/>
                  </a:lnTo>
                  <a:lnTo>
                    <a:pt x="221309" y="1790304"/>
                  </a:lnTo>
                  <a:lnTo>
                    <a:pt x="218532" y="1790701"/>
                  </a:lnTo>
                  <a:lnTo>
                    <a:pt x="187597" y="1376503"/>
                  </a:lnTo>
                  <a:lnTo>
                    <a:pt x="188787" y="1369759"/>
                  </a:lnTo>
                  <a:lnTo>
                    <a:pt x="189580" y="1363014"/>
                  </a:lnTo>
                  <a:lnTo>
                    <a:pt x="189977" y="1355873"/>
                  </a:lnTo>
                  <a:lnTo>
                    <a:pt x="189580" y="1348335"/>
                  </a:lnTo>
                  <a:lnTo>
                    <a:pt x="188390" y="1338416"/>
                  </a:lnTo>
                  <a:lnTo>
                    <a:pt x="187200" y="1327704"/>
                  </a:lnTo>
                  <a:lnTo>
                    <a:pt x="184821" y="1315802"/>
                  </a:lnTo>
                  <a:lnTo>
                    <a:pt x="182044" y="1303503"/>
                  </a:lnTo>
                  <a:lnTo>
                    <a:pt x="179665" y="1297552"/>
                  </a:lnTo>
                  <a:lnTo>
                    <a:pt x="177682" y="1291601"/>
                  </a:lnTo>
                  <a:lnTo>
                    <a:pt x="175302" y="1285649"/>
                  </a:lnTo>
                  <a:lnTo>
                    <a:pt x="172526" y="1279698"/>
                  </a:lnTo>
                  <a:lnTo>
                    <a:pt x="169353" y="1274144"/>
                  </a:lnTo>
                  <a:lnTo>
                    <a:pt x="165783" y="1268590"/>
                  </a:lnTo>
                  <a:lnTo>
                    <a:pt x="161817" y="1263829"/>
                  </a:lnTo>
                  <a:lnTo>
                    <a:pt x="157058" y="1259465"/>
                  </a:lnTo>
                  <a:lnTo>
                    <a:pt x="149919" y="1178133"/>
                  </a:lnTo>
                  <a:lnTo>
                    <a:pt x="144763" y="1121795"/>
                  </a:lnTo>
                  <a:lnTo>
                    <a:pt x="140004" y="1058317"/>
                  </a:lnTo>
                  <a:lnTo>
                    <a:pt x="124536" y="836538"/>
                  </a:lnTo>
                  <a:lnTo>
                    <a:pt x="118587" y="831381"/>
                  </a:lnTo>
                  <a:lnTo>
                    <a:pt x="113034" y="825430"/>
                  </a:lnTo>
                  <a:lnTo>
                    <a:pt x="112637" y="825033"/>
                  </a:lnTo>
                  <a:lnTo>
                    <a:pt x="111844" y="825430"/>
                  </a:lnTo>
                  <a:lnTo>
                    <a:pt x="111051" y="827413"/>
                  </a:lnTo>
                  <a:lnTo>
                    <a:pt x="110654" y="831381"/>
                  </a:lnTo>
                  <a:lnTo>
                    <a:pt x="110258" y="836142"/>
                  </a:lnTo>
                  <a:lnTo>
                    <a:pt x="110258" y="851614"/>
                  </a:lnTo>
                  <a:lnTo>
                    <a:pt x="110258" y="871452"/>
                  </a:lnTo>
                  <a:lnTo>
                    <a:pt x="111051" y="925012"/>
                  </a:lnTo>
                  <a:lnTo>
                    <a:pt x="113827" y="990474"/>
                  </a:lnTo>
                  <a:lnTo>
                    <a:pt x="116603" y="1061491"/>
                  </a:lnTo>
                  <a:lnTo>
                    <a:pt x="119776" y="1131317"/>
                  </a:lnTo>
                  <a:lnTo>
                    <a:pt x="122949" y="1194002"/>
                  </a:lnTo>
                  <a:lnTo>
                    <a:pt x="126519" y="1243595"/>
                  </a:lnTo>
                  <a:lnTo>
                    <a:pt x="124536" y="1243198"/>
                  </a:lnTo>
                  <a:lnTo>
                    <a:pt x="122553" y="1242801"/>
                  </a:lnTo>
                  <a:lnTo>
                    <a:pt x="52353" y="1229312"/>
                  </a:lnTo>
                  <a:lnTo>
                    <a:pt x="47197" y="1228915"/>
                  </a:lnTo>
                  <a:lnTo>
                    <a:pt x="42041" y="1228519"/>
                  </a:lnTo>
                  <a:lnTo>
                    <a:pt x="36091" y="1228915"/>
                  </a:lnTo>
                  <a:lnTo>
                    <a:pt x="30539" y="1229709"/>
                  </a:lnTo>
                  <a:lnTo>
                    <a:pt x="27763" y="1205508"/>
                  </a:lnTo>
                  <a:lnTo>
                    <a:pt x="24590" y="1176942"/>
                  </a:lnTo>
                  <a:lnTo>
                    <a:pt x="21417" y="1145203"/>
                  </a:lnTo>
                  <a:lnTo>
                    <a:pt x="18244" y="1110290"/>
                  </a:lnTo>
                  <a:lnTo>
                    <a:pt x="12295" y="1036099"/>
                  </a:lnTo>
                  <a:lnTo>
                    <a:pt x="7139" y="959925"/>
                  </a:lnTo>
                  <a:lnTo>
                    <a:pt x="3173" y="887321"/>
                  </a:lnTo>
                  <a:lnTo>
                    <a:pt x="1586" y="853995"/>
                  </a:lnTo>
                  <a:lnTo>
                    <a:pt x="793" y="824636"/>
                  </a:lnTo>
                  <a:lnTo>
                    <a:pt x="0" y="798848"/>
                  </a:lnTo>
                  <a:lnTo>
                    <a:pt x="0" y="777424"/>
                  </a:lnTo>
                  <a:lnTo>
                    <a:pt x="396" y="761554"/>
                  </a:lnTo>
                  <a:lnTo>
                    <a:pt x="793" y="755603"/>
                  </a:lnTo>
                  <a:lnTo>
                    <a:pt x="1190" y="752032"/>
                  </a:lnTo>
                  <a:lnTo>
                    <a:pt x="1983" y="744494"/>
                  </a:lnTo>
                  <a:lnTo>
                    <a:pt x="3569" y="737353"/>
                  </a:lnTo>
                  <a:lnTo>
                    <a:pt x="5949" y="730608"/>
                  </a:lnTo>
                  <a:lnTo>
                    <a:pt x="8725" y="723864"/>
                  </a:lnTo>
                  <a:lnTo>
                    <a:pt x="12691" y="717516"/>
                  </a:lnTo>
                  <a:lnTo>
                    <a:pt x="16658" y="711168"/>
                  </a:lnTo>
                  <a:lnTo>
                    <a:pt x="21813" y="705217"/>
                  </a:lnTo>
                  <a:lnTo>
                    <a:pt x="27763" y="699266"/>
                  </a:lnTo>
                  <a:lnTo>
                    <a:pt x="33712" y="693711"/>
                  </a:lnTo>
                  <a:lnTo>
                    <a:pt x="40454" y="688157"/>
                  </a:lnTo>
                  <a:lnTo>
                    <a:pt x="47593" y="683396"/>
                  </a:lnTo>
                  <a:lnTo>
                    <a:pt x="55525" y="678239"/>
                  </a:lnTo>
                  <a:lnTo>
                    <a:pt x="63458" y="673478"/>
                  </a:lnTo>
                  <a:lnTo>
                    <a:pt x="72183" y="669113"/>
                  </a:lnTo>
                  <a:lnTo>
                    <a:pt x="81305" y="664353"/>
                  </a:lnTo>
                  <a:lnTo>
                    <a:pt x="90427" y="659988"/>
                  </a:lnTo>
                  <a:lnTo>
                    <a:pt x="99946" y="656418"/>
                  </a:lnTo>
                  <a:lnTo>
                    <a:pt x="109861" y="652450"/>
                  </a:lnTo>
                  <a:lnTo>
                    <a:pt x="130485" y="645309"/>
                  </a:lnTo>
                  <a:lnTo>
                    <a:pt x="151902" y="638564"/>
                  </a:lnTo>
                  <a:lnTo>
                    <a:pt x="174112" y="633010"/>
                  </a:lnTo>
                  <a:lnTo>
                    <a:pt x="196322" y="627456"/>
                  </a:lnTo>
                  <a:lnTo>
                    <a:pt x="218532" y="623488"/>
                  </a:lnTo>
                  <a:lnTo>
                    <a:pt x="241139" y="619521"/>
                  </a:lnTo>
                  <a:lnTo>
                    <a:pt x="262953" y="616347"/>
                  </a:lnTo>
                  <a:lnTo>
                    <a:pt x="266522" y="615950"/>
                  </a:lnTo>
                  <a:close/>
                  <a:moveTo>
                    <a:pt x="1664891" y="614363"/>
                  </a:moveTo>
                  <a:lnTo>
                    <a:pt x="1675210" y="614363"/>
                  </a:lnTo>
                  <a:lnTo>
                    <a:pt x="1686322" y="614760"/>
                  </a:lnTo>
                  <a:lnTo>
                    <a:pt x="1697038" y="615554"/>
                  </a:lnTo>
                  <a:lnTo>
                    <a:pt x="1707754" y="617142"/>
                  </a:lnTo>
                  <a:lnTo>
                    <a:pt x="1718866" y="619127"/>
                  </a:lnTo>
                  <a:lnTo>
                    <a:pt x="1729582" y="621906"/>
                  </a:lnTo>
                  <a:lnTo>
                    <a:pt x="1740297" y="624288"/>
                  </a:lnTo>
                  <a:lnTo>
                    <a:pt x="1750616" y="627861"/>
                  </a:lnTo>
                  <a:lnTo>
                    <a:pt x="1761729" y="631435"/>
                  </a:lnTo>
                  <a:lnTo>
                    <a:pt x="1772047" y="635405"/>
                  </a:lnTo>
                  <a:lnTo>
                    <a:pt x="1782366" y="638978"/>
                  </a:lnTo>
                  <a:lnTo>
                    <a:pt x="1792288" y="643742"/>
                  </a:lnTo>
                  <a:lnTo>
                    <a:pt x="1802210" y="648506"/>
                  </a:lnTo>
                  <a:lnTo>
                    <a:pt x="1821260" y="657637"/>
                  </a:lnTo>
                  <a:lnTo>
                    <a:pt x="1838326" y="667562"/>
                  </a:lnTo>
                  <a:lnTo>
                    <a:pt x="1854994" y="677885"/>
                  </a:lnTo>
                  <a:lnTo>
                    <a:pt x="1869282" y="687810"/>
                  </a:lnTo>
                  <a:lnTo>
                    <a:pt x="1881982" y="697338"/>
                  </a:lnTo>
                  <a:lnTo>
                    <a:pt x="1892301" y="706072"/>
                  </a:lnTo>
                  <a:lnTo>
                    <a:pt x="1900635" y="714012"/>
                  </a:lnTo>
                  <a:lnTo>
                    <a:pt x="1903810" y="717585"/>
                  </a:lnTo>
                  <a:lnTo>
                    <a:pt x="1905794" y="720761"/>
                  </a:lnTo>
                  <a:lnTo>
                    <a:pt x="1907779" y="723541"/>
                  </a:lnTo>
                  <a:lnTo>
                    <a:pt x="1908969" y="725923"/>
                  </a:lnTo>
                  <a:lnTo>
                    <a:pt x="1909366" y="730290"/>
                  </a:lnTo>
                  <a:lnTo>
                    <a:pt x="1909763" y="735848"/>
                  </a:lnTo>
                  <a:lnTo>
                    <a:pt x="1909763" y="752125"/>
                  </a:lnTo>
                  <a:lnTo>
                    <a:pt x="1908969" y="773961"/>
                  </a:lnTo>
                  <a:lnTo>
                    <a:pt x="1907779" y="800957"/>
                  </a:lnTo>
                  <a:lnTo>
                    <a:pt x="1905794" y="832321"/>
                  </a:lnTo>
                  <a:lnTo>
                    <a:pt x="1903413" y="866861"/>
                  </a:lnTo>
                  <a:lnTo>
                    <a:pt x="1897460" y="942689"/>
                  </a:lnTo>
                  <a:lnTo>
                    <a:pt x="1890316" y="1022885"/>
                  </a:lnTo>
                  <a:lnTo>
                    <a:pt x="1882379" y="1101096"/>
                  </a:lnTo>
                  <a:lnTo>
                    <a:pt x="1878410" y="1137621"/>
                  </a:lnTo>
                  <a:lnTo>
                    <a:pt x="1874838" y="1171366"/>
                  </a:lnTo>
                  <a:lnTo>
                    <a:pt x="1870869" y="1201539"/>
                  </a:lnTo>
                  <a:lnTo>
                    <a:pt x="1867298" y="1227345"/>
                  </a:lnTo>
                  <a:lnTo>
                    <a:pt x="1863726" y="1226948"/>
                  </a:lnTo>
                  <a:lnTo>
                    <a:pt x="1860948" y="1226948"/>
                  </a:lnTo>
                  <a:lnTo>
                    <a:pt x="1855391" y="1226948"/>
                  </a:lnTo>
                  <a:lnTo>
                    <a:pt x="1850232" y="1227742"/>
                  </a:lnTo>
                  <a:lnTo>
                    <a:pt x="1784351" y="1240049"/>
                  </a:lnTo>
                  <a:lnTo>
                    <a:pt x="1786732" y="1190026"/>
                  </a:lnTo>
                  <a:lnTo>
                    <a:pt x="1788716" y="1126504"/>
                  </a:lnTo>
                  <a:lnTo>
                    <a:pt x="1789907" y="1056631"/>
                  </a:lnTo>
                  <a:lnTo>
                    <a:pt x="1790701" y="985566"/>
                  </a:lnTo>
                  <a:lnTo>
                    <a:pt x="1790701" y="920854"/>
                  </a:lnTo>
                  <a:lnTo>
                    <a:pt x="1790304" y="892666"/>
                  </a:lnTo>
                  <a:lnTo>
                    <a:pt x="1789907" y="868052"/>
                  </a:lnTo>
                  <a:lnTo>
                    <a:pt x="1789113" y="848201"/>
                  </a:lnTo>
                  <a:lnTo>
                    <a:pt x="1787923" y="833909"/>
                  </a:lnTo>
                  <a:lnTo>
                    <a:pt x="1787129" y="828748"/>
                  </a:lnTo>
                  <a:lnTo>
                    <a:pt x="1786335" y="825969"/>
                  </a:lnTo>
                  <a:lnTo>
                    <a:pt x="1785541" y="824381"/>
                  </a:lnTo>
                  <a:lnTo>
                    <a:pt x="1785144" y="824381"/>
                  </a:lnTo>
                  <a:lnTo>
                    <a:pt x="1784351" y="824778"/>
                  </a:lnTo>
                  <a:lnTo>
                    <a:pt x="1778398" y="832718"/>
                  </a:lnTo>
                  <a:lnTo>
                    <a:pt x="1772444" y="841452"/>
                  </a:lnTo>
                  <a:lnTo>
                    <a:pt x="1770460" y="843437"/>
                  </a:lnTo>
                  <a:lnTo>
                    <a:pt x="1750616" y="1136033"/>
                  </a:lnTo>
                  <a:lnTo>
                    <a:pt x="1743869" y="1212258"/>
                  </a:lnTo>
                  <a:lnTo>
                    <a:pt x="1739107" y="1264664"/>
                  </a:lnTo>
                  <a:lnTo>
                    <a:pt x="1735932" y="1268634"/>
                  </a:lnTo>
                  <a:lnTo>
                    <a:pt x="1733551" y="1272604"/>
                  </a:lnTo>
                  <a:lnTo>
                    <a:pt x="1731169" y="1276971"/>
                  </a:lnTo>
                  <a:lnTo>
                    <a:pt x="1728391" y="1281338"/>
                  </a:lnTo>
                  <a:lnTo>
                    <a:pt x="1724819" y="1290469"/>
                  </a:lnTo>
                  <a:lnTo>
                    <a:pt x="1721644" y="1300394"/>
                  </a:lnTo>
                  <a:lnTo>
                    <a:pt x="1718866" y="1309526"/>
                  </a:lnTo>
                  <a:lnTo>
                    <a:pt x="1717279" y="1319054"/>
                  </a:lnTo>
                  <a:lnTo>
                    <a:pt x="1715294" y="1328185"/>
                  </a:lnTo>
                  <a:lnTo>
                    <a:pt x="1714501" y="1336522"/>
                  </a:lnTo>
                  <a:lnTo>
                    <a:pt x="1710929" y="1342477"/>
                  </a:lnTo>
                  <a:lnTo>
                    <a:pt x="1677194" y="1790303"/>
                  </a:lnTo>
                  <a:lnTo>
                    <a:pt x="1674019" y="1789906"/>
                  </a:lnTo>
                  <a:lnTo>
                    <a:pt x="1585119" y="1789906"/>
                  </a:lnTo>
                  <a:lnTo>
                    <a:pt x="1581150" y="1789906"/>
                  </a:lnTo>
                  <a:lnTo>
                    <a:pt x="1577975" y="1790303"/>
                  </a:lnTo>
                  <a:lnTo>
                    <a:pt x="1571229" y="1792288"/>
                  </a:lnTo>
                  <a:lnTo>
                    <a:pt x="1526382" y="1442523"/>
                  </a:lnTo>
                  <a:lnTo>
                    <a:pt x="1520429" y="1442920"/>
                  </a:lnTo>
                  <a:lnTo>
                    <a:pt x="1514475" y="1443317"/>
                  </a:lnTo>
                  <a:lnTo>
                    <a:pt x="1510110" y="1442920"/>
                  </a:lnTo>
                  <a:lnTo>
                    <a:pt x="1505744" y="1442523"/>
                  </a:lnTo>
                  <a:lnTo>
                    <a:pt x="1464072" y="1792288"/>
                  </a:lnTo>
                  <a:lnTo>
                    <a:pt x="1456929" y="1790303"/>
                  </a:lnTo>
                  <a:lnTo>
                    <a:pt x="1453357" y="1789906"/>
                  </a:lnTo>
                  <a:lnTo>
                    <a:pt x="1449388" y="1789906"/>
                  </a:lnTo>
                  <a:lnTo>
                    <a:pt x="1360488" y="1789906"/>
                  </a:lnTo>
                  <a:lnTo>
                    <a:pt x="1357710" y="1790303"/>
                  </a:lnTo>
                  <a:lnTo>
                    <a:pt x="1354932" y="1790700"/>
                  </a:lnTo>
                  <a:lnTo>
                    <a:pt x="1323578" y="1376223"/>
                  </a:lnTo>
                  <a:lnTo>
                    <a:pt x="1325563" y="1369871"/>
                  </a:lnTo>
                  <a:lnTo>
                    <a:pt x="1326357" y="1362725"/>
                  </a:lnTo>
                  <a:lnTo>
                    <a:pt x="1326357" y="1355579"/>
                  </a:lnTo>
                  <a:lnTo>
                    <a:pt x="1325960" y="1348035"/>
                  </a:lnTo>
                  <a:lnTo>
                    <a:pt x="1324769" y="1338110"/>
                  </a:lnTo>
                  <a:lnTo>
                    <a:pt x="1323182" y="1327391"/>
                  </a:lnTo>
                  <a:lnTo>
                    <a:pt x="1321197" y="1315481"/>
                  </a:lnTo>
                  <a:lnTo>
                    <a:pt x="1318419" y="1303173"/>
                  </a:lnTo>
                  <a:lnTo>
                    <a:pt x="1316435" y="1297218"/>
                  </a:lnTo>
                  <a:lnTo>
                    <a:pt x="1314053" y="1291263"/>
                  </a:lnTo>
                  <a:lnTo>
                    <a:pt x="1312069" y="1285308"/>
                  </a:lnTo>
                  <a:lnTo>
                    <a:pt x="1308894" y="1279353"/>
                  </a:lnTo>
                  <a:lnTo>
                    <a:pt x="1305719" y="1273795"/>
                  </a:lnTo>
                  <a:lnTo>
                    <a:pt x="1302147" y="1268237"/>
                  </a:lnTo>
                  <a:lnTo>
                    <a:pt x="1298178" y="1263472"/>
                  </a:lnTo>
                  <a:lnTo>
                    <a:pt x="1293813" y="1259105"/>
                  </a:lnTo>
                  <a:lnTo>
                    <a:pt x="1292225" y="1240049"/>
                  </a:lnTo>
                  <a:lnTo>
                    <a:pt x="1293813" y="1217419"/>
                  </a:lnTo>
                  <a:lnTo>
                    <a:pt x="1305322" y="1219802"/>
                  </a:lnTo>
                  <a:lnTo>
                    <a:pt x="1311672" y="1220993"/>
                  </a:lnTo>
                  <a:lnTo>
                    <a:pt x="1317228" y="1220993"/>
                  </a:lnTo>
                  <a:lnTo>
                    <a:pt x="1321991" y="1220993"/>
                  </a:lnTo>
                  <a:lnTo>
                    <a:pt x="1326357" y="1220596"/>
                  </a:lnTo>
                  <a:lnTo>
                    <a:pt x="1330325" y="1219802"/>
                  </a:lnTo>
                  <a:lnTo>
                    <a:pt x="1334691" y="1218610"/>
                  </a:lnTo>
                  <a:lnTo>
                    <a:pt x="1339057" y="1217022"/>
                  </a:lnTo>
                  <a:lnTo>
                    <a:pt x="1342628" y="1215037"/>
                  </a:lnTo>
                  <a:lnTo>
                    <a:pt x="1346597" y="1213052"/>
                  </a:lnTo>
                  <a:lnTo>
                    <a:pt x="1350169" y="1210670"/>
                  </a:lnTo>
                  <a:lnTo>
                    <a:pt x="1353741" y="1207891"/>
                  </a:lnTo>
                  <a:lnTo>
                    <a:pt x="1356916" y="1205112"/>
                  </a:lnTo>
                  <a:lnTo>
                    <a:pt x="1360091" y="1201539"/>
                  </a:lnTo>
                  <a:lnTo>
                    <a:pt x="1362869" y="1198363"/>
                  </a:lnTo>
                  <a:lnTo>
                    <a:pt x="1365647" y="1194393"/>
                  </a:lnTo>
                  <a:lnTo>
                    <a:pt x="1367632" y="1190820"/>
                  </a:lnTo>
                  <a:lnTo>
                    <a:pt x="1369219" y="1186453"/>
                  </a:lnTo>
                  <a:lnTo>
                    <a:pt x="1370807" y="1182086"/>
                  </a:lnTo>
                  <a:lnTo>
                    <a:pt x="1394619" y="1110624"/>
                  </a:lnTo>
                  <a:lnTo>
                    <a:pt x="1417638" y="1047897"/>
                  </a:lnTo>
                  <a:lnTo>
                    <a:pt x="1429544" y="1016533"/>
                  </a:lnTo>
                  <a:lnTo>
                    <a:pt x="1440657" y="985169"/>
                  </a:lnTo>
                  <a:lnTo>
                    <a:pt x="1450578" y="954997"/>
                  </a:lnTo>
                  <a:lnTo>
                    <a:pt x="1460500" y="924427"/>
                  </a:lnTo>
                  <a:lnTo>
                    <a:pt x="1469629" y="895048"/>
                  </a:lnTo>
                  <a:lnTo>
                    <a:pt x="1477169" y="866067"/>
                  </a:lnTo>
                  <a:lnTo>
                    <a:pt x="1480741" y="878771"/>
                  </a:lnTo>
                  <a:lnTo>
                    <a:pt x="1482329" y="868052"/>
                  </a:lnTo>
                  <a:lnTo>
                    <a:pt x="1491854" y="796193"/>
                  </a:lnTo>
                  <a:lnTo>
                    <a:pt x="1493838" y="783886"/>
                  </a:lnTo>
                  <a:lnTo>
                    <a:pt x="1506538" y="687016"/>
                  </a:lnTo>
                  <a:lnTo>
                    <a:pt x="1500982" y="672326"/>
                  </a:lnTo>
                  <a:lnTo>
                    <a:pt x="1507729" y="673517"/>
                  </a:lnTo>
                  <a:lnTo>
                    <a:pt x="1514079" y="675105"/>
                  </a:lnTo>
                  <a:lnTo>
                    <a:pt x="1520032" y="675502"/>
                  </a:lnTo>
                  <a:lnTo>
                    <a:pt x="1526382" y="675899"/>
                  </a:lnTo>
                  <a:lnTo>
                    <a:pt x="1533922" y="675502"/>
                  </a:lnTo>
                  <a:lnTo>
                    <a:pt x="1541860" y="674311"/>
                  </a:lnTo>
                  <a:lnTo>
                    <a:pt x="1549400" y="673517"/>
                  </a:lnTo>
                  <a:lnTo>
                    <a:pt x="1556941" y="671929"/>
                  </a:lnTo>
                  <a:lnTo>
                    <a:pt x="1551385" y="690589"/>
                  </a:lnTo>
                  <a:lnTo>
                    <a:pt x="1573213" y="881153"/>
                  </a:lnTo>
                  <a:lnTo>
                    <a:pt x="1628776" y="636993"/>
                  </a:lnTo>
                  <a:lnTo>
                    <a:pt x="1635126" y="631832"/>
                  </a:lnTo>
                  <a:lnTo>
                    <a:pt x="1641476" y="626273"/>
                  </a:lnTo>
                  <a:lnTo>
                    <a:pt x="1647826" y="621112"/>
                  </a:lnTo>
                  <a:lnTo>
                    <a:pt x="1654176" y="615157"/>
                  </a:lnTo>
                  <a:lnTo>
                    <a:pt x="1664891" y="614363"/>
                  </a:lnTo>
                  <a:close/>
                  <a:moveTo>
                    <a:pt x="1134938" y="547688"/>
                  </a:moveTo>
                  <a:lnTo>
                    <a:pt x="1149232" y="547688"/>
                  </a:lnTo>
                  <a:lnTo>
                    <a:pt x="1163128" y="548482"/>
                  </a:lnTo>
                  <a:lnTo>
                    <a:pt x="1177421" y="550070"/>
                  </a:lnTo>
                  <a:lnTo>
                    <a:pt x="1191317" y="552055"/>
                  </a:lnTo>
                  <a:lnTo>
                    <a:pt x="1205611" y="554834"/>
                  </a:lnTo>
                  <a:lnTo>
                    <a:pt x="1219507" y="558010"/>
                  </a:lnTo>
                  <a:lnTo>
                    <a:pt x="1233403" y="561979"/>
                  </a:lnTo>
                  <a:lnTo>
                    <a:pt x="1247300" y="566346"/>
                  </a:lnTo>
                  <a:lnTo>
                    <a:pt x="1261196" y="571110"/>
                  </a:lnTo>
                  <a:lnTo>
                    <a:pt x="1274695" y="576667"/>
                  </a:lnTo>
                  <a:lnTo>
                    <a:pt x="1288194" y="582225"/>
                  </a:lnTo>
                  <a:lnTo>
                    <a:pt x="1300899" y="588180"/>
                  </a:lnTo>
                  <a:lnTo>
                    <a:pt x="1313605" y="594531"/>
                  </a:lnTo>
                  <a:lnTo>
                    <a:pt x="1325913" y="600883"/>
                  </a:lnTo>
                  <a:lnTo>
                    <a:pt x="1337824" y="607632"/>
                  </a:lnTo>
                  <a:lnTo>
                    <a:pt x="1349338" y="614777"/>
                  </a:lnTo>
                  <a:lnTo>
                    <a:pt x="1360455" y="621923"/>
                  </a:lnTo>
                  <a:lnTo>
                    <a:pt x="1370381" y="629069"/>
                  </a:lnTo>
                  <a:lnTo>
                    <a:pt x="1380704" y="636214"/>
                  </a:lnTo>
                  <a:lnTo>
                    <a:pt x="1389836" y="643757"/>
                  </a:lnTo>
                  <a:lnTo>
                    <a:pt x="1398173" y="650902"/>
                  </a:lnTo>
                  <a:lnTo>
                    <a:pt x="1405717" y="658048"/>
                  </a:lnTo>
                  <a:lnTo>
                    <a:pt x="1412864" y="665590"/>
                  </a:lnTo>
                  <a:lnTo>
                    <a:pt x="1419216" y="672339"/>
                  </a:lnTo>
                  <a:lnTo>
                    <a:pt x="1425172" y="679485"/>
                  </a:lnTo>
                  <a:lnTo>
                    <a:pt x="1429936" y="686233"/>
                  </a:lnTo>
                  <a:lnTo>
                    <a:pt x="1433907" y="692982"/>
                  </a:lnTo>
                  <a:lnTo>
                    <a:pt x="1436289" y="699334"/>
                  </a:lnTo>
                  <a:lnTo>
                    <a:pt x="1438274" y="705288"/>
                  </a:lnTo>
                  <a:lnTo>
                    <a:pt x="1439068" y="711243"/>
                  </a:lnTo>
                  <a:lnTo>
                    <a:pt x="1439862" y="719182"/>
                  </a:lnTo>
                  <a:lnTo>
                    <a:pt x="1441053" y="727916"/>
                  </a:lnTo>
                  <a:lnTo>
                    <a:pt x="1441450" y="737443"/>
                  </a:lnTo>
                  <a:lnTo>
                    <a:pt x="1441053" y="746971"/>
                  </a:lnTo>
                  <a:lnTo>
                    <a:pt x="1440656" y="756895"/>
                  </a:lnTo>
                  <a:lnTo>
                    <a:pt x="1439465" y="766820"/>
                  </a:lnTo>
                  <a:lnTo>
                    <a:pt x="1438671" y="777538"/>
                  </a:lnTo>
                  <a:lnTo>
                    <a:pt x="1437083" y="787860"/>
                  </a:lnTo>
                  <a:lnTo>
                    <a:pt x="1433112" y="810090"/>
                  </a:lnTo>
                  <a:lnTo>
                    <a:pt x="1428348" y="833512"/>
                  </a:lnTo>
                  <a:lnTo>
                    <a:pt x="1422392" y="857331"/>
                  </a:lnTo>
                  <a:lnTo>
                    <a:pt x="1415643" y="882340"/>
                  </a:lnTo>
                  <a:lnTo>
                    <a:pt x="1407702" y="908144"/>
                  </a:lnTo>
                  <a:lnTo>
                    <a:pt x="1399761" y="933947"/>
                  </a:lnTo>
                  <a:lnTo>
                    <a:pt x="1390630" y="960148"/>
                  </a:lnTo>
                  <a:lnTo>
                    <a:pt x="1381101" y="986348"/>
                  </a:lnTo>
                  <a:lnTo>
                    <a:pt x="1361646" y="1039146"/>
                  </a:lnTo>
                  <a:lnTo>
                    <a:pt x="1342191" y="1091547"/>
                  </a:lnTo>
                  <a:lnTo>
                    <a:pt x="1317972" y="1165385"/>
                  </a:lnTo>
                  <a:lnTo>
                    <a:pt x="1242535" y="1148315"/>
                  </a:lnTo>
                  <a:lnTo>
                    <a:pt x="1238962" y="1207465"/>
                  </a:lnTo>
                  <a:lnTo>
                    <a:pt x="1232212" y="1284875"/>
                  </a:lnTo>
                  <a:lnTo>
                    <a:pt x="1226654" y="1344422"/>
                  </a:lnTo>
                  <a:lnTo>
                    <a:pt x="1221095" y="1398411"/>
                  </a:lnTo>
                  <a:lnTo>
                    <a:pt x="1220698" y="1403572"/>
                  </a:lnTo>
                  <a:lnTo>
                    <a:pt x="1218316" y="1411908"/>
                  </a:lnTo>
                  <a:lnTo>
                    <a:pt x="1214743" y="1420245"/>
                  </a:lnTo>
                  <a:lnTo>
                    <a:pt x="1211169" y="1428581"/>
                  </a:lnTo>
                  <a:lnTo>
                    <a:pt x="1207199" y="1436918"/>
                  </a:lnTo>
                  <a:lnTo>
                    <a:pt x="1203229" y="1444857"/>
                  </a:lnTo>
                  <a:lnTo>
                    <a:pt x="1198464" y="1452797"/>
                  </a:lnTo>
                  <a:lnTo>
                    <a:pt x="1193303" y="1461133"/>
                  </a:lnTo>
                  <a:lnTo>
                    <a:pt x="1187744" y="1469073"/>
                  </a:lnTo>
                  <a:lnTo>
                    <a:pt x="1141688" y="2084388"/>
                  </a:lnTo>
                  <a:lnTo>
                    <a:pt x="1017416" y="2084388"/>
                  </a:lnTo>
                  <a:lnTo>
                    <a:pt x="955478" y="1594915"/>
                  </a:lnTo>
                  <a:lnTo>
                    <a:pt x="947537" y="1595709"/>
                  </a:lnTo>
                  <a:lnTo>
                    <a:pt x="943567" y="1596503"/>
                  </a:lnTo>
                  <a:lnTo>
                    <a:pt x="939597" y="1596503"/>
                  </a:lnTo>
                  <a:lnTo>
                    <a:pt x="934435" y="1595709"/>
                  </a:lnTo>
                  <a:lnTo>
                    <a:pt x="928877" y="1595312"/>
                  </a:lnTo>
                  <a:lnTo>
                    <a:pt x="871306" y="2082006"/>
                  </a:lnTo>
                  <a:lnTo>
                    <a:pt x="741476" y="2084388"/>
                  </a:lnTo>
                  <a:lnTo>
                    <a:pt x="694625" y="1461133"/>
                  </a:lnTo>
                  <a:lnTo>
                    <a:pt x="685890" y="1446842"/>
                  </a:lnTo>
                  <a:lnTo>
                    <a:pt x="681920" y="1439697"/>
                  </a:lnTo>
                  <a:lnTo>
                    <a:pt x="677553" y="1432948"/>
                  </a:lnTo>
                  <a:lnTo>
                    <a:pt x="673582" y="1425802"/>
                  </a:lnTo>
                  <a:lnTo>
                    <a:pt x="670406" y="1418657"/>
                  </a:lnTo>
                  <a:lnTo>
                    <a:pt x="667230" y="1411511"/>
                  </a:lnTo>
                  <a:lnTo>
                    <a:pt x="664848" y="1403969"/>
                  </a:lnTo>
                  <a:lnTo>
                    <a:pt x="664053" y="1398411"/>
                  </a:lnTo>
                  <a:lnTo>
                    <a:pt x="657701" y="1329337"/>
                  </a:lnTo>
                  <a:lnTo>
                    <a:pt x="650554" y="1253514"/>
                  </a:lnTo>
                  <a:lnTo>
                    <a:pt x="642217" y="1157446"/>
                  </a:lnTo>
                  <a:lnTo>
                    <a:pt x="626335" y="1161415"/>
                  </a:lnTo>
                  <a:lnTo>
                    <a:pt x="610057" y="1165782"/>
                  </a:lnTo>
                  <a:lnTo>
                    <a:pt x="594175" y="1168958"/>
                  </a:lnTo>
                  <a:lnTo>
                    <a:pt x="585440" y="1170943"/>
                  </a:lnTo>
                  <a:lnTo>
                    <a:pt x="577500" y="1171737"/>
                  </a:lnTo>
                  <a:lnTo>
                    <a:pt x="569956" y="1172531"/>
                  </a:lnTo>
                  <a:lnTo>
                    <a:pt x="562412" y="1172928"/>
                  </a:lnTo>
                  <a:lnTo>
                    <a:pt x="554869" y="1172928"/>
                  </a:lnTo>
                  <a:lnTo>
                    <a:pt x="548119" y="1172531"/>
                  </a:lnTo>
                  <a:lnTo>
                    <a:pt x="541369" y="1171737"/>
                  </a:lnTo>
                  <a:lnTo>
                    <a:pt x="535017" y="1170149"/>
                  </a:lnTo>
                  <a:lnTo>
                    <a:pt x="529458" y="1167767"/>
                  </a:lnTo>
                  <a:lnTo>
                    <a:pt x="523900" y="1165385"/>
                  </a:lnTo>
                  <a:lnTo>
                    <a:pt x="514768" y="1116557"/>
                  </a:lnTo>
                  <a:lnTo>
                    <a:pt x="504048" y="1055819"/>
                  </a:lnTo>
                  <a:lnTo>
                    <a:pt x="492931" y="988730"/>
                  </a:lnTo>
                  <a:lnTo>
                    <a:pt x="482211" y="919656"/>
                  </a:lnTo>
                  <a:lnTo>
                    <a:pt x="477049" y="885913"/>
                  </a:lnTo>
                  <a:lnTo>
                    <a:pt x="472682" y="853361"/>
                  </a:lnTo>
                  <a:lnTo>
                    <a:pt x="468712" y="822397"/>
                  </a:lnTo>
                  <a:lnTo>
                    <a:pt x="465932" y="794608"/>
                  </a:lnTo>
                  <a:lnTo>
                    <a:pt x="463550" y="770393"/>
                  </a:lnTo>
                  <a:lnTo>
                    <a:pt x="462359" y="748956"/>
                  </a:lnTo>
                  <a:lnTo>
                    <a:pt x="461962" y="740222"/>
                  </a:lnTo>
                  <a:lnTo>
                    <a:pt x="461962" y="732680"/>
                  </a:lnTo>
                  <a:lnTo>
                    <a:pt x="462359" y="726328"/>
                  </a:lnTo>
                  <a:lnTo>
                    <a:pt x="463153" y="720770"/>
                  </a:lnTo>
                  <a:lnTo>
                    <a:pt x="463550" y="716404"/>
                  </a:lnTo>
                  <a:lnTo>
                    <a:pt x="463947" y="711640"/>
                  </a:lnTo>
                  <a:lnTo>
                    <a:pt x="465138" y="707273"/>
                  </a:lnTo>
                  <a:lnTo>
                    <a:pt x="466330" y="702906"/>
                  </a:lnTo>
                  <a:lnTo>
                    <a:pt x="469109" y="694173"/>
                  </a:lnTo>
                  <a:lnTo>
                    <a:pt x="473079" y="685836"/>
                  </a:lnTo>
                  <a:lnTo>
                    <a:pt x="477447" y="677500"/>
                  </a:lnTo>
                  <a:lnTo>
                    <a:pt x="483005" y="669957"/>
                  </a:lnTo>
                  <a:lnTo>
                    <a:pt x="489358" y="662415"/>
                  </a:lnTo>
                  <a:lnTo>
                    <a:pt x="496504" y="654475"/>
                  </a:lnTo>
                  <a:lnTo>
                    <a:pt x="504048" y="647329"/>
                  </a:lnTo>
                  <a:lnTo>
                    <a:pt x="512783" y="640581"/>
                  </a:lnTo>
                  <a:lnTo>
                    <a:pt x="521915" y="634229"/>
                  </a:lnTo>
                  <a:lnTo>
                    <a:pt x="531443" y="628275"/>
                  </a:lnTo>
                  <a:lnTo>
                    <a:pt x="542163" y="621923"/>
                  </a:lnTo>
                  <a:lnTo>
                    <a:pt x="552883" y="616365"/>
                  </a:lnTo>
                  <a:lnTo>
                    <a:pt x="564000" y="610411"/>
                  </a:lnTo>
                  <a:lnTo>
                    <a:pt x="575911" y="605250"/>
                  </a:lnTo>
                  <a:lnTo>
                    <a:pt x="588220" y="600089"/>
                  </a:lnTo>
                  <a:lnTo>
                    <a:pt x="600925" y="595325"/>
                  </a:lnTo>
                  <a:lnTo>
                    <a:pt x="613233" y="590562"/>
                  </a:lnTo>
                  <a:lnTo>
                    <a:pt x="626732" y="586195"/>
                  </a:lnTo>
                  <a:lnTo>
                    <a:pt x="640231" y="582225"/>
                  </a:lnTo>
                  <a:lnTo>
                    <a:pt x="653731" y="577858"/>
                  </a:lnTo>
                  <a:lnTo>
                    <a:pt x="681920" y="570713"/>
                  </a:lnTo>
                  <a:lnTo>
                    <a:pt x="710110" y="564361"/>
                  </a:lnTo>
                  <a:lnTo>
                    <a:pt x="738299" y="558407"/>
                  </a:lnTo>
                  <a:lnTo>
                    <a:pt x="766489" y="554040"/>
                  </a:lnTo>
                  <a:lnTo>
                    <a:pt x="793884" y="549673"/>
                  </a:lnTo>
                  <a:lnTo>
                    <a:pt x="797458" y="549276"/>
                  </a:lnTo>
                  <a:lnTo>
                    <a:pt x="800634" y="549276"/>
                  </a:lnTo>
                  <a:lnTo>
                    <a:pt x="806987" y="549276"/>
                  </a:lnTo>
                  <a:lnTo>
                    <a:pt x="897114" y="881943"/>
                  </a:lnTo>
                  <a:lnTo>
                    <a:pt x="899099" y="868843"/>
                  </a:lnTo>
                  <a:lnTo>
                    <a:pt x="930068" y="640581"/>
                  </a:lnTo>
                  <a:lnTo>
                    <a:pt x="921333" y="617953"/>
                  </a:lnTo>
                  <a:lnTo>
                    <a:pt x="938406" y="588577"/>
                  </a:lnTo>
                  <a:lnTo>
                    <a:pt x="977712" y="588180"/>
                  </a:lnTo>
                  <a:lnTo>
                    <a:pt x="994388" y="617953"/>
                  </a:lnTo>
                  <a:lnTo>
                    <a:pt x="986844" y="644551"/>
                  </a:lnTo>
                  <a:lnTo>
                    <a:pt x="1014636" y="885913"/>
                  </a:lnTo>
                  <a:lnTo>
                    <a:pt x="1088485" y="559597"/>
                  </a:lnTo>
                  <a:lnTo>
                    <a:pt x="1096823" y="556025"/>
                  </a:lnTo>
                  <a:lnTo>
                    <a:pt x="1103175" y="552849"/>
                  </a:lnTo>
                  <a:lnTo>
                    <a:pt x="1106749" y="550467"/>
                  </a:lnTo>
                  <a:lnTo>
                    <a:pt x="1107543" y="550070"/>
                  </a:lnTo>
                  <a:lnTo>
                    <a:pt x="1107543" y="549673"/>
                  </a:lnTo>
                  <a:lnTo>
                    <a:pt x="1121042" y="548085"/>
                  </a:lnTo>
                  <a:lnTo>
                    <a:pt x="1134938" y="547688"/>
                  </a:lnTo>
                  <a:close/>
                  <a:moveTo>
                    <a:pt x="1529566" y="180975"/>
                  </a:moveTo>
                  <a:lnTo>
                    <a:pt x="1542295" y="180975"/>
                  </a:lnTo>
                  <a:lnTo>
                    <a:pt x="1554228" y="181372"/>
                  </a:lnTo>
                  <a:lnTo>
                    <a:pt x="1566162" y="182564"/>
                  </a:lnTo>
                  <a:lnTo>
                    <a:pt x="1577698" y="184153"/>
                  </a:lnTo>
                  <a:lnTo>
                    <a:pt x="1588040" y="186139"/>
                  </a:lnTo>
                  <a:lnTo>
                    <a:pt x="1598781" y="188920"/>
                  </a:lnTo>
                  <a:lnTo>
                    <a:pt x="1608328" y="191700"/>
                  </a:lnTo>
                  <a:lnTo>
                    <a:pt x="1617874" y="195275"/>
                  </a:lnTo>
                  <a:lnTo>
                    <a:pt x="1626626" y="198453"/>
                  </a:lnTo>
                  <a:lnTo>
                    <a:pt x="1634979" y="202426"/>
                  </a:lnTo>
                  <a:lnTo>
                    <a:pt x="1642935" y="206398"/>
                  </a:lnTo>
                  <a:lnTo>
                    <a:pt x="1650095" y="210370"/>
                  </a:lnTo>
                  <a:lnTo>
                    <a:pt x="1656858" y="214740"/>
                  </a:lnTo>
                  <a:lnTo>
                    <a:pt x="1663222" y="218315"/>
                  </a:lnTo>
                  <a:lnTo>
                    <a:pt x="1673962" y="225862"/>
                  </a:lnTo>
                  <a:lnTo>
                    <a:pt x="1682316" y="232615"/>
                  </a:lnTo>
                  <a:lnTo>
                    <a:pt x="1688681" y="238177"/>
                  </a:lnTo>
                  <a:lnTo>
                    <a:pt x="1693454" y="243341"/>
                  </a:lnTo>
                  <a:lnTo>
                    <a:pt x="1691863" y="246519"/>
                  </a:lnTo>
                  <a:lnTo>
                    <a:pt x="1689476" y="250888"/>
                  </a:lnTo>
                  <a:lnTo>
                    <a:pt x="1686692" y="256052"/>
                  </a:lnTo>
                  <a:lnTo>
                    <a:pt x="1682714" y="262011"/>
                  </a:lnTo>
                  <a:lnTo>
                    <a:pt x="1677940" y="268367"/>
                  </a:lnTo>
                  <a:lnTo>
                    <a:pt x="1671973" y="275120"/>
                  </a:lnTo>
                  <a:lnTo>
                    <a:pt x="1665211" y="281078"/>
                  </a:lnTo>
                  <a:lnTo>
                    <a:pt x="1661233" y="284256"/>
                  </a:lnTo>
                  <a:lnTo>
                    <a:pt x="1656858" y="286639"/>
                  </a:lnTo>
                  <a:lnTo>
                    <a:pt x="1652880" y="289420"/>
                  </a:lnTo>
                  <a:lnTo>
                    <a:pt x="1648106" y="291803"/>
                  </a:lnTo>
                  <a:lnTo>
                    <a:pt x="1643333" y="293790"/>
                  </a:lnTo>
                  <a:lnTo>
                    <a:pt x="1638162" y="295776"/>
                  </a:lnTo>
                  <a:lnTo>
                    <a:pt x="1632593" y="296967"/>
                  </a:lnTo>
                  <a:lnTo>
                    <a:pt x="1627024" y="297762"/>
                  </a:lnTo>
                  <a:lnTo>
                    <a:pt x="1621057" y="298159"/>
                  </a:lnTo>
                  <a:lnTo>
                    <a:pt x="1614692" y="298159"/>
                  </a:lnTo>
                  <a:lnTo>
                    <a:pt x="1607930" y="297762"/>
                  </a:lnTo>
                  <a:lnTo>
                    <a:pt x="1601167" y="296570"/>
                  </a:lnTo>
                  <a:lnTo>
                    <a:pt x="1594007" y="294584"/>
                  </a:lnTo>
                  <a:lnTo>
                    <a:pt x="1586449" y="292201"/>
                  </a:lnTo>
                  <a:lnTo>
                    <a:pt x="1578891" y="289420"/>
                  </a:lnTo>
                  <a:lnTo>
                    <a:pt x="1570936" y="285448"/>
                  </a:lnTo>
                  <a:lnTo>
                    <a:pt x="1561389" y="280681"/>
                  </a:lnTo>
                  <a:lnTo>
                    <a:pt x="1551842" y="276708"/>
                  </a:lnTo>
                  <a:lnTo>
                    <a:pt x="1590825" y="295776"/>
                  </a:lnTo>
                  <a:lnTo>
                    <a:pt x="1608328" y="303720"/>
                  </a:lnTo>
                  <a:lnTo>
                    <a:pt x="1617477" y="306898"/>
                  </a:lnTo>
                  <a:lnTo>
                    <a:pt x="1625830" y="310473"/>
                  </a:lnTo>
                  <a:lnTo>
                    <a:pt x="1633786" y="312857"/>
                  </a:lnTo>
                  <a:lnTo>
                    <a:pt x="1641344" y="314446"/>
                  </a:lnTo>
                  <a:lnTo>
                    <a:pt x="1648902" y="316035"/>
                  </a:lnTo>
                  <a:lnTo>
                    <a:pt x="1655664" y="316432"/>
                  </a:lnTo>
                  <a:lnTo>
                    <a:pt x="1662427" y="316035"/>
                  </a:lnTo>
                  <a:lnTo>
                    <a:pt x="1665609" y="315240"/>
                  </a:lnTo>
                  <a:lnTo>
                    <a:pt x="1668393" y="314446"/>
                  </a:lnTo>
                  <a:lnTo>
                    <a:pt x="1671576" y="313651"/>
                  </a:lnTo>
                  <a:lnTo>
                    <a:pt x="1674360" y="312460"/>
                  </a:lnTo>
                  <a:lnTo>
                    <a:pt x="1676747" y="310871"/>
                  </a:lnTo>
                  <a:lnTo>
                    <a:pt x="1679531" y="309282"/>
                  </a:lnTo>
                  <a:lnTo>
                    <a:pt x="1680725" y="321993"/>
                  </a:lnTo>
                  <a:lnTo>
                    <a:pt x="1681123" y="333910"/>
                  </a:lnTo>
                  <a:lnTo>
                    <a:pt x="1681123" y="345430"/>
                  </a:lnTo>
                  <a:lnTo>
                    <a:pt x="1680327" y="356950"/>
                  </a:lnTo>
                  <a:lnTo>
                    <a:pt x="1682316" y="354566"/>
                  </a:lnTo>
                  <a:lnTo>
                    <a:pt x="1683509" y="353772"/>
                  </a:lnTo>
                  <a:lnTo>
                    <a:pt x="1684703" y="353772"/>
                  </a:lnTo>
                  <a:lnTo>
                    <a:pt x="1685896" y="354169"/>
                  </a:lnTo>
                  <a:lnTo>
                    <a:pt x="1687487" y="354964"/>
                  </a:lnTo>
                  <a:lnTo>
                    <a:pt x="1688681" y="356553"/>
                  </a:lnTo>
                  <a:lnTo>
                    <a:pt x="1689874" y="358142"/>
                  </a:lnTo>
                  <a:lnTo>
                    <a:pt x="1692261" y="363703"/>
                  </a:lnTo>
                  <a:lnTo>
                    <a:pt x="1694250" y="370456"/>
                  </a:lnTo>
                  <a:lnTo>
                    <a:pt x="1695841" y="378401"/>
                  </a:lnTo>
                  <a:lnTo>
                    <a:pt x="1697034" y="387934"/>
                  </a:lnTo>
                  <a:lnTo>
                    <a:pt x="1698227" y="398660"/>
                  </a:lnTo>
                  <a:lnTo>
                    <a:pt x="1698625" y="409782"/>
                  </a:lnTo>
                  <a:lnTo>
                    <a:pt x="1698227" y="420905"/>
                  </a:lnTo>
                  <a:lnTo>
                    <a:pt x="1697034" y="431630"/>
                  </a:lnTo>
                  <a:lnTo>
                    <a:pt x="1695841" y="441164"/>
                  </a:lnTo>
                  <a:lnTo>
                    <a:pt x="1694250" y="449108"/>
                  </a:lnTo>
                  <a:lnTo>
                    <a:pt x="1692261" y="456259"/>
                  </a:lnTo>
                  <a:lnTo>
                    <a:pt x="1689874" y="461423"/>
                  </a:lnTo>
                  <a:lnTo>
                    <a:pt x="1688681" y="463012"/>
                  </a:lnTo>
                  <a:lnTo>
                    <a:pt x="1687487" y="464998"/>
                  </a:lnTo>
                  <a:lnTo>
                    <a:pt x="1685896" y="465792"/>
                  </a:lnTo>
                  <a:lnTo>
                    <a:pt x="1684703" y="465792"/>
                  </a:lnTo>
                  <a:lnTo>
                    <a:pt x="1683112" y="465792"/>
                  </a:lnTo>
                  <a:lnTo>
                    <a:pt x="1681520" y="464203"/>
                  </a:lnTo>
                  <a:lnTo>
                    <a:pt x="1680327" y="463012"/>
                  </a:lnTo>
                  <a:lnTo>
                    <a:pt x="1679134" y="461025"/>
                  </a:lnTo>
                  <a:lnTo>
                    <a:pt x="1677940" y="458642"/>
                  </a:lnTo>
                  <a:lnTo>
                    <a:pt x="1676349" y="455464"/>
                  </a:lnTo>
                  <a:lnTo>
                    <a:pt x="1674758" y="447917"/>
                  </a:lnTo>
                  <a:lnTo>
                    <a:pt x="1673565" y="457450"/>
                  </a:lnTo>
                  <a:lnTo>
                    <a:pt x="1671973" y="467381"/>
                  </a:lnTo>
                  <a:lnTo>
                    <a:pt x="1669587" y="476518"/>
                  </a:lnTo>
                  <a:lnTo>
                    <a:pt x="1667200" y="485654"/>
                  </a:lnTo>
                  <a:lnTo>
                    <a:pt x="1664813" y="494393"/>
                  </a:lnTo>
                  <a:lnTo>
                    <a:pt x="1661631" y="502735"/>
                  </a:lnTo>
                  <a:lnTo>
                    <a:pt x="1658449" y="511077"/>
                  </a:lnTo>
                  <a:lnTo>
                    <a:pt x="1654869" y="519419"/>
                  </a:lnTo>
                  <a:lnTo>
                    <a:pt x="1651289" y="526966"/>
                  </a:lnTo>
                  <a:lnTo>
                    <a:pt x="1646913" y="534514"/>
                  </a:lnTo>
                  <a:lnTo>
                    <a:pt x="1642537" y="541664"/>
                  </a:lnTo>
                  <a:lnTo>
                    <a:pt x="1638162" y="548417"/>
                  </a:lnTo>
                  <a:lnTo>
                    <a:pt x="1633388" y="555170"/>
                  </a:lnTo>
                  <a:lnTo>
                    <a:pt x="1628217" y="561526"/>
                  </a:lnTo>
                  <a:lnTo>
                    <a:pt x="1623046" y="567485"/>
                  </a:lnTo>
                  <a:lnTo>
                    <a:pt x="1618272" y="573443"/>
                  </a:lnTo>
                  <a:lnTo>
                    <a:pt x="1612703" y="578607"/>
                  </a:lnTo>
                  <a:lnTo>
                    <a:pt x="1607134" y="583771"/>
                  </a:lnTo>
                  <a:lnTo>
                    <a:pt x="1601565" y="588538"/>
                  </a:lnTo>
                  <a:lnTo>
                    <a:pt x="1596394" y="592510"/>
                  </a:lnTo>
                  <a:lnTo>
                    <a:pt x="1590427" y="596880"/>
                  </a:lnTo>
                  <a:lnTo>
                    <a:pt x="1584460" y="600852"/>
                  </a:lnTo>
                  <a:lnTo>
                    <a:pt x="1578891" y="604030"/>
                  </a:lnTo>
                  <a:lnTo>
                    <a:pt x="1572924" y="607605"/>
                  </a:lnTo>
                  <a:lnTo>
                    <a:pt x="1566958" y="609989"/>
                  </a:lnTo>
                  <a:lnTo>
                    <a:pt x="1560991" y="612372"/>
                  </a:lnTo>
                  <a:lnTo>
                    <a:pt x="1555024" y="614756"/>
                  </a:lnTo>
                  <a:lnTo>
                    <a:pt x="1549853" y="616344"/>
                  </a:lnTo>
                  <a:lnTo>
                    <a:pt x="1543886" y="617536"/>
                  </a:lnTo>
                  <a:lnTo>
                    <a:pt x="1538317" y="618331"/>
                  </a:lnTo>
                  <a:lnTo>
                    <a:pt x="1532748" y="618728"/>
                  </a:lnTo>
                  <a:lnTo>
                    <a:pt x="1527179" y="619125"/>
                  </a:lnTo>
                  <a:lnTo>
                    <a:pt x="1523201" y="618728"/>
                  </a:lnTo>
                  <a:lnTo>
                    <a:pt x="1518428" y="618331"/>
                  </a:lnTo>
                  <a:lnTo>
                    <a:pt x="1513654" y="617536"/>
                  </a:lnTo>
                  <a:lnTo>
                    <a:pt x="1508881" y="615947"/>
                  </a:lnTo>
                  <a:lnTo>
                    <a:pt x="1503709" y="614358"/>
                  </a:lnTo>
                  <a:lnTo>
                    <a:pt x="1498538" y="611975"/>
                  </a:lnTo>
                  <a:lnTo>
                    <a:pt x="1492969" y="609592"/>
                  </a:lnTo>
                  <a:lnTo>
                    <a:pt x="1487798" y="606414"/>
                  </a:lnTo>
                  <a:lnTo>
                    <a:pt x="1482229" y="603633"/>
                  </a:lnTo>
                  <a:lnTo>
                    <a:pt x="1476660" y="599661"/>
                  </a:lnTo>
                  <a:lnTo>
                    <a:pt x="1465522" y="591716"/>
                  </a:lnTo>
                  <a:lnTo>
                    <a:pt x="1454384" y="582580"/>
                  </a:lnTo>
                  <a:lnTo>
                    <a:pt x="1443246" y="572251"/>
                  </a:lnTo>
                  <a:lnTo>
                    <a:pt x="1432108" y="560732"/>
                  </a:lnTo>
                  <a:lnTo>
                    <a:pt x="1421765" y="548020"/>
                  </a:lnTo>
                  <a:lnTo>
                    <a:pt x="1416992" y="541664"/>
                  </a:lnTo>
                  <a:lnTo>
                    <a:pt x="1411821" y="534514"/>
                  </a:lnTo>
                  <a:lnTo>
                    <a:pt x="1407445" y="527364"/>
                  </a:lnTo>
                  <a:lnTo>
                    <a:pt x="1402671" y="520213"/>
                  </a:lnTo>
                  <a:lnTo>
                    <a:pt x="1398296" y="512666"/>
                  </a:lnTo>
                  <a:lnTo>
                    <a:pt x="1394318" y="504721"/>
                  </a:lnTo>
                  <a:lnTo>
                    <a:pt x="1390340" y="496777"/>
                  </a:lnTo>
                  <a:lnTo>
                    <a:pt x="1386760" y="488435"/>
                  </a:lnTo>
                  <a:lnTo>
                    <a:pt x="1383180" y="480490"/>
                  </a:lnTo>
                  <a:lnTo>
                    <a:pt x="1380395" y="472148"/>
                  </a:lnTo>
                  <a:lnTo>
                    <a:pt x="1377213" y="463012"/>
                  </a:lnTo>
                  <a:lnTo>
                    <a:pt x="1374826" y="454272"/>
                  </a:lnTo>
                  <a:lnTo>
                    <a:pt x="1373235" y="460231"/>
                  </a:lnTo>
                  <a:lnTo>
                    <a:pt x="1370848" y="464998"/>
                  </a:lnTo>
                  <a:lnTo>
                    <a:pt x="1369655" y="466189"/>
                  </a:lnTo>
                  <a:lnTo>
                    <a:pt x="1368462" y="467381"/>
                  </a:lnTo>
                  <a:lnTo>
                    <a:pt x="1367268" y="468176"/>
                  </a:lnTo>
                  <a:lnTo>
                    <a:pt x="1366075" y="468573"/>
                  </a:lnTo>
                  <a:lnTo>
                    <a:pt x="1364484" y="468176"/>
                  </a:lnTo>
                  <a:lnTo>
                    <a:pt x="1363291" y="467381"/>
                  </a:lnTo>
                  <a:lnTo>
                    <a:pt x="1361699" y="466189"/>
                  </a:lnTo>
                  <a:lnTo>
                    <a:pt x="1360506" y="463806"/>
                  </a:lnTo>
                  <a:lnTo>
                    <a:pt x="1358119" y="459039"/>
                  </a:lnTo>
                  <a:lnTo>
                    <a:pt x="1356130" y="452286"/>
                  </a:lnTo>
                  <a:lnTo>
                    <a:pt x="1354539" y="443547"/>
                  </a:lnTo>
                  <a:lnTo>
                    <a:pt x="1353346" y="434411"/>
                  </a:lnTo>
                  <a:lnTo>
                    <a:pt x="1352550" y="423685"/>
                  </a:lnTo>
                  <a:lnTo>
                    <a:pt x="1352550" y="412563"/>
                  </a:lnTo>
                  <a:lnTo>
                    <a:pt x="1352550" y="401043"/>
                  </a:lnTo>
                  <a:lnTo>
                    <a:pt x="1353346" y="390715"/>
                  </a:lnTo>
                  <a:lnTo>
                    <a:pt x="1354539" y="381181"/>
                  </a:lnTo>
                  <a:lnTo>
                    <a:pt x="1356130" y="372839"/>
                  </a:lnTo>
                  <a:lnTo>
                    <a:pt x="1358119" y="366086"/>
                  </a:lnTo>
                  <a:lnTo>
                    <a:pt x="1360506" y="360922"/>
                  </a:lnTo>
                  <a:lnTo>
                    <a:pt x="1361699" y="358936"/>
                  </a:lnTo>
                  <a:lnTo>
                    <a:pt x="1363291" y="357744"/>
                  </a:lnTo>
                  <a:lnTo>
                    <a:pt x="1364484" y="356950"/>
                  </a:lnTo>
                  <a:lnTo>
                    <a:pt x="1366075" y="356553"/>
                  </a:lnTo>
                  <a:lnTo>
                    <a:pt x="1366871" y="356950"/>
                  </a:lnTo>
                  <a:lnTo>
                    <a:pt x="1367666" y="357347"/>
                  </a:lnTo>
                  <a:lnTo>
                    <a:pt x="1368064" y="349800"/>
                  </a:lnTo>
                  <a:lnTo>
                    <a:pt x="1368462" y="342252"/>
                  </a:lnTo>
                  <a:lnTo>
                    <a:pt x="1369257" y="335499"/>
                  </a:lnTo>
                  <a:lnTo>
                    <a:pt x="1370053" y="329541"/>
                  </a:lnTo>
                  <a:lnTo>
                    <a:pt x="1369655" y="321596"/>
                  </a:lnTo>
                  <a:lnTo>
                    <a:pt x="1369257" y="314049"/>
                  </a:lnTo>
                  <a:lnTo>
                    <a:pt x="1369257" y="307296"/>
                  </a:lnTo>
                  <a:lnTo>
                    <a:pt x="1369655" y="300543"/>
                  </a:lnTo>
                  <a:lnTo>
                    <a:pt x="1370053" y="294584"/>
                  </a:lnTo>
                  <a:lnTo>
                    <a:pt x="1370848" y="289023"/>
                  </a:lnTo>
                  <a:lnTo>
                    <a:pt x="1372440" y="283461"/>
                  </a:lnTo>
                  <a:lnTo>
                    <a:pt x="1374031" y="278297"/>
                  </a:lnTo>
                  <a:lnTo>
                    <a:pt x="1375622" y="273531"/>
                  </a:lnTo>
                  <a:lnTo>
                    <a:pt x="1377213" y="269558"/>
                  </a:lnTo>
                  <a:lnTo>
                    <a:pt x="1379998" y="265189"/>
                  </a:lnTo>
                  <a:lnTo>
                    <a:pt x="1382384" y="262011"/>
                  </a:lnTo>
                  <a:lnTo>
                    <a:pt x="1384771" y="258436"/>
                  </a:lnTo>
                  <a:lnTo>
                    <a:pt x="1387953" y="255655"/>
                  </a:lnTo>
                  <a:lnTo>
                    <a:pt x="1391136" y="252477"/>
                  </a:lnTo>
                  <a:lnTo>
                    <a:pt x="1394716" y="250491"/>
                  </a:lnTo>
                  <a:lnTo>
                    <a:pt x="1379600" y="250491"/>
                  </a:lnTo>
                  <a:lnTo>
                    <a:pt x="1367666" y="250888"/>
                  </a:lnTo>
                  <a:lnTo>
                    <a:pt x="1357324" y="251683"/>
                  </a:lnTo>
                  <a:lnTo>
                    <a:pt x="1364484" y="248108"/>
                  </a:lnTo>
                  <a:lnTo>
                    <a:pt x="1371644" y="243341"/>
                  </a:lnTo>
                  <a:lnTo>
                    <a:pt x="1379202" y="238177"/>
                  </a:lnTo>
                  <a:lnTo>
                    <a:pt x="1386362" y="232615"/>
                  </a:lnTo>
                  <a:lnTo>
                    <a:pt x="1400285" y="222287"/>
                  </a:lnTo>
                  <a:lnTo>
                    <a:pt x="1406649" y="217520"/>
                  </a:lnTo>
                  <a:lnTo>
                    <a:pt x="1412218" y="214343"/>
                  </a:lnTo>
                  <a:lnTo>
                    <a:pt x="1428528" y="206398"/>
                  </a:lnTo>
                  <a:lnTo>
                    <a:pt x="1444041" y="199645"/>
                  </a:lnTo>
                  <a:lnTo>
                    <a:pt x="1459157" y="194481"/>
                  </a:lnTo>
                  <a:lnTo>
                    <a:pt x="1474273" y="189714"/>
                  </a:lnTo>
                  <a:lnTo>
                    <a:pt x="1488594" y="186139"/>
                  </a:lnTo>
                  <a:lnTo>
                    <a:pt x="1502914" y="183756"/>
                  </a:lnTo>
                  <a:lnTo>
                    <a:pt x="1516439" y="182167"/>
                  </a:lnTo>
                  <a:lnTo>
                    <a:pt x="1529566" y="180975"/>
                  </a:lnTo>
                  <a:close/>
                  <a:moveTo>
                    <a:pt x="392103" y="180975"/>
                  </a:moveTo>
                  <a:lnTo>
                    <a:pt x="405170" y="180975"/>
                  </a:lnTo>
                  <a:lnTo>
                    <a:pt x="417445" y="181372"/>
                  </a:lnTo>
                  <a:lnTo>
                    <a:pt x="428532" y="182564"/>
                  </a:lnTo>
                  <a:lnTo>
                    <a:pt x="440015" y="184153"/>
                  </a:lnTo>
                  <a:lnTo>
                    <a:pt x="451102" y="186139"/>
                  </a:lnTo>
                  <a:lnTo>
                    <a:pt x="461001" y="188920"/>
                  </a:lnTo>
                  <a:lnTo>
                    <a:pt x="471296" y="191700"/>
                  </a:lnTo>
                  <a:lnTo>
                    <a:pt x="480404" y="195275"/>
                  </a:lnTo>
                  <a:lnTo>
                    <a:pt x="489115" y="198453"/>
                  </a:lnTo>
                  <a:lnTo>
                    <a:pt x="497430" y="202426"/>
                  </a:lnTo>
                  <a:lnTo>
                    <a:pt x="505349" y="206398"/>
                  </a:lnTo>
                  <a:lnTo>
                    <a:pt x="512873" y="210370"/>
                  </a:lnTo>
                  <a:lnTo>
                    <a:pt x="519604" y="214740"/>
                  </a:lnTo>
                  <a:lnTo>
                    <a:pt x="525543" y="218315"/>
                  </a:lnTo>
                  <a:lnTo>
                    <a:pt x="536234" y="225862"/>
                  </a:lnTo>
                  <a:lnTo>
                    <a:pt x="544550" y="232615"/>
                  </a:lnTo>
                  <a:lnTo>
                    <a:pt x="550489" y="238177"/>
                  </a:lnTo>
                  <a:lnTo>
                    <a:pt x="555637" y="243341"/>
                  </a:lnTo>
                  <a:lnTo>
                    <a:pt x="554053" y="246519"/>
                  </a:lnTo>
                  <a:lnTo>
                    <a:pt x="551677" y="250888"/>
                  </a:lnTo>
                  <a:lnTo>
                    <a:pt x="548905" y="256052"/>
                  </a:lnTo>
                  <a:lnTo>
                    <a:pt x="544946" y="262011"/>
                  </a:lnTo>
                  <a:lnTo>
                    <a:pt x="540194" y="268367"/>
                  </a:lnTo>
                  <a:lnTo>
                    <a:pt x="534255" y="275120"/>
                  </a:lnTo>
                  <a:lnTo>
                    <a:pt x="527523" y="281078"/>
                  </a:lnTo>
                  <a:lnTo>
                    <a:pt x="523564" y="284256"/>
                  </a:lnTo>
                  <a:lnTo>
                    <a:pt x="519604" y="286639"/>
                  </a:lnTo>
                  <a:lnTo>
                    <a:pt x="515248" y="289420"/>
                  </a:lnTo>
                  <a:lnTo>
                    <a:pt x="510497" y="291803"/>
                  </a:lnTo>
                  <a:lnTo>
                    <a:pt x="505745" y="293790"/>
                  </a:lnTo>
                  <a:lnTo>
                    <a:pt x="500598" y="295776"/>
                  </a:lnTo>
                  <a:lnTo>
                    <a:pt x="495054" y="296967"/>
                  </a:lnTo>
                  <a:lnTo>
                    <a:pt x="489511" y="297762"/>
                  </a:lnTo>
                  <a:lnTo>
                    <a:pt x="483175" y="298159"/>
                  </a:lnTo>
                  <a:lnTo>
                    <a:pt x="477236" y="298159"/>
                  </a:lnTo>
                  <a:lnTo>
                    <a:pt x="470504" y="297762"/>
                  </a:lnTo>
                  <a:lnTo>
                    <a:pt x="463773" y="296570"/>
                  </a:lnTo>
                  <a:lnTo>
                    <a:pt x="456646" y="294584"/>
                  </a:lnTo>
                  <a:lnTo>
                    <a:pt x="449122" y="292201"/>
                  </a:lnTo>
                  <a:lnTo>
                    <a:pt x="441599" y="289420"/>
                  </a:lnTo>
                  <a:lnTo>
                    <a:pt x="433680" y="285448"/>
                  </a:lnTo>
                  <a:lnTo>
                    <a:pt x="424572" y="280681"/>
                  </a:lnTo>
                  <a:lnTo>
                    <a:pt x="414673" y="276708"/>
                  </a:lnTo>
                  <a:lnTo>
                    <a:pt x="453082" y="295776"/>
                  </a:lnTo>
                  <a:lnTo>
                    <a:pt x="471296" y="303720"/>
                  </a:lnTo>
                  <a:lnTo>
                    <a:pt x="480008" y="306898"/>
                  </a:lnTo>
                  <a:lnTo>
                    <a:pt x="488323" y="310473"/>
                  </a:lnTo>
                  <a:lnTo>
                    <a:pt x="496242" y="312857"/>
                  </a:lnTo>
                  <a:lnTo>
                    <a:pt x="503765" y="314446"/>
                  </a:lnTo>
                  <a:lnTo>
                    <a:pt x="511289" y="316035"/>
                  </a:lnTo>
                  <a:lnTo>
                    <a:pt x="518020" y="316432"/>
                  </a:lnTo>
                  <a:lnTo>
                    <a:pt x="524751" y="316035"/>
                  </a:lnTo>
                  <a:lnTo>
                    <a:pt x="527919" y="315240"/>
                  </a:lnTo>
                  <a:lnTo>
                    <a:pt x="530691" y="314446"/>
                  </a:lnTo>
                  <a:lnTo>
                    <a:pt x="533859" y="313651"/>
                  </a:lnTo>
                  <a:lnTo>
                    <a:pt x="536234" y="312460"/>
                  </a:lnTo>
                  <a:lnTo>
                    <a:pt x="539402" y="310871"/>
                  </a:lnTo>
                  <a:lnTo>
                    <a:pt x="541382" y="309282"/>
                  </a:lnTo>
                  <a:lnTo>
                    <a:pt x="542966" y="321993"/>
                  </a:lnTo>
                  <a:lnTo>
                    <a:pt x="543362" y="333910"/>
                  </a:lnTo>
                  <a:lnTo>
                    <a:pt x="542966" y="345430"/>
                  </a:lnTo>
                  <a:lnTo>
                    <a:pt x="542570" y="356950"/>
                  </a:lnTo>
                  <a:lnTo>
                    <a:pt x="544550" y="354566"/>
                  </a:lnTo>
                  <a:lnTo>
                    <a:pt x="545738" y="353772"/>
                  </a:lnTo>
                  <a:lnTo>
                    <a:pt x="546925" y="353772"/>
                  </a:lnTo>
                  <a:lnTo>
                    <a:pt x="548113" y="354169"/>
                  </a:lnTo>
                  <a:lnTo>
                    <a:pt x="549301" y="354964"/>
                  </a:lnTo>
                  <a:lnTo>
                    <a:pt x="550489" y="356553"/>
                  </a:lnTo>
                  <a:lnTo>
                    <a:pt x="551677" y="358142"/>
                  </a:lnTo>
                  <a:lnTo>
                    <a:pt x="554449" y="363703"/>
                  </a:lnTo>
                  <a:lnTo>
                    <a:pt x="556429" y="370456"/>
                  </a:lnTo>
                  <a:lnTo>
                    <a:pt x="558012" y="378401"/>
                  </a:lnTo>
                  <a:lnTo>
                    <a:pt x="559596" y="387934"/>
                  </a:lnTo>
                  <a:lnTo>
                    <a:pt x="560388" y="398660"/>
                  </a:lnTo>
                  <a:lnTo>
                    <a:pt x="560388" y="409782"/>
                  </a:lnTo>
                  <a:lnTo>
                    <a:pt x="560388" y="420905"/>
                  </a:lnTo>
                  <a:lnTo>
                    <a:pt x="559596" y="431630"/>
                  </a:lnTo>
                  <a:lnTo>
                    <a:pt x="558012" y="441164"/>
                  </a:lnTo>
                  <a:lnTo>
                    <a:pt x="556429" y="449108"/>
                  </a:lnTo>
                  <a:lnTo>
                    <a:pt x="554449" y="456259"/>
                  </a:lnTo>
                  <a:lnTo>
                    <a:pt x="551677" y="461423"/>
                  </a:lnTo>
                  <a:lnTo>
                    <a:pt x="550489" y="463012"/>
                  </a:lnTo>
                  <a:lnTo>
                    <a:pt x="549301" y="464998"/>
                  </a:lnTo>
                  <a:lnTo>
                    <a:pt x="548113" y="465792"/>
                  </a:lnTo>
                  <a:lnTo>
                    <a:pt x="546925" y="465792"/>
                  </a:lnTo>
                  <a:lnTo>
                    <a:pt x="544946" y="465792"/>
                  </a:lnTo>
                  <a:lnTo>
                    <a:pt x="543758" y="464203"/>
                  </a:lnTo>
                  <a:lnTo>
                    <a:pt x="542570" y="463012"/>
                  </a:lnTo>
                  <a:lnTo>
                    <a:pt x="541382" y="461025"/>
                  </a:lnTo>
                  <a:lnTo>
                    <a:pt x="540194" y="458642"/>
                  </a:lnTo>
                  <a:lnTo>
                    <a:pt x="539006" y="455464"/>
                  </a:lnTo>
                  <a:lnTo>
                    <a:pt x="536630" y="447917"/>
                  </a:lnTo>
                  <a:lnTo>
                    <a:pt x="535442" y="457450"/>
                  </a:lnTo>
                  <a:lnTo>
                    <a:pt x="533859" y="467381"/>
                  </a:lnTo>
                  <a:lnTo>
                    <a:pt x="531483" y="476518"/>
                  </a:lnTo>
                  <a:lnTo>
                    <a:pt x="529503" y="485654"/>
                  </a:lnTo>
                  <a:lnTo>
                    <a:pt x="527127" y="494393"/>
                  </a:lnTo>
                  <a:lnTo>
                    <a:pt x="523564" y="502735"/>
                  </a:lnTo>
                  <a:lnTo>
                    <a:pt x="520792" y="511077"/>
                  </a:lnTo>
                  <a:lnTo>
                    <a:pt x="516832" y="519419"/>
                  </a:lnTo>
                  <a:lnTo>
                    <a:pt x="513269" y="526966"/>
                  </a:lnTo>
                  <a:lnTo>
                    <a:pt x="508913" y="534514"/>
                  </a:lnTo>
                  <a:lnTo>
                    <a:pt x="504557" y="541664"/>
                  </a:lnTo>
                  <a:lnTo>
                    <a:pt x="500598" y="548417"/>
                  </a:lnTo>
                  <a:lnTo>
                    <a:pt x="495450" y="555170"/>
                  </a:lnTo>
                  <a:lnTo>
                    <a:pt x="490699" y="561526"/>
                  </a:lnTo>
                  <a:lnTo>
                    <a:pt x="485947" y="567485"/>
                  </a:lnTo>
                  <a:lnTo>
                    <a:pt x="480404" y="573443"/>
                  </a:lnTo>
                  <a:lnTo>
                    <a:pt x="475256" y="578607"/>
                  </a:lnTo>
                  <a:lnTo>
                    <a:pt x="469713" y="583771"/>
                  </a:lnTo>
                  <a:lnTo>
                    <a:pt x="464565" y="588538"/>
                  </a:lnTo>
                  <a:lnTo>
                    <a:pt x="458625" y="592510"/>
                  </a:lnTo>
                  <a:lnTo>
                    <a:pt x="453082" y="596880"/>
                  </a:lnTo>
                  <a:lnTo>
                    <a:pt x="447142" y="600852"/>
                  </a:lnTo>
                  <a:lnTo>
                    <a:pt x="441203" y="604030"/>
                  </a:lnTo>
                  <a:lnTo>
                    <a:pt x="435263" y="607605"/>
                  </a:lnTo>
                  <a:lnTo>
                    <a:pt x="429720" y="609989"/>
                  </a:lnTo>
                  <a:lnTo>
                    <a:pt x="424177" y="612372"/>
                  </a:lnTo>
                  <a:lnTo>
                    <a:pt x="418237" y="614756"/>
                  </a:lnTo>
                  <a:lnTo>
                    <a:pt x="412298" y="616344"/>
                  </a:lnTo>
                  <a:lnTo>
                    <a:pt x="406754" y="617536"/>
                  </a:lnTo>
                  <a:lnTo>
                    <a:pt x="401211" y="618331"/>
                  </a:lnTo>
                  <a:lnTo>
                    <a:pt x="395667" y="618728"/>
                  </a:lnTo>
                  <a:lnTo>
                    <a:pt x="390520" y="619125"/>
                  </a:lnTo>
                  <a:lnTo>
                    <a:pt x="385768" y="618728"/>
                  </a:lnTo>
                  <a:lnTo>
                    <a:pt x="381017" y="618331"/>
                  </a:lnTo>
                  <a:lnTo>
                    <a:pt x="376265" y="617536"/>
                  </a:lnTo>
                  <a:lnTo>
                    <a:pt x="371909" y="615947"/>
                  </a:lnTo>
                  <a:lnTo>
                    <a:pt x="366762" y="614358"/>
                  </a:lnTo>
                  <a:lnTo>
                    <a:pt x="361218" y="611975"/>
                  </a:lnTo>
                  <a:lnTo>
                    <a:pt x="356467" y="609592"/>
                  </a:lnTo>
                  <a:lnTo>
                    <a:pt x="350923" y="606414"/>
                  </a:lnTo>
                  <a:lnTo>
                    <a:pt x="345380" y="603633"/>
                  </a:lnTo>
                  <a:lnTo>
                    <a:pt x="339836" y="599661"/>
                  </a:lnTo>
                  <a:lnTo>
                    <a:pt x="328353" y="591716"/>
                  </a:lnTo>
                  <a:lnTo>
                    <a:pt x="317662" y="582580"/>
                  </a:lnTo>
                  <a:lnTo>
                    <a:pt x="306575" y="572251"/>
                  </a:lnTo>
                  <a:lnTo>
                    <a:pt x="295884" y="560732"/>
                  </a:lnTo>
                  <a:lnTo>
                    <a:pt x="285193" y="548020"/>
                  </a:lnTo>
                  <a:lnTo>
                    <a:pt x="280046" y="541664"/>
                  </a:lnTo>
                  <a:lnTo>
                    <a:pt x="275690" y="534514"/>
                  </a:lnTo>
                  <a:lnTo>
                    <a:pt x="270543" y="527364"/>
                  </a:lnTo>
                  <a:lnTo>
                    <a:pt x="266187" y="520213"/>
                  </a:lnTo>
                  <a:lnTo>
                    <a:pt x="261832" y="512666"/>
                  </a:lnTo>
                  <a:lnTo>
                    <a:pt x="257872" y="504721"/>
                  </a:lnTo>
                  <a:lnTo>
                    <a:pt x="253516" y="496777"/>
                  </a:lnTo>
                  <a:lnTo>
                    <a:pt x="250349" y="488435"/>
                  </a:lnTo>
                  <a:lnTo>
                    <a:pt x="246785" y="480490"/>
                  </a:lnTo>
                  <a:lnTo>
                    <a:pt x="244013" y="472148"/>
                  </a:lnTo>
                  <a:lnTo>
                    <a:pt x="240846" y="463012"/>
                  </a:lnTo>
                  <a:lnTo>
                    <a:pt x="238470" y="454272"/>
                  </a:lnTo>
                  <a:lnTo>
                    <a:pt x="236490" y="460231"/>
                  </a:lnTo>
                  <a:lnTo>
                    <a:pt x="234114" y="464998"/>
                  </a:lnTo>
                  <a:lnTo>
                    <a:pt x="233322" y="466189"/>
                  </a:lnTo>
                  <a:lnTo>
                    <a:pt x="232134" y="467381"/>
                  </a:lnTo>
                  <a:lnTo>
                    <a:pt x="230946" y="468176"/>
                  </a:lnTo>
                  <a:lnTo>
                    <a:pt x="229759" y="468573"/>
                  </a:lnTo>
                  <a:lnTo>
                    <a:pt x="228175" y="468176"/>
                  </a:lnTo>
                  <a:lnTo>
                    <a:pt x="226591" y="467381"/>
                  </a:lnTo>
                  <a:lnTo>
                    <a:pt x="225403" y="466189"/>
                  </a:lnTo>
                  <a:lnTo>
                    <a:pt x="224215" y="463806"/>
                  </a:lnTo>
                  <a:lnTo>
                    <a:pt x="222235" y="459039"/>
                  </a:lnTo>
                  <a:lnTo>
                    <a:pt x="219860" y="452286"/>
                  </a:lnTo>
                  <a:lnTo>
                    <a:pt x="218276" y="443547"/>
                  </a:lnTo>
                  <a:lnTo>
                    <a:pt x="217088" y="434411"/>
                  </a:lnTo>
                  <a:lnTo>
                    <a:pt x="216296" y="423685"/>
                  </a:lnTo>
                  <a:lnTo>
                    <a:pt x="215900" y="412563"/>
                  </a:lnTo>
                  <a:lnTo>
                    <a:pt x="216296" y="401043"/>
                  </a:lnTo>
                  <a:lnTo>
                    <a:pt x="217088" y="390715"/>
                  </a:lnTo>
                  <a:lnTo>
                    <a:pt x="218276" y="381181"/>
                  </a:lnTo>
                  <a:lnTo>
                    <a:pt x="219860" y="372839"/>
                  </a:lnTo>
                  <a:lnTo>
                    <a:pt x="222235" y="366086"/>
                  </a:lnTo>
                  <a:lnTo>
                    <a:pt x="224215" y="360922"/>
                  </a:lnTo>
                  <a:lnTo>
                    <a:pt x="225403" y="358936"/>
                  </a:lnTo>
                  <a:lnTo>
                    <a:pt x="226591" y="357744"/>
                  </a:lnTo>
                  <a:lnTo>
                    <a:pt x="228175" y="356950"/>
                  </a:lnTo>
                  <a:lnTo>
                    <a:pt x="229759" y="356553"/>
                  </a:lnTo>
                  <a:lnTo>
                    <a:pt x="230551" y="356950"/>
                  </a:lnTo>
                  <a:lnTo>
                    <a:pt x="231342" y="357347"/>
                  </a:lnTo>
                  <a:lnTo>
                    <a:pt x="232134" y="342252"/>
                  </a:lnTo>
                  <a:lnTo>
                    <a:pt x="232530" y="335499"/>
                  </a:lnTo>
                  <a:lnTo>
                    <a:pt x="233718" y="329541"/>
                  </a:lnTo>
                  <a:lnTo>
                    <a:pt x="232926" y="321596"/>
                  </a:lnTo>
                  <a:lnTo>
                    <a:pt x="232926" y="314049"/>
                  </a:lnTo>
                  <a:lnTo>
                    <a:pt x="232926" y="307296"/>
                  </a:lnTo>
                  <a:lnTo>
                    <a:pt x="232926" y="300543"/>
                  </a:lnTo>
                  <a:lnTo>
                    <a:pt x="233718" y="294584"/>
                  </a:lnTo>
                  <a:lnTo>
                    <a:pt x="234906" y="289023"/>
                  </a:lnTo>
                  <a:lnTo>
                    <a:pt x="236094" y="283461"/>
                  </a:lnTo>
                  <a:lnTo>
                    <a:pt x="237282" y="278297"/>
                  </a:lnTo>
                  <a:lnTo>
                    <a:pt x="238866" y="273531"/>
                  </a:lnTo>
                  <a:lnTo>
                    <a:pt x="240846" y="269558"/>
                  </a:lnTo>
                  <a:lnTo>
                    <a:pt x="243617" y="265189"/>
                  </a:lnTo>
                  <a:lnTo>
                    <a:pt x="245597" y="262011"/>
                  </a:lnTo>
                  <a:lnTo>
                    <a:pt x="248765" y="258436"/>
                  </a:lnTo>
                  <a:lnTo>
                    <a:pt x="251537" y="255655"/>
                  </a:lnTo>
                  <a:lnTo>
                    <a:pt x="255100" y="252477"/>
                  </a:lnTo>
                  <a:lnTo>
                    <a:pt x="258268" y="250491"/>
                  </a:lnTo>
                  <a:lnTo>
                    <a:pt x="243221" y="250491"/>
                  </a:lnTo>
                  <a:lnTo>
                    <a:pt x="231342" y="250888"/>
                  </a:lnTo>
                  <a:lnTo>
                    <a:pt x="221443" y="251683"/>
                  </a:lnTo>
                  <a:lnTo>
                    <a:pt x="228175" y="248108"/>
                  </a:lnTo>
                  <a:lnTo>
                    <a:pt x="235302" y="243341"/>
                  </a:lnTo>
                  <a:lnTo>
                    <a:pt x="242825" y="238177"/>
                  </a:lnTo>
                  <a:lnTo>
                    <a:pt x="249953" y="232615"/>
                  </a:lnTo>
                  <a:lnTo>
                    <a:pt x="263811" y="222287"/>
                  </a:lnTo>
                  <a:lnTo>
                    <a:pt x="270147" y="217520"/>
                  </a:lnTo>
                  <a:lnTo>
                    <a:pt x="276086" y="214343"/>
                  </a:lnTo>
                  <a:lnTo>
                    <a:pt x="291925" y="206398"/>
                  </a:lnTo>
                  <a:lnTo>
                    <a:pt x="307367" y="199645"/>
                  </a:lnTo>
                  <a:lnTo>
                    <a:pt x="322810" y="194481"/>
                  </a:lnTo>
                  <a:lnTo>
                    <a:pt x="337461" y="189714"/>
                  </a:lnTo>
                  <a:lnTo>
                    <a:pt x="351715" y="186139"/>
                  </a:lnTo>
                  <a:lnTo>
                    <a:pt x="365574" y="183756"/>
                  </a:lnTo>
                  <a:lnTo>
                    <a:pt x="379037" y="182167"/>
                  </a:lnTo>
                  <a:lnTo>
                    <a:pt x="392103" y="180975"/>
                  </a:lnTo>
                  <a:close/>
                  <a:moveTo>
                    <a:pt x="958250" y="0"/>
                  </a:moveTo>
                  <a:lnTo>
                    <a:pt x="974507" y="0"/>
                  </a:lnTo>
                  <a:lnTo>
                    <a:pt x="989971" y="397"/>
                  </a:lnTo>
                  <a:lnTo>
                    <a:pt x="1004642" y="1986"/>
                  </a:lnTo>
                  <a:lnTo>
                    <a:pt x="1018917" y="4369"/>
                  </a:lnTo>
                  <a:lnTo>
                    <a:pt x="1032795" y="6752"/>
                  </a:lnTo>
                  <a:lnTo>
                    <a:pt x="1045880" y="9929"/>
                  </a:lnTo>
                  <a:lnTo>
                    <a:pt x="1058172" y="13900"/>
                  </a:lnTo>
                  <a:lnTo>
                    <a:pt x="1070067" y="18269"/>
                  </a:lnTo>
                  <a:lnTo>
                    <a:pt x="1081170" y="22241"/>
                  </a:lnTo>
                  <a:lnTo>
                    <a:pt x="1091876" y="27404"/>
                  </a:lnTo>
                  <a:lnTo>
                    <a:pt x="1101392" y="32170"/>
                  </a:lnTo>
                  <a:lnTo>
                    <a:pt x="1110908" y="36936"/>
                  </a:lnTo>
                  <a:lnTo>
                    <a:pt x="1119235" y="42099"/>
                  </a:lnTo>
                  <a:lnTo>
                    <a:pt x="1127166" y="47262"/>
                  </a:lnTo>
                  <a:lnTo>
                    <a:pt x="1134303" y="52425"/>
                  </a:lnTo>
                  <a:lnTo>
                    <a:pt x="1140647" y="56794"/>
                  </a:lnTo>
                  <a:lnTo>
                    <a:pt x="1151353" y="65531"/>
                  </a:lnTo>
                  <a:lnTo>
                    <a:pt x="1159283" y="72680"/>
                  </a:lnTo>
                  <a:lnTo>
                    <a:pt x="1165628" y="78240"/>
                  </a:lnTo>
                  <a:lnTo>
                    <a:pt x="1163645" y="83006"/>
                  </a:lnTo>
                  <a:lnTo>
                    <a:pt x="1160473" y="88567"/>
                  </a:lnTo>
                  <a:lnTo>
                    <a:pt x="1156904" y="94921"/>
                  </a:lnTo>
                  <a:lnTo>
                    <a:pt x="1151749" y="102467"/>
                  </a:lnTo>
                  <a:lnTo>
                    <a:pt x="1145802" y="110410"/>
                  </a:lnTo>
                  <a:lnTo>
                    <a:pt x="1141837" y="114779"/>
                  </a:lnTo>
                  <a:lnTo>
                    <a:pt x="1138268" y="118354"/>
                  </a:lnTo>
                  <a:lnTo>
                    <a:pt x="1133906" y="122722"/>
                  </a:lnTo>
                  <a:lnTo>
                    <a:pt x="1129545" y="126694"/>
                  </a:lnTo>
                  <a:lnTo>
                    <a:pt x="1124786" y="130268"/>
                  </a:lnTo>
                  <a:lnTo>
                    <a:pt x="1119632" y="134240"/>
                  </a:lnTo>
                  <a:lnTo>
                    <a:pt x="1114081" y="137020"/>
                  </a:lnTo>
                  <a:lnTo>
                    <a:pt x="1108133" y="140197"/>
                  </a:lnTo>
                  <a:lnTo>
                    <a:pt x="1101789" y="142580"/>
                  </a:lnTo>
                  <a:lnTo>
                    <a:pt x="1095841" y="144566"/>
                  </a:lnTo>
                  <a:lnTo>
                    <a:pt x="1089100" y="146552"/>
                  </a:lnTo>
                  <a:lnTo>
                    <a:pt x="1081170" y="147743"/>
                  </a:lnTo>
                  <a:lnTo>
                    <a:pt x="1073636" y="148140"/>
                  </a:lnTo>
                  <a:lnTo>
                    <a:pt x="1066102" y="148140"/>
                  </a:lnTo>
                  <a:lnTo>
                    <a:pt x="1057775" y="147743"/>
                  </a:lnTo>
                  <a:lnTo>
                    <a:pt x="1049052" y="145758"/>
                  </a:lnTo>
                  <a:lnTo>
                    <a:pt x="1039932" y="143772"/>
                  </a:lnTo>
                  <a:lnTo>
                    <a:pt x="1030812" y="140992"/>
                  </a:lnTo>
                  <a:lnTo>
                    <a:pt x="1021296" y="136623"/>
                  </a:lnTo>
                  <a:lnTo>
                    <a:pt x="1010590" y="131857"/>
                  </a:lnTo>
                  <a:lnTo>
                    <a:pt x="998695" y="126297"/>
                  </a:lnTo>
                  <a:lnTo>
                    <a:pt x="987196" y="121134"/>
                  </a:lnTo>
                  <a:lnTo>
                    <a:pt x="1011383" y="133446"/>
                  </a:lnTo>
                  <a:lnTo>
                    <a:pt x="1035571" y="144566"/>
                  </a:lnTo>
                  <a:lnTo>
                    <a:pt x="1047070" y="150126"/>
                  </a:lnTo>
                  <a:lnTo>
                    <a:pt x="1058172" y="155289"/>
                  </a:lnTo>
                  <a:lnTo>
                    <a:pt x="1069274" y="159261"/>
                  </a:lnTo>
                  <a:lnTo>
                    <a:pt x="1079980" y="163233"/>
                  </a:lnTo>
                  <a:lnTo>
                    <a:pt x="1090290" y="166807"/>
                  </a:lnTo>
                  <a:lnTo>
                    <a:pt x="1099806" y="169190"/>
                  </a:lnTo>
                  <a:lnTo>
                    <a:pt x="1109322" y="170381"/>
                  </a:lnTo>
                  <a:lnTo>
                    <a:pt x="1118046" y="171176"/>
                  </a:lnTo>
                  <a:lnTo>
                    <a:pt x="1122011" y="171176"/>
                  </a:lnTo>
                  <a:lnTo>
                    <a:pt x="1126373" y="170779"/>
                  </a:lnTo>
                  <a:lnTo>
                    <a:pt x="1130338" y="169984"/>
                  </a:lnTo>
                  <a:lnTo>
                    <a:pt x="1133906" y="169190"/>
                  </a:lnTo>
                  <a:lnTo>
                    <a:pt x="1137475" y="167998"/>
                  </a:lnTo>
                  <a:lnTo>
                    <a:pt x="1141044" y="166013"/>
                  </a:lnTo>
                  <a:lnTo>
                    <a:pt x="1144612" y="164027"/>
                  </a:lnTo>
                  <a:lnTo>
                    <a:pt x="1147388" y="162041"/>
                  </a:lnTo>
                  <a:lnTo>
                    <a:pt x="1148181" y="170381"/>
                  </a:lnTo>
                  <a:lnTo>
                    <a:pt x="1148974" y="178325"/>
                  </a:lnTo>
                  <a:lnTo>
                    <a:pt x="1150163" y="193417"/>
                  </a:lnTo>
                  <a:lnTo>
                    <a:pt x="1149767" y="208112"/>
                  </a:lnTo>
                  <a:lnTo>
                    <a:pt x="1148577" y="222012"/>
                  </a:lnTo>
                  <a:lnTo>
                    <a:pt x="1150163" y="220424"/>
                  </a:lnTo>
                  <a:lnTo>
                    <a:pt x="1151353" y="219232"/>
                  </a:lnTo>
                  <a:lnTo>
                    <a:pt x="1152543" y="218835"/>
                  </a:lnTo>
                  <a:lnTo>
                    <a:pt x="1154129" y="218438"/>
                  </a:lnTo>
                  <a:lnTo>
                    <a:pt x="1155715" y="218835"/>
                  </a:lnTo>
                  <a:lnTo>
                    <a:pt x="1157697" y="219629"/>
                  </a:lnTo>
                  <a:lnTo>
                    <a:pt x="1159283" y="222012"/>
                  </a:lnTo>
                  <a:lnTo>
                    <a:pt x="1160869" y="223998"/>
                  </a:lnTo>
                  <a:lnTo>
                    <a:pt x="1162059" y="226778"/>
                  </a:lnTo>
                  <a:lnTo>
                    <a:pt x="1164041" y="230750"/>
                  </a:lnTo>
                  <a:lnTo>
                    <a:pt x="1166421" y="239090"/>
                  </a:lnTo>
                  <a:lnTo>
                    <a:pt x="1168403" y="249813"/>
                  </a:lnTo>
                  <a:lnTo>
                    <a:pt x="1169989" y="261728"/>
                  </a:lnTo>
                  <a:lnTo>
                    <a:pt x="1171179" y="275232"/>
                  </a:lnTo>
                  <a:lnTo>
                    <a:pt x="1171575" y="289529"/>
                  </a:lnTo>
                  <a:lnTo>
                    <a:pt x="1171179" y="303827"/>
                  </a:lnTo>
                  <a:lnTo>
                    <a:pt x="1169989" y="316933"/>
                  </a:lnTo>
                  <a:lnTo>
                    <a:pt x="1168403" y="328848"/>
                  </a:lnTo>
                  <a:lnTo>
                    <a:pt x="1166421" y="339174"/>
                  </a:lnTo>
                  <a:lnTo>
                    <a:pt x="1164041" y="347912"/>
                  </a:lnTo>
                  <a:lnTo>
                    <a:pt x="1162059" y="351486"/>
                  </a:lnTo>
                  <a:lnTo>
                    <a:pt x="1160869" y="354266"/>
                  </a:lnTo>
                  <a:lnTo>
                    <a:pt x="1159283" y="357047"/>
                  </a:lnTo>
                  <a:lnTo>
                    <a:pt x="1157697" y="358635"/>
                  </a:lnTo>
                  <a:lnTo>
                    <a:pt x="1155715" y="359827"/>
                  </a:lnTo>
                  <a:lnTo>
                    <a:pt x="1154129" y="360224"/>
                  </a:lnTo>
                  <a:lnTo>
                    <a:pt x="1152146" y="359827"/>
                  </a:lnTo>
                  <a:lnTo>
                    <a:pt x="1150560" y="358635"/>
                  </a:lnTo>
                  <a:lnTo>
                    <a:pt x="1148577" y="356649"/>
                  </a:lnTo>
                  <a:lnTo>
                    <a:pt x="1146991" y="353869"/>
                  </a:lnTo>
                  <a:lnTo>
                    <a:pt x="1145405" y="351089"/>
                  </a:lnTo>
                  <a:lnTo>
                    <a:pt x="1144216" y="346720"/>
                  </a:lnTo>
                  <a:lnTo>
                    <a:pt x="1141440" y="337586"/>
                  </a:lnTo>
                  <a:lnTo>
                    <a:pt x="1139854" y="350295"/>
                  </a:lnTo>
                  <a:lnTo>
                    <a:pt x="1137871" y="361812"/>
                  </a:lnTo>
                  <a:lnTo>
                    <a:pt x="1135096" y="373727"/>
                  </a:lnTo>
                  <a:lnTo>
                    <a:pt x="1132320" y="385245"/>
                  </a:lnTo>
                  <a:lnTo>
                    <a:pt x="1128752" y="395968"/>
                  </a:lnTo>
                  <a:lnTo>
                    <a:pt x="1125183" y="407089"/>
                  </a:lnTo>
                  <a:lnTo>
                    <a:pt x="1120821" y="417812"/>
                  </a:lnTo>
                  <a:lnTo>
                    <a:pt x="1116460" y="427741"/>
                  </a:lnTo>
                  <a:lnTo>
                    <a:pt x="1111701" y="437273"/>
                  </a:lnTo>
                  <a:lnTo>
                    <a:pt x="1106547" y="446805"/>
                  </a:lnTo>
                  <a:lnTo>
                    <a:pt x="1100996" y="455939"/>
                  </a:lnTo>
                  <a:lnTo>
                    <a:pt x="1095444" y="464280"/>
                  </a:lnTo>
                  <a:lnTo>
                    <a:pt x="1089497" y="473017"/>
                  </a:lnTo>
                  <a:lnTo>
                    <a:pt x="1083152" y="480960"/>
                  </a:lnTo>
                  <a:lnTo>
                    <a:pt x="1076808" y="488506"/>
                  </a:lnTo>
                  <a:lnTo>
                    <a:pt x="1070464" y="495655"/>
                  </a:lnTo>
                  <a:lnTo>
                    <a:pt x="1063723" y="502407"/>
                  </a:lnTo>
                  <a:lnTo>
                    <a:pt x="1056586" y="509159"/>
                  </a:lnTo>
                  <a:lnTo>
                    <a:pt x="1049845" y="515116"/>
                  </a:lnTo>
                  <a:lnTo>
                    <a:pt x="1042708" y="520676"/>
                  </a:lnTo>
                  <a:lnTo>
                    <a:pt x="1035174" y="525442"/>
                  </a:lnTo>
                  <a:lnTo>
                    <a:pt x="1028037" y="530605"/>
                  </a:lnTo>
                  <a:lnTo>
                    <a:pt x="1020503" y="534974"/>
                  </a:lnTo>
                  <a:lnTo>
                    <a:pt x="1012969" y="538549"/>
                  </a:lnTo>
                  <a:lnTo>
                    <a:pt x="1005832" y="542520"/>
                  </a:lnTo>
                  <a:lnTo>
                    <a:pt x="998298" y="545300"/>
                  </a:lnTo>
                  <a:lnTo>
                    <a:pt x="991161" y="548081"/>
                  </a:lnTo>
                  <a:lnTo>
                    <a:pt x="984024" y="550067"/>
                  </a:lnTo>
                  <a:lnTo>
                    <a:pt x="976886" y="551655"/>
                  </a:lnTo>
                  <a:lnTo>
                    <a:pt x="969749" y="553244"/>
                  </a:lnTo>
                  <a:lnTo>
                    <a:pt x="962612" y="554038"/>
                  </a:lnTo>
                  <a:lnTo>
                    <a:pt x="955871" y="554038"/>
                  </a:lnTo>
                  <a:lnTo>
                    <a:pt x="950320" y="553641"/>
                  </a:lnTo>
                  <a:lnTo>
                    <a:pt x="944372" y="553244"/>
                  </a:lnTo>
                  <a:lnTo>
                    <a:pt x="938424" y="551655"/>
                  </a:lnTo>
                  <a:lnTo>
                    <a:pt x="932080" y="549669"/>
                  </a:lnTo>
                  <a:lnTo>
                    <a:pt x="925736" y="547683"/>
                  </a:lnTo>
                  <a:lnTo>
                    <a:pt x="919788" y="544903"/>
                  </a:lnTo>
                  <a:lnTo>
                    <a:pt x="913047" y="541726"/>
                  </a:lnTo>
                  <a:lnTo>
                    <a:pt x="906307" y="538151"/>
                  </a:lnTo>
                  <a:lnTo>
                    <a:pt x="898773" y="534180"/>
                  </a:lnTo>
                  <a:lnTo>
                    <a:pt x="892429" y="529811"/>
                  </a:lnTo>
                  <a:lnTo>
                    <a:pt x="884895" y="524648"/>
                  </a:lnTo>
                  <a:lnTo>
                    <a:pt x="877758" y="519882"/>
                  </a:lnTo>
                  <a:lnTo>
                    <a:pt x="870620" y="513925"/>
                  </a:lnTo>
                  <a:lnTo>
                    <a:pt x="863880" y="507967"/>
                  </a:lnTo>
                  <a:lnTo>
                    <a:pt x="856742" y="501613"/>
                  </a:lnTo>
                  <a:lnTo>
                    <a:pt x="849605" y="494861"/>
                  </a:lnTo>
                  <a:lnTo>
                    <a:pt x="842864" y="487712"/>
                  </a:lnTo>
                  <a:lnTo>
                    <a:pt x="836124" y="480166"/>
                  </a:lnTo>
                  <a:lnTo>
                    <a:pt x="829383" y="472223"/>
                  </a:lnTo>
                  <a:lnTo>
                    <a:pt x="823039" y="463883"/>
                  </a:lnTo>
                  <a:lnTo>
                    <a:pt x="816694" y="455542"/>
                  </a:lnTo>
                  <a:lnTo>
                    <a:pt x="810350" y="446805"/>
                  </a:lnTo>
                  <a:lnTo>
                    <a:pt x="804799" y="438067"/>
                  </a:lnTo>
                  <a:lnTo>
                    <a:pt x="798851" y="428535"/>
                  </a:lnTo>
                  <a:lnTo>
                    <a:pt x="793300" y="419004"/>
                  </a:lnTo>
                  <a:lnTo>
                    <a:pt x="788145" y="409075"/>
                  </a:lnTo>
                  <a:lnTo>
                    <a:pt x="782991" y="399146"/>
                  </a:lnTo>
                  <a:lnTo>
                    <a:pt x="778629" y="388819"/>
                  </a:lnTo>
                  <a:lnTo>
                    <a:pt x="774267" y="378493"/>
                  </a:lnTo>
                  <a:lnTo>
                    <a:pt x="770699" y="367770"/>
                  </a:lnTo>
                  <a:lnTo>
                    <a:pt x="767130" y="357047"/>
                  </a:lnTo>
                  <a:lnTo>
                    <a:pt x="763958" y="345529"/>
                  </a:lnTo>
                  <a:lnTo>
                    <a:pt x="761579" y="353075"/>
                  </a:lnTo>
                  <a:lnTo>
                    <a:pt x="759993" y="355855"/>
                  </a:lnTo>
                  <a:lnTo>
                    <a:pt x="758803" y="358635"/>
                  </a:lnTo>
                  <a:lnTo>
                    <a:pt x="757614" y="360621"/>
                  </a:lnTo>
                  <a:lnTo>
                    <a:pt x="755631" y="362210"/>
                  </a:lnTo>
                  <a:lnTo>
                    <a:pt x="754045" y="363401"/>
                  </a:lnTo>
                  <a:lnTo>
                    <a:pt x="752459" y="363798"/>
                  </a:lnTo>
                  <a:lnTo>
                    <a:pt x="750873" y="363401"/>
                  </a:lnTo>
                  <a:lnTo>
                    <a:pt x="748890" y="361812"/>
                  </a:lnTo>
                  <a:lnTo>
                    <a:pt x="747304" y="360224"/>
                  </a:lnTo>
                  <a:lnTo>
                    <a:pt x="745718" y="357841"/>
                  </a:lnTo>
                  <a:lnTo>
                    <a:pt x="744528" y="354664"/>
                  </a:lnTo>
                  <a:lnTo>
                    <a:pt x="742546" y="351486"/>
                  </a:lnTo>
                  <a:lnTo>
                    <a:pt x="740167" y="342352"/>
                  </a:lnTo>
                  <a:lnTo>
                    <a:pt x="738184" y="332423"/>
                  </a:lnTo>
                  <a:lnTo>
                    <a:pt x="736202" y="320111"/>
                  </a:lnTo>
                  <a:lnTo>
                    <a:pt x="735409" y="307004"/>
                  </a:lnTo>
                  <a:lnTo>
                    <a:pt x="735012" y="292707"/>
                  </a:lnTo>
                  <a:lnTo>
                    <a:pt x="735409" y="278409"/>
                  </a:lnTo>
                  <a:lnTo>
                    <a:pt x="736202" y="264905"/>
                  </a:lnTo>
                  <a:lnTo>
                    <a:pt x="738184" y="252991"/>
                  </a:lnTo>
                  <a:lnTo>
                    <a:pt x="740167" y="242665"/>
                  </a:lnTo>
                  <a:lnTo>
                    <a:pt x="742546" y="233927"/>
                  </a:lnTo>
                  <a:lnTo>
                    <a:pt x="744528" y="230353"/>
                  </a:lnTo>
                  <a:lnTo>
                    <a:pt x="745718" y="227175"/>
                  </a:lnTo>
                  <a:lnTo>
                    <a:pt x="747304" y="224792"/>
                  </a:lnTo>
                  <a:lnTo>
                    <a:pt x="748890" y="223204"/>
                  </a:lnTo>
                  <a:lnTo>
                    <a:pt x="750873" y="222409"/>
                  </a:lnTo>
                  <a:lnTo>
                    <a:pt x="752459" y="222012"/>
                  </a:lnTo>
                  <a:lnTo>
                    <a:pt x="753648" y="222409"/>
                  </a:lnTo>
                  <a:lnTo>
                    <a:pt x="754441" y="222807"/>
                  </a:lnTo>
                  <a:lnTo>
                    <a:pt x="754838" y="213275"/>
                  </a:lnTo>
                  <a:lnTo>
                    <a:pt x="755631" y="204140"/>
                  </a:lnTo>
                  <a:lnTo>
                    <a:pt x="756424" y="195800"/>
                  </a:lnTo>
                  <a:lnTo>
                    <a:pt x="758010" y="187856"/>
                  </a:lnTo>
                  <a:lnTo>
                    <a:pt x="757217" y="177927"/>
                  </a:lnTo>
                  <a:lnTo>
                    <a:pt x="756424" y="168793"/>
                  </a:lnTo>
                  <a:lnTo>
                    <a:pt x="756424" y="160055"/>
                  </a:lnTo>
                  <a:lnTo>
                    <a:pt x="757217" y="151318"/>
                  </a:lnTo>
                  <a:lnTo>
                    <a:pt x="758010" y="143772"/>
                  </a:lnTo>
                  <a:lnTo>
                    <a:pt x="759200" y="136226"/>
                  </a:lnTo>
                  <a:lnTo>
                    <a:pt x="760389" y="129474"/>
                  </a:lnTo>
                  <a:lnTo>
                    <a:pt x="762372" y="123119"/>
                  </a:lnTo>
                  <a:lnTo>
                    <a:pt x="764751" y="117162"/>
                  </a:lnTo>
                  <a:lnTo>
                    <a:pt x="767130" y="111602"/>
                  </a:lnTo>
                  <a:lnTo>
                    <a:pt x="769906" y="106836"/>
                  </a:lnTo>
                  <a:lnTo>
                    <a:pt x="773078" y="102070"/>
                  </a:lnTo>
                  <a:lnTo>
                    <a:pt x="776646" y="97701"/>
                  </a:lnTo>
                  <a:lnTo>
                    <a:pt x="780215" y="94127"/>
                  </a:lnTo>
                  <a:lnTo>
                    <a:pt x="784577" y="90552"/>
                  </a:lnTo>
                  <a:lnTo>
                    <a:pt x="788542" y="87772"/>
                  </a:lnTo>
                  <a:lnTo>
                    <a:pt x="769113" y="88169"/>
                  </a:lnTo>
                  <a:lnTo>
                    <a:pt x="754441" y="88567"/>
                  </a:lnTo>
                  <a:lnTo>
                    <a:pt x="741753" y="89361"/>
                  </a:lnTo>
                  <a:lnTo>
                    <a:pt x="746115" y="86978"/>
                  </a:lnTo>
                  <a:lnTo>
                    <a:pt x="750873" y="84198"/>
                  </a:lnTo>
                  <a:lnTo>
                    <a:pt x="759993" y="79035"/>
                  </a:lnTo>
                  <a:lnTo>
                    <a:pt x="768716" y="72283"/>
                  </a:lnTo>
                  <a:lnTo>
                    <a:pt x="778232" y="65531"/>
                  </a:lnTo>
                  <a:lnTo>
                    <a:pt x="795283" y="52425"/>
                  </a:lnTo>
                  <a:lnTo>
                    <a:pt x="803609" y="46468"/>
                  </a:lnTo>
                  <a:lnTo>
                    <a:pt x="810747" y="42099"/>
                  </a:lnTo>
                  <a:lnTo>
                    <a:pt x="821453" y="36936"/>
                  </a:lnTo>
                  <a:lnTo>
                    <a:pt x="830969" y="32567"/>
                  </a:lnTo>
                  <a:lnTo>
                    <a:pt x="841278" y="27801"/>
                  </a:lnTo>
                  <a:lnTo>
                    <a:pt x="850795" y="23829"/>
                  </a:lnTo>
                  <a:lnTo>
                    <a:pt x="860707" y="20255"/>
                  </a:lnTo>
                  <a:lnTo>
                    <a:pt x="870224" y="16681"/>
                  </a:lnTo>
                  <a:lnTo>
                    <a:pt x="879740" y="13900"/>
                  </a:lnTo>
                  <a:lnTo>
                    <a:pt x="888860" y="11518"/>
                  </a:lnTo>
                  <a:lnTo>
                    <a:pt x="897980" y="8737"/>
                  </a:lnTo>
                  <a:lnTo>
                    <a:pt x="907100" y="6752"/>
                  </a:lnTo>
                  <a:lnTo>
                    <a:pt x="915823" y="5163"/>
                  </a:lnTo>
                  <a:lnTo>
                    <a:pt x="924546" y="3177"/>
                  </a:lnTo>
                  <a:lnTo>
                    <a:pt x="941993" y="1191"/>
                  </a:lnTo>
                  <a:lnTo>
                    <a:pt x="9582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25" name="淘宝网Chenying0907出品 24"/>
          <p:cNvSpPr>
            <a:spLocks noChangeAspect="1"/>
          </p:cNvSpPr>
          <p:nvPr/>
        </p:nvSpPr>
        <p:spPr>
          <a:xfrm>
            <a:off x="95360" y="6263824"/>
            <a:ext cx="240000" cy="240000"/>
          </a:xfrm>
          <a:prstGeom prst="ellipse">
            <a:avLst/>
          </a:prstGeom>
          <a:solidFill>
            <a:srgbClr val="023A89"/>
          </a:solidFill>
          <a:ln w="15875">
            <a:noFill/>
          </a:ln>
          <a:effectLst>
            <a:outerShdw blurRad="2794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10" name="淘宝网Chenying0907出品 10"/>
          <p:cNvSpPr/>
          <p:nvPr/>
        </p:nvSpPr>
        <p:spPr>
          <a:xfrm>
            <a:off x="4555228" y="658068"/>
            <a:ext cx="1232944" cy="1344149"/>
          </a:xfrm>
          <a:custGeom>
            <a:avLst/>
            <a:gdLst>
              <a:gd name="connsiteX0" fmla="*/ 653528 w 1305333"/>
              <a:gd name="connsiteY0" fmla="*/ 0 h 1424419"/>
              <a:gd name="connsiteX1" fmla="*/ 757287 w 1305333"/>
              <a:gd name="connsiteY1" fmla="*/ 32444 h 1424419"/>
              <a:gd name="connsiteX2" fmla="*/ 1206876 w 1305333"/>
              <a:gd name="connsiteY2" fmla="*/ 284945 h 1424419"/>
              <a:gd name="connsiteX3" fmla="*/ 1233464 w 1305333"/>
              <a:gd name="connsiteY3" fmla="*/ 306775 h 1424419"/>
              <a:gd name="connsiteX4" fmla="*/ 1299728 w 1305333"/>
              <a:gd name="connsiteY4" fmla="*/ 452301 h 1424419"/>
              <a:gd name="connsiteX5" fmla="*/ 1303099 w 1305333"/>
              <a:gd name="connsiteY5" fmla="*/ 495558 h 1424419"/>
              <a:gd name="connsiteX6" fmla="*/ 1303099 w 1305333"/>
              <a:gd name="connsiteY6" fmla="*/ 952393 h 1424419"/>
              <a:gd name="connsiteX7" fmla="*/ 1299356 w 1305333"/>
              <a:gd name="connsiteY7" fmla="*/ 974248 h 1424419"/>
              <a:gd name="connsiteX8" fmla="*/ 1193590 w 1305333"/>
              <a:gd name="connsiteY8" fmla="*/ 1159518 h 1424419"/>
              <a:gd name="connsiteX9" fmla="*/ 1188747 w 1305333"/>
              <a:gd name="connsiteY9" fmla="*/ 1163476 h 1424419"/>
              <a:gd name="connsiteX10" fmla="*/ 792288 w 1305333"/>
              <a:gd name="connsiteY10" fmla="*/ 1385653 h 1424419"/>
              <a:gd name="connsiteX11" fmla="*/ 522686 w 1305333"/>
              <a:gd name="connsiteY11" fmla="*/ 1384922 h 1424419"/>
              <a:gd name="connsiteX12" fmla="*/ 80344 w 1305333"/>
              <a:gd name="connsiteY12" fmla="*/ 1139323 h 1424419"/>
              <a:gd name="connsiteX13" fmla="*/ 68397 w 1305333"/>
              <a:gd name="connsiteY13" fmla="*/ 1130059 h 1424419"/>
              <a:gd name="connsiteX14" fmla="*/ 667 w 1305333"/>
              <a:gd name="connsiteY14" fmla="*/ 999105 h 1424419"/>
              <a:gd name="connsiteX15" fmla="*/ 0 w 1305333"/>
              <a:gd name="connsiteY15" fmla="*/ 972364 h 1424419"/>
              <a:gd name="connsiteX16" fmla="*/ 2496 w 1305333"/>
              <a:gd name="connsiteY16" fmla="*/ 463106 h 1424419"/>
              <a:gd name="connsiteX17" fmla="*/ 2458 w 1305333"/>
              <a:gd name="connsiteY17" fmla="*/ 429563 h 1424419"/>
              <a:gd name="connsiteX18" fmla="*/ 75248 w 1305333"/>
              <a:gd name="connsiteY18" fmla="*/ 303202 h 1424419"/>
              <a:gd name="connsiteX19" fmla="*/ 103465 w 1305333"/>
              <a:gd name="connsiteY19" fmla="*/ 288252 h 1424419"/>
              <a:gd name="connsiteX20" fmla="*/ 541533 w 1305333"/>
              <a:gd name="connsiteY20" fmla="*/ 38110 h 1424419"/>
              <a:gd name="connsiteX21" fmla="*/ 653528 w 1305333"/>
              <a:gd name="connsiteY21" fmla="*/ 0 h 1424419"/>
              <a:gd name="connsiteX0-1" fmla="*/ 653528 w 1305333"/>
              <a:gd name="connsiteY0-2" fmla="*/ 0 h 1424419"/>
              <a:gd name="connsiteX1-3" fmla="*/ 757287 w 1305333"/>
              <a:gd name="connsiteY1-4" fmla="*/ 32444 h 1424419"/>
              <a:gd name="connsiteX2-5" fmla="*/ 1206876 w 1305333"/>
              <a:gd name="connsiteY2-6" fmla="*/ 284945 h 1424419"/>
              <a:gd name="connsiteX3-7" fmla="*/ 1233464 w 1305333"/>
              <a:gd name="connsiteY3-8" fmla="*/ 306775 h 1424419"/>
              <a:gd name="connsiteX4-9" fmla="*/ 1301712 w 1305333"/>
              <a:gd name="connsiteY4-10" fmla="*/ 442384 h 1424419"/>
              <a:gd name="connsiteX5-11" fmla="*/ 1303099 w 1305333"/>
              <a:gd name="connsiteY5-12" fmla="*/ 495558 h 1424419"/>
              <a:gd name="connsiteX6-13" fmla="*/ 1303099 w 1305333"/>
              <a:gd name="connsiteY6-14" fmla="*/ 952393 h 1424419"/>
              <a:gd name="connsiteX7-15" fmla="*/ 1299356 w 1305333"/>
              <a:gd name="connsiteY7-16" fmla="*/ 974248 h 1424419"/>
              <a:gd name="connsiteX8-17" fmla="*/ 1193590 w 1305333"/>
              <a:gd name="connsiteY8-18" fmla="*/ 1159518 h 1424419"/>
              <a:gd name="connsiteX9-19" fmla="*/ 1188747 w 1305333"/>
              <a:gd name="connsiteY9-20" fmla="*/ 1163476 h 1424419"/>
              <a:gd name="connsiteX10-21" fmla="*/ 792288 w 1305333"/>
              <a:gd name="connsiteY10-22" fmla="*/ 1385653 h 1424419"/>
              <a:gd name="connsiteX11-23" fmla="*/ 522686 w 1305333"/>
              <a:gd name="connsiteY11-24" fmla="*/ 1384922 h 1424419"/>
              <a:gd name="connsiteX12-25" fmla="*/ 80344 w 1305333"/>
              <a:gd name="connsiteY12-26" fmla="*/ 1139323 h 1424419"/>
              <a:gd name="connsiteX13-27" fmla="*/ 68397 w 1305333"/>
              <a:gd name="connsiteY13-28" fmla="*/ 1130059 h 1424419"/>
              <a:gd name="connsiteX14-29" fmla="*/ 667 w 1305333"/>
              <a:gd name="connsiteY14-30" fmla="*/ 999105 h 1424419"/>
              <a:gd name="connsiteX15-31" fmla="*/ 0 w 1305333"/>
              <a:gd name="connsiteY15-32" fmla="*/ 972364 h 1424419"/>
              <a:gd name="connsiteX16-33" fmla="*/ 2496 w 1305333"/>
              <a:gd name="connsiteY16-34" fmla="*/ 463106 h 1424419"/>
              <a:gd name="connsiteX17-35" fmla="*/ 2458 w 1305333"/>
              <a:gd name="connsiteY17-36" fmla="*/ 429563 h 1424419"/>
              <a:gd name="connsiteX18-37" fmla="*/ 75248 w 1305333"/>
              <a:gd name="connsiteY18-38" fmla="*/ 303202 h 1424419"/>
              <a:gd name="connsiteX19-39" fmla="*/ 103465 w 1305333"/>
              <a:gd name="connsiteY19-40" fmla="*/ 288252 h 1424419"/>
              <a:gd name="connsiteX20-41" fmla="*/ 541533 w 1305333"/>
              <a:gd name="connsiteY20-42" fmla="*/ 38110 h 1424419"/>
              <a:gd name="connsiteX21-43" fmla="*/ 653528 w 1305333"/>
              <a:gd name="connsiteY21-44" fmla="*/ 0 h 1424419"/>
              <a:gd name="connsiteX0-45" fmla="*/ 653528 w 1305333"/>
              <a:gd name="connsiteY0-46" fmla="*/ 0 h 1424419"/>
              <a:gd name="connsiteX1-47" fmla="*/ 757287 w 1305333"/>
              <a:gd name="connsiteY1-48" fmla="*/ 32444 h 1424419"/>
              <a:gd name="connsiteX2-49" fmla="*/ 1206876 w 1305333"/>
              <a:gd name="connsiteY2-50" fmla="*/ 284945 h 1424419"/>
              <a:gd name="connsiteX3-51" fmla="*/ 1233464 w 1305333"/>
              <a:gd name="connsiteY3-52" fmla="*/ 306775 h 1424419"/>
              <a:gd name="connsiteX4-53" fmla="*/ 1301712 w 1305333"/>
              <a:gd name="connsiteY4-54" fmla="*/ 442384 h 1424419"/>
              <a:gd name="connsiteX5-55" fmla="*/ 1303099 w 1305333"/>
              <a:gd name="connsiteY5-56" fmla="*/ 495558 h 1424419"/>
              <a:gd name="connsiteX6-57" fmla="*/ 1303099 w 1305333"/>
              <a:gd name="connsiteY6-58" fmla="*/ 952393 h 1424419"/>
              <a:gd name="connsiteX7-59" fmla="*/ 1299356 w 1305333"/>
              <a:gd name="connsiteY7-60" fmla="*/ 974248 h 1424419"/>
              <a:gd name="connsiteX8-61" fmla="*/ 1193590 w 1305333"/>
              <a:gd name="connsiteY8-62" fmla="*/ 1159518 h 1424419"/>
              <a:gd name="connsiteX9-63" fmla="*/ 1188747 w 1305333"/>
              <a:gd name="connsiteY9-64" fmla="*/ 1163476 h 1424419"/>
              <a:gd name="connsiteX10-65" fmla="*/ 792288 w 1305333"/>
              <a:gd name="connsiteY10-66" fmla="*/ 1385653 h 1424419"/>
              <a:gd name="connsiteX11-67" fmla="*/ 522686 w 1305333"/>
              <a:gd name="connsiteY11-68" fmla="*/ 1384922 h 1424419"/>
              <a:gd name="connsiteX12-69" fmla="*/ 80344 w 1305333"/>
              <a:gd name="connsiteY12-70" fmla="*/ 1139323 h 1424419"/>
              <a:gd name="connsiteX13-71" fmla="*/ 68397 w 1305333"/>
              <a:gd name="connsiteY13-72" fmla="*/ 1130059 h 1424419"/>
              <a:gd name="connsiteX14-73" fmla="*/ 667 w 1305333"/>
              <a:gd name="connsiteY14-74" fmla="*/ 999105 h 1424419"/>
              <a:gd name="connsiteX15-75" fmla="*/ 0 w 1305333"/>
              <a:gd name="connsiteY15-76" fmla="*/ 972364 h 1424419"/>
              <a:gd name="connsiteX16-77" fmla="*/ 2496 w 1305333"/>
              <a:gd name="connsiteY16-78" fmla="*/ 463106 h 1424419"/>
              <a:gd name="connsiteX17-79" fmla="*/ 2458 w 1305333"/>
              <a:gd name="connsiteY17-80" fmla="*/ 429563 h 1424419"/>
              <a:gd name="connsiteX18-81" fmla="*/ 75248 w 1305333"/>
              <a:gd name="connsiteY18-82" fmla="*/ 303202 h 1424419"/>
              <a:gd name="connsiteX19-83" fmla="*/ 103465 w 1305333"/>
              <a:gd name="connsiteY19-84" fmla="*/ 288252 h 1424419"/>
              <a:gd name="connsiteX20-85" fmla="*/ 541533 w 1305333"/>
              <a:gd name="connsiteY20-86" fmla="*/ 38110 h 1424419"/>
              <a:gd name="connsiteX21-87" fmla="*/ 653528 w 1305333"/>
              <a:gd name="connsiteY21-88" fmla="*/ 0 h 1424419"/>
              <a:gd name="connsiteX0-89" fmla="*/ 653528 w 1306046"/>
              <a:gd name="connsiteY0-90" fmla="*/ 0 h 1424419"/>
              <a:gd name="connsiteX1-91" fmla="*/ 757287 w 1306046"/>
              <a:gd name="connsiteY1-92" fmla="*/ 32444 h 1424419"/>
              <a:gd name="connsiteX2-93" fmla="*/ 1206876 w 1306046"/>
              <a:gd name="connsiteY2-94" fmla="*/ 284945 h 1424419"/>
              <a:gd name="connsiteX3-95" fmla="*/ 1233464 w 1306046"/>
              <a:gd name="connsiteY3-96" fmla="*/ 306775 h 1424419"/>
              <a:gd name="connsiteX4-97" fmla="*/ 1301712 w 1306046"/>
              <a:gd name="connsiteY4-98" fmla="*/ 442384 h 1424419"/>
              <a:gd name="connsiteX5-99" fmla="*/ 1303099 w 1306046"/>
              <a:gd name="connsiteY5-100" fmla="*/ 495558 h 1424419"/>
              <a:gd name="connsiteX6-101" fmla="*/ 1303099 w 1306046"/>
              <a:gd name="connsiteY6-102" fmla="*/ 952393 h 1424419"/>
              <a:gd name="connsiteX7-103" fmla="*/ 1305306 w 1306046"/>
              <a:gd name="connsiteY7-104" fmla="*/ 990115 h 1424419"/>
              <a:gd name="connsiteX8-105" fmla="*/ 1193590 w 1306046"/>
              <a:gd name="connsiteY8-106" fmla="*/ 1159518 h 1424419"/>
              <a:gd name="connsiteX9-107" fmla="*/ 1188747 w 1306046"/>
              <a:gd name="connsiteY9-108" fmla="*/ 1163476 h 1424419"/>
              <a:gd name="connsiteX10-109" fmla="*/ 792288 w 1306046"/>
              <a:gd name="connsiteY10-110" fmla="*/ 1385653 h 1424419"/>
              <a:gd name="connsiteX11-111" fmla="*/ 522686 w 1306046"/>
              <a:gd name="connsiteY11-112" fmla="*/ 1384922 h 1424419"/>
              <a:gd name="connsiteX12-113" fmla="*/ 80344 w 1306046"/>
              <a:gd name="connsiteY12-114" fmla="*/ 1139323 h 1424419"/>
              <a:gd name="connsiteX13-115" fmla="*/ 68397 w 1306046"/>
              <a:gd name="connsiteY13-116" fmla="*/ 1130059 h 1424419"/>
              <a:gd name="connsiteX14-117" fmla="*/ 667 w 1306046"/>
              <a:gd name="connsiteY14-118" fmla="*/ 999105 h 1424419"/>
              <a:gd name="connsiteX15-119" fmla="*/ 0 w 1306046"/>
              <a:gd name="connsiteY15-120" fmla="*/ 972364 h 1424419"/>
              <a:gd name="connsiteX16-121" fmla="*/ 2496 w 1306046"/>
              <a:gd name="connsiteY16-122" fmla="*/ 463106 h 1424419"/>
              <a:gd name="connsiteX17-123" fmla="*/ 2458 w 1306046"/>
              <a:gd name="connsiteY17-124" fmla="*/ 429563 h 1424419"/>
              <a:gd name="connsiteX18-125" fmla="*/ 75248 w 1306046"/>
              <a:gd name="connsiteY18-126" fmla="*/ 303202 h 1424419"/>
              <a:gd name="connsiteX19-127" fmla="*/ 103465 w 1306046"/>
              <a:gd name="connsiteY19-128" fmla="*/ 288252 h 1424419"/>
              <a:gd name="connsiteX20-129" fmla="*/ 541533 w 1306046"/>
              <a:gd name="connsiteY20-130" fmla="*/ 38110 h 1424419"/>
              <a:gd name="connsiteX21-131" fmla="*/ 653528 w 1306046"/>
              <a:gd name="connsiteY21-132" fmla="*/ 0 h 1424419"/>
              <a:gd name="connsiteX0-133" fmla="*/ 653528 w 1305333"/>
              <a:gd name="connsiteY0-134" fmla="*/ 0 h 1424419"/>
              <a:gd name="connsiteX1-135" fmla="*/ 757287 w 1305333"/>
              <a:gd name="connsiteY1-136" fmla="*/ 32444 h 1424419"/>
              <a:gd name="connsiteX2-137" fmla="*/ 1206876 w 1305333"/>
              <a:gd name="connsiteY2-138" fmla="*/ 284945 h 1424419"/>
              <a:gd name="connsiteX3-139" fmla="*/ 1233464 w 1305333"/>
              <a:gd name="connsiteY3-140" fmla="*/ 306775 h 1424419"/>
              <a:gd name="connsiteX4-141" fmla="*/ 1301712 w 1305333"/>
              <a:gd name="connsiteY4-142" fmla="*/ 442384 h 1424419"/>
              <a:gd name="connsiteX5-143" fmla="*/ 1303099 w 1305333"/>
              <a:gd name="connsiteY5-144" fmla="*/ 495558 h 1424419"/>
              <a:gd name="connsiteX6-145" fmla="*/ 1303099 w 1305333"/>
              <a:gd name="connsiteY6-146" fmla="*/ 952393 h 1424419"/>
              <a:gd name="connsiteX7-147" fmla="*/ 1305306 w 1305333"/>
              <a:gd name="connsiteY7-148" fmla="*/ 990115 h 1424419"/>
              <a:gd name="connsiteX8-149" fmla="*/ 1193590 w 1305333"/>
              <a:gd name="connsiteY8-150" fmla="*/ 1159518 h 1424419"/>
              <a:gd name="connsiteX9-151" fmla="*/ 1188747 w 1305333"/>
              <a:gd name="connsiteY9-152" fmla="*/ 1163476 h 1424419"/>
              <a:gd name="connsiteX10-153" fmla="*/ 792288 w 1305333"/>
              <a:gd name="connsiteY10-154" fmla="*/ 1385653 h 1424419"/>
              <a:gd name="connsiteX11-155" fmla="*/ 522686 w 1305333"/>
              <a:gd name="connsiteY11-156" fmla="*/ 1384922 h 1424419"/>
              <a:gd name="connsiteX12-157" fmla="*/ 80344 w 1305333"/>
              <a:gd name="connsiteY12-158" fmla="*/ 1139323 h 1424419"/>
              <a:gd name="connsiteX13-159" fmla="*/ 68397 w 1305333"/>
              <a:gd name="connsiteY13-160" fmla="*/ 1130059 h 1424419"/>
              <a:gd name="connsiteX14-161" fmla="*/ 667 w 1305333"/>
              <a:gd name="connsiteY14-162" fmla="*/ 999105 h 1424419"/>
              <a:gd name="connsiteX15-163" fmla="*/ 0 w 1305333"/>
              <a:gd name="connsiteY15-164" fmla="*/ 972364 h 1424419"/>
              <a:gd name="connsiteX16-165" fmla="*/ 2496 w 1305333"/>
              <a:gd name="connsiteY16-166" fmla="*/ 463106 h 1424419"/>
              <a:gd name="connsiteX17-167" fmla="*/ 2458 w 1305333"/>
              <a:gd name="connsiteY17-168" fmla="*/ 429563 h 1424419"/>
              <a:gd name="connsiteX18-169" fmla="*/ 75248 w 1305333"/>
              <a:gd name="connsiteY18-170" fmla="*/ 303202 h 1424419"/>
              <a:gd name="connsiteX19-171" fmla="*/ 103465 w 1305333"/>
              <a:gd name="connsiteY19-172" fmla="*/ 288252 h 1424419"/>
              <a:gd name="connsiteX20-173" fmla="*/ 541533 w 1305333"/>
              <a:gd name="connsiteY20-174" fmla="*/ 38110 h 1424419"/>
              <a:gd name="connsiteX21-175" fmla="*/ 653528 w 1305333"/>
              <a:gd name="connsiteY21-176" fmla="*/ 0 h 1424419"/>
              <a:gd name="connsiteX0-177" fmla="*/ 653528 w 1305333"/>
              <a:gd name="connsiteY0-178" fmla="*/ 0 h 1424419"/>
              <a:gd name="connsiteX1-179" fmla="*/ 757287 w 1305333"/>
              <a:gd name="connsiteY1-180" fmla="*/ 32444 h 1424419"/>
              <a:gd name="connsiteX2-181" fmla="*/ 1206876 w 1305333"/>
              <a:gd name="connsiteY2-182" fmla="*/ 284945 h 1424419"/>
              <a:gd name="connsiteX3-183" fmla="*/ 1233464 w 1305333"/>
              <a:gd name="connsiteY3-184" fmla="*/ 306775 h 1424419"/>
              <a:gd name="connsiteX4-185" fmla="*/ 1301712 w 1305333"/>
              <a:gd name="connsiteY4-186" fmla="*/ 442384 h 1424419"/>
              <a:gd name="connsiteX5-187" fmla="*/ 1303099 w 1305333"/>
              <a:gd name="connsiteY5-188" fmla="*/ 495558 h 1424419"/>
              <a:gd name="connsiteX6-189" fmla="*/ 1303099 w 1305333"/>
              <a:gd name="connsiteY6-190" fmla="*/ 952393 h 1424419"/>
              <a:gd name="connsiteX7-191" fmla="*/ 1305306 w 1305333"/>
              <a:gd name="connsiteY7-192" fmla="*/ 990115 h 1424419"/>
              <a:gd name="connsiteX8-193" fmla="*/ 1193590 w 1305333"/>
              <a:gd name="connsiteY8-194" fmla="*/ 1159518 h 1424419"/>
              <a:gd name="connsiteX9-195" fmla="*/ 1172881 w 1305333"/>
              <a:gd name="connsiteY9-196" fmla="*/ 1179342 h 1424419"/>
              <a:gd name="connsiteX10-197" fmla="*/ 792288 w 1305333"/>
              <a:gd name="connsiteY10-198" fmla="*/ 1385653 h 1424419"/>
              <a:gd name="connsiteX11-199" fmla="*/ 522686 w 1305333"/>
              <a:gd name="connsiteY11-200" fmla="*/ 1384922 h 1424419"/>
              <a:gd name="connsiteX12-201" fmla="*/ 80344 w 1305333"/>
              <a:gd name="connsiteY12-202" fmla="*/ 1139323 h 1424419"/>
              <a:gd name="connsiteX13-203" fmla="*/ 68397 w 1305333"/>
              <a:gd name="connsiteY13-204" fmla="*/ 1130059 h 1424419"/>
              <a:gd name="connsiteX14-205" fmla="*/ 667 w 1305333"/>
              <a:gd name="connsiteY14-206" fmla="*/ 999105 h 1424419"/>
              <a:gd name="connsiteX15-207" fmla="*/ 0 w 1305333"/>
              <a:gd name="connsiteY15-208" fmla="*/ 972364 h 1424419"/>
              <a:gd name="connsiteX16-209" fmla="*/ 2496 w 1305333"/>
              <a:gd name="connsiteY16-210" fmla="*/ 463106 h 1424419"/>
              <a:gd name="connsiteX17-211" fmla="*/ 2458 w 1305333"/>
              <a:gd name="connsiteY17-212" fmla="*/ 429563 h 1424419"/>
              <a:gd name="connsiteX18-213" fmla="*/ 75248 w 1305333"/>
              <a:gd name="connsiteY18-214" fmla="*/ 303202 h 1424419"/>
              <a:gd name="connsiteX19-215" fmla="*/ 103465 w 1305333"/>
              <a:gd name="connsiteY19-216" fmla="*/ 288252 h 1424419"/>
              <a:gd name="connsiteX20-217" fmla="*/ 541533 w 1305333"/>
              <a:gd name="connsiteY20-218" fmla="*/ 38110 h 1424419"/>
              <a:gd name="connsiteX21-219" fmla="*/ 653528 w 1305333"/>
              <a:gd name="connsiteY21-220" fmla="*/ 0 h 1424419"/>
              <a:gd name="connsiteX0-221" fmla="*/ 653528 w 1305333"/>
              <a:gd name="connsiteY0-222" fmla="*/ 0 h 1424419"/>
              <a:gd name="connsiteX1-223" fmla="*/ 757287 w 1305333"/>
              <a:gd name="connsiteY1-224" fmla="*/ 32444 h 1424419"/>
              <a:gd name="connsiteX2-225" fmla="*/ 1206876 w 1305333"/>
              <a:gd name="connsiteY2-226" fmla="*/ 284945 h 1424419"/>
              <a:gd name="connsiteX3-227" fmla="*/ 1233464 w 1305333"/>
              <a:gd name="connsiteY3-228" fmla="*/ 306775 h 1424419"/>
              <a:gd name="connsiteX4-229" fmla="*/ 1301712 w 1305333"/>
              <a:gd name="connsiteY4-230" fmla="*/ 442384 h 1424419"/>
              <a:gd name="connsiteX5-231" fmla="*/ 1303099 w 1305333"/>
              <a:gd name="connsiteY5-232" fmla="*/ 495558 h 1424419"/>
              <a:gd name="connsiteX6-233" fmla="*/ 1303099 w 1305333"/>
              <a:gd name="connsiteY6-234" fmla="*/ 952393 h 1424419"/>
              <a:gd name="connsiteX7-235" fmla="*/ 1305306 w 1305333"/>
              <a:gd name="connsiteY7-236" fmla="*/ 990115 h 1424419"/>
              <a:gd name="connsiteX8-237" fmla="*/ 1193590 w 1305333"/>
              <a:gd name="connsiteY8-238" fmla="*/ 1159518 h 1424419"/>
              <a:gd name="connsiteX9-239" fmla="*/ 1172881 w 1305333"/>
              <a:gd name="connsiteY9-240" fmla="*/ 1179342 h 1424419"/>
              <a:gd name="connsiteX10-241" fmla="*/ 792288 w 1305333"/>
              <a:gd name="connsiteY10-242" fmla="*/ 1385653 h 1424419"/>
              <a:gd name="connsiteX11-243" fmla="*/ 522686 w 1305333"/>
              <a:gd name="connsiteY11-244" fmla="*/ 1384922 h 1424419"/>
              <a:gd name="connsiteX12-245" fmla="*/ 80344 w 1305333"/>
              <a:gd name="connsiteY12-246" fmla="*/ 1139323 h 1424419"/>
              <a:gd name="connsiteX13-247" fmla="*/ 68397 w 1305333"/>
              <a:gd name="connsiteY13-248" fmla="*/ 1130059 h 1424419"/>
              <a:gd name="connsiteX14-249" fmla="*/ 667 w 1305333"/>
              <a:gd name="connsiteY14-250" fmla="*/ 999105 h 1424419"/>
              <a:gd name="connsiteX15-251" fmla="*/ 0 w 1305333"/>
              <a:gd name="connsiteY15-252" fmla="*/ 972364 h 1424419"/>
              <a:gd name="connsiteX16-253" fmla="*/ 2496 w 1305333"/>
              <a:gd name="connsiteY16-254" fmla="*/ 463106 h 1424419"/>
              <a:gd name="connsiteX17-255" fmla="*/ 2458 w 1305333"/>
              <a:gd name="connsiteY17-256" fmla="*/ 429563 h 1424419"/>
              <a:gd name="connsiteX18-257" fmla="*/ 75248 w 1305333"/>
              <a:gd name="connsiteY18-258" fmla="*/ 303202 h 1424419"/>
              <a:gd name="connsiteX19-259" fmla="*/ 103465 w 1305333"/>
              <a:gd name="connsiteY19-260" fmla="*/ 288252 h 1424419"/>
              <a:gd name="connsiteX20-261" fmla="*/ 541533 w 1305333"/>
              <a:gd name="connsiteY20-262" fmla="*/ 38110 h 1424419"/>
              <a:gd name="connsiteX21-263" fmla="*/ 653528 w 1305333"/>
              <a:gd name="connsiteY21-264" fmla="*/ 0 h 1424419"/>
              <a:gd name="connsiteX0-265" fmla="*/ 653528 w 1305333"/>
              <a:gd name="connsiteY0-266" fmla="*/ 0 h 1424419"/>
              <a:gd name="connsiteX1-267" fmla="*/ 757287 w 1305333"/>
              <a:gd name="connsiteY1-268" fmla="*/ 32444 h 1424419"/>
              <a:gd name="connsiteX2-269" fmla="*/ 1206876 w 1305333"/>
              <a:gd name="connsiteY2-270" fmla="*/ 284945 h 1424419"/>
              <a:gd name="connsiteX3-271" fmla="*/ 1233464 w 1305333"/>
              <a:gd name="connsiteY3-272" fmla="*/ 306775 h 1424419"/>
              <a:gd name="connsiteX4-273" fmla="*/ 1301712 w 1305333"/>
              <a:gd name="connsiteY4-274" fmla="*/ 442384 h 1424419"/>
              <a:gd name="connsiteX5-275" fmla="*/ 1303099 w 1305333"/>
              <a:gd name="connsiteY5-276" fmla="*/ 495558 h 1424419"/>
              <a:gd name="connsiteX6-277" fmla="*/ 1303099 w 1305333"/>
              <a:gd name="connsiteY6-278" fmla="*/ 952393 h 1424419"/>
              <a:gd name="connsiteX7-279" fmla="*/ 1305306 w 1305333"/>
              <a:gd name="connsiteY7-280" fmla="*/ 990115 h 1424419"/>
              <a:gd name="connsiteX8-281" fmla="*/ 1193590 w 1305333"/>
              <a:gd name="connsiteY8-282" fmla="*/ 1159518 h 1424419"/>
              <a:gd name="connsiteX9-283" fmla="*/ 1172881 w 1305333"/>
              <a:gd name="connsiteY9-284" fmla="*/ 1179342 h 1424419"/>
              <a:gd name="connsiteX10-285" fmla="*/ 792288 w 1305333"/>
              <a:gd name="connsiteY10-286" fmla="*/ 1385653 h 1424419"/>
              <a:gd name="connsiteX11-287" fmla="*/ 522686 w 1305333"/>
              <a:gd name="connsiteY11-288" fmla="*/ 1384922 h 1424419"/>
              <a:gd name="connsiteX12-289" fmla="*/ 80344 w 1305333"/>
              <a:gd name="connsiteY12-290" fmla="*/ 1139323 h 1424419"/>
              <a:gd name="connsiteX13-291" fmla="*/ 68397 w 1305333"/>
              <a:gd name="connsiteY13-292" fmla="*/ 1130059 h 1424419"/>
              <a:gd name="connsiteX14-293" fmla="*/ 667 w 1305333"/>
              <a:gd name="connsiteY14-294" fmla="*/ 999105 h 1424419"/>
              <a:gd name="connsiteX15-295" fmla="*/ 0 w 1305333"/>
              <a:gd name="connsiteY15-296" fmla="*/ 972364 h 1424419"/>
              <a:gd name="connsiteX16-297" fmla="*/ 2496 w 1305333"/>
              <a:gd name="connsiteY16-298" fmla="*/ 463106 h 1424419"/>
              <a:gd name="connsiteX17-299" fmla="*/ 2458 w 1305333"/>
              <a:gd name="connsiteY17-300" fmla="*/ 429563 h 1424419"/>
              <a:gd name="connsiteX18-301" fmla="*/ 75248 w 1305333"/>
              <a:gd name="connsiteY18-302" fmla="*/ 303202 h 1424419"/>
              <a:gd name="connsiteX19-303" fmla="*/ 103465 w 1305333"/>
              <a:gd name="connsiteY19-304" fmla="*/ 288252 h 1424419"/>
              <a:gd name="connsiteX20-305" fmla="*/ 541533 w 1305333"/>
              <a:gd name="connsiteY20-306" fmla="*/ 38110 h 1424419"/>
              <a:gd name="connsiteX21-307" fmla="*/ 653528 w 1305333"/>
              <a:gd name="connsiteY21-308" fmla="*/ 0 h 1424419"/>
              <a:gd name="connsiteX0-309" fmla="*/ 653528 w 1305333"/>
              <a:gd name="connsiteY0-310" fmla="*/ 0 h 1424419"/>
              <a:gd name="connsiteX1-311" fmla="*/ 757287 w 1305333"/>
              <a:gd name="connsiteY1-312" fmla="*/ 32444 h 1424419"/>
              <a:gd name="connsiteX2-313" fmla="*/ 1206876 w 1305333"/>
              <a:gd name="connsiteY2-314" fmla="*/ 284945 h 1424419"/>
              <a:gd name="connsiteX3-315" fmla="*/ 1233464 w 1305333"/>
              <a:gd name="connsiteY3-316" fmla="*/ 306775 h 1424419"/>
              <a:gd name="connsiteX4-317" fmla="*/ 1301712 w 1305333"/>
              <a:gd name="connsiteY4-318" fmla="*/ 442384 h 1424419"/>
              <a:gd name="connsiteX5-319" fmla="*/ 1303099 w 1305333"/>
              <a:gd name="connsiteY5-320" fmla="*/ 495558 h 1424419"/>
              <a:gd name="connsiteX6-321" fmla="*/ 1303099 w 1305333"/>
              <a:gd name="connsiteY6-322" fmla="*/ 952393 h 1424419"/>
              <a:gd name="connsiteX7-323" fmla="*/ 1305306 w 1305333"/>
              <a:gd name="connsiteY7-324" fmla="*/ 990115 h 1424419"/>
              <a:gd name="connsiteX8-325" fmla="*/ 1193590 w 1305333"/>
              <a:gd name="connsiteY8-326" fmla="*/ 1159518 h 1424419"/>
              <a:gd name="connsiteX9-327" fmla="*/ 1172881 w 1305333"/>
              <a:gd name="connsiteY9-328" fmla="*/ 1179342 h 1424419"/>
              <a:gd name="connsiteX10-329" fmla="*/ 792288 w 1305333"/>
              <a:gd name="connsiteY10-330" fmla="*/ 1385653 h 1424419"/>
              <a:gd name="connsiteX11-331" fmla="*/ 522686 w 1305333"/>
              <a:gd name="connsiteY11-332" fmla="*/ 1384922 h 1424419"/>
              <a:gd name="connsiteX12-333" fmla="*/ 80344 w 1305333"/>
              <a:gd name="connsiteY12-334" fmla="*/ 1139323 h 1424419"/>
              <a:gd name="connsiteX13-335" fmla="*/ 68397 w 1305333"/>
              <a:gd name="connsiteY13-336" fmla="*/ 1130059 h 1424419"/>
              <a:gd name="connsiteX14-337" fmla="*/ 667 w 1305333"/>
              <a:gd name="connsiteY14-338" fmla="*/ 999105 h 1424419"/>
              <a:gd name="connsiteX15-339" fmla="*/ 0 w 1305333"/>
              <a:gd name="connsiteY15-340" fmla="*/ 972364 h 1424419"/>
              <a:gd name="connsiteX16-341" fmla="*/ 2496 w 1305333"/>
              <a:gd name="connsiteY16-342" fmla="*/ 463106 h 1424419"/>
              <a:gd name="connsiteX17-343" fmla="*/ 2458 w 1305333"/>
              <a:gd name="connsiteY17-344" fmla="*/ 429563 h 1424419"/>
              <a:gd name="connsiteX18-345" fmla="*/ 75248 w 1305333"/>
              <a:gd name="connsiteY18-346" fmla="*/ 303202 h 1424419"/>
              <a:gd name="connsiteX19-347" fmla="*/ 103465 w 1305333"/>
              <a:gd name="connsiteY19-348" fmla="*/ 288252 h 1424419"/>
              <a:gd name="connsiteX20-349" fmla="*/ 541533 w 1305333"/>
              <a:gd name="connsiteY20-350" fmla="*/ 38110 h 1424419"/>
              <a:gd name="connsiteX21-351" fmla="*/ 653528 w 1305333"/>
              <a:gd name="connsiteY21-352" fmla="*/ 0 h 1424419"/>
              <a:gd name="connsiteX0-353" fmla="*/ 653528 w 1305333"/>
              <a:gd name="connsiteY0-354" fmla="*/ 0 h 1424419"/>
              <a:gd name="connsiteX1-355" fmla="*/ 757287 w 1305333"/>
              <a:gd name="connsiteY1-356" fmla="*/ 32444 h 1424419"/>
              <a:gd name="connsiteX2-357" fmla="*/ 1206876 w 1305333"/>
              <a:gd name="connsiteY2-358" fmla="*/ 284945 h 1424419"/>
              <a:gd name="connsiteX3-359" fmla="*/ 1233464 w 1305333"/>
              <a:gd name="connsiteY3-360" fmla="*/ 306775 h 1424419"/>
              <a:gd name="connsiteX4-361" fmla="*/ 1301712 w 1305333"/>
              <a:gd name="connsiteY4-362" fmla="*/ 442384 h 1424419"/>
              <a:gd name="connsiteX5-363" fmla="*/ 1303099 w 1305333"/>
              <a:gd name="connsiteY5-364" fmla="*/ 495558 h 1424419"/>
              <a:gd name="connsiteX6-365" fmla="*/ 1303099 w 1305333"/>
              <a:gd name="connsiteY6-366" fmla="*/ 952393 h 1424419"/>
              <a:gd name="connsiteX7-367" fmla="*/ 1305306 w 1305333"/>
              <a:gd name="connsiteY7-368" fmla="*/ 990115 h 1424419"/>
              <a:gd name="connsiteX8-369" fmla="*/ 1193590 w 1305333"/>
              <a:gd name="connsiteY8-370" fmla="*/ 1159518 h 1424419"/>
              <a:gd name="connsiteX9-371" fmla="*/ 1172881 w 1305333"/>
              <a:gd name="connsiteY9-372" fmla="*/ 1179342 h 1424419"/>
              <a:gd name="connsiteX10-373" fmla="*/ 792288 w 1305333"/>
              <a:gd name="connsiteY10-374" fmla="*/ 1385653 h 1424419"/>
              <a:gd name="connsiteX11-375" fmla="*/ 522686 w 1305333"/>
              <a:gd name="connsiteY11-376" fmla="*/ 1384922 h 1424419"/>
              <a:gd name="connsiteX12-377" fmla="*/ 80344 w 1305333"/>
              <a:gd name="connsiteY12-378" fmla="*/ 1139323 h 1424419"/>
              <a:gd name="connsiteX13-379" fmla="*/ 68397 w 1305333"/>
              <a:gd name="connsiteY13-380" fmla="*/ 1130059 h 1424419"/>
              <a:gd name="connsiteX14-381" fmla="*/ 667 w 1305333"/>
              <a:gd name="connsiteY14-382" fmla="*/ 999105 h 1424419"/>
              <a:gd name="connsiteX15-383" fmla="*/ 0 w 1305333"/>
              <a:gd name="connsiteY15-384" fmla="*/ 972364 h 1424419"/>
              <a:gd name="connsiteX16-385" fmla="*/ 2496 w 1305333"/>
              <a:gd name="connsiteY16-386" fmla="*/ 463106 h 1424419"/>
              <a:gd name="connsiteX17-387" fmla="*/ 2458 w 1305333"/>
              <a:gd name="connsiteY17-388" fmla="*/ 429563 h 1424419"/>
              <a:gd name="connsiteX18-389" fmla="*/ 75248 w 1305333"/>
              <a:gd name="connsiteY18-390" fmla="*/ 303202 h 1424419"/>
              <a:gd name="connsiteX19-391" fmla="*/ 106293 w 1305333"/>
              <a:gd name="connsiteY19-392" fmla="*/ 282597 h 1424419"/>
              <a:gd name="connsiteX20-393" fmla="*/ 541533 w 1305333"/>
              <a:gd name="connsiteY20-394" fmla="*/ 38110 h 1424419"/>
              <a:gd name="connsiteX21-395" fmla="*/ 653528 w 1305333"/>
              <a:gd name="connsiteY21-396" fmla="*/ 0 h 1424419"/>
              <a:gd name="connsiteX0-397" fmla="*/ 653528 w 1305333"/>
              <a:gd name="connsiteY0-398" fmla="*/ 0 h 1424419"/>
              <a:gd name="connsiteX1-399" fmla="*/ 757287 w 1305333"/>
              <a:gd name="connsiteY1-400" fmla="*/ 32444 h 1424419"/>
              <a:gd name="connsiteX2-401" fmla="*/ 1206876 w 1305333"/>
              <a:gd name="connsiteY2-402" fmla="*/ 284945 h 1424419"/>
              <a:gd name="connsiteX3-403" fmla="*/ 1237706 w 1305333"/>
              <a:gd name="connsiteY3-404" fmla="*/ 306775 h 1424419"/>
              <a:gd name="connsiteX4-405" fmla="*/ 1301712 w 1305333"/>
              <a:gd name="connsiteY4-406" fmla="*/ 442384 h 1424419"/>
              <a:gd name="connsiteX5-407" fmla="*/ 1303099 w 1305333"/>
              <a:gd name="connsiteY5-408" fmla="*/ 495558 h 1424419"/>
              <a:gd name="connsiteX6-409" fmla="*/ 1303099 w 1305333"/>
              <a:gd name="connsiteY6-410" fmla="*/ 952393 h 1424419"/>
              <a:gd name="connsiteX7-411" fmla="*/ 1305306 w 1305333"/>
              <a:gd name="connsiteY7-412" fmla="*/ 990115 h 1424419"/>
              <a:gd name="connsiteX8-413" fmla="*/ 1193590 w 1305333"/>
              <a:gd name="connsiteY8-414" fmla="*/ 1159518 h 1424419"/>
              <a:gd name="connsiteX9-415" fmla="*/ 1172881 w 1305333"/>
              <a:gd name="connsiteY9-416" fmla="*/ 1179342 h 1424419"/>
              <a:gd name="connsiteX10-417" fmla="*/ 792288 w 1305333"/>
              <a:gd name="connsiteY10-418" fmla="*/ 1385653 h 1424419"/>
              <a:gd name="connsiteX11-419" fmla="*/ 522686 w 1305333"/>
              <a:gd name="connsiteY11-420" fmla="*/ 1384922 h 1424419"/>
              <a:gd name="connsiteX12-421" fmla="*/ 80344 w 1305333"/>
              <a:gd name="connsiteY12-422" fmla="*/ 1139323 h 1424419"/>
              <a:gd name="connsiteX13-423" fmla="*/ 68397 w 1305333"/>
              <a:gd name="connsiteY13-424" fmla="*/ 1130059 h 1424419"/>
              <a:gd name="connsiteX14-425" fmla="*/ 667 w 1305333"/>
              <a:gd name="connsiteY14-426" fmla="*/ 999105 h 1424419"/>
              <a:gd name="connsiteX15-427" fmla="*/ 0 w 1305333"/>
              <a:gd name="connsiteY15-428" fmla="*/ 972364 h 1424419"/>
              <a:gd name="connsiteX16-429" fmla="*/ 2496 w 1305333"/>
              <a:gd name="connsiteY16-430" fmla="*/ 463106 h 1424419"/>
              <a:gd name="connsiteX17-431" fmla="*/ 2458 w 1305333"/>
              <a:gd name="connsiteY17-432" fmla="*/ 429563 h 1424419"/>
              <a:gd name="connsiteX18-433" fmla="*/ 75248 w 1305333"/>
              <a:gd name="connsiteY18-434" fmla="*/ 303202 h 1424419"/>
              <a:gd name="connsiteX19-435" fmla="*/ 106293 w 1305333"/>
              <a:gd name="connsiteY19-436" fmla="*/ 282597 h 1424419"/>
              <a:gd name="connsiteX20-437" fmla="*/ 541533 w 1305333"/>
              <a:gd name="connsiteY20-438" fmla="*/ 38110 h 1424419"/>
              <a:gd name="connsiteX21-439" fmla="*/ 653528 w 1305333"/>
              <a:gd name="connsiteY21-440" fmla="*/ 0 h 1424419"/>
              <a:gd name="connsiteX0-441" fmla="*/ 653528 w 1305333"/>
              <a:gd name="connsiteY0-442" fmla="*/ 0 h 1424419"/>
              <a:gd name="connsiteX1-443" fmla="*/ 757287 w 1305333"/>
              <a:gd name="connsiteY1-444" fmla="*/ 32444 h 1424419"/>
              <a:gd name="connsiteX2-445" fmla="*/ 1206876 w 1305333"/>
              <a:gd name="connsiteY2-446" fmla="*/ 284945 h 1424419"/>
              <a:gd name="connsiteX3-447" fmla="*/ 1237706 w 1305333"/>
              <a:gd name="connsiteY3-448" fmla="*/ 306775 h 1424419"/>
              <a:gd name="connsiteX4-449" fmla="*/ 1301712 w 1305333"/>
              <a:gd name="connsiteY4-450" fmla="*/ 442384 h 1424419"/>
              <a:gd name="connsiteX5-451" fmla="*/ 1303099 w 1305333"/>
              <a:gd name="connsiteY5-452" fmla="*/ 495558 h 1424419"/>
              <a:gd name="connsiteX6-453" fmla="*/ 1303099 w 1305333"/>
              <a:gd name="connsiteY6-454" fmla="*/ 952393 h 1424419"/>
              <a:gd name="connsiteX7-455" fmla="*/ 1305306 w 1305333"/>
              <a:gd name="connsiteY7-456" fmla="*/ 990115 h 1424419"/>
              <a:gd name="connsiteX8-457" fmla="*/ 1211970 w 1305333"/>
              <a:gd name="connsiteY8-458" fmla="*/ 1149621 h 1424419"/>
              <a:gd name="connsiteX9-459" fmla="*/ 1172881 w 1305333"/>
              <a:gd name="connsiteY9-460" fmla="*/ 1179342 h 1424419"/>
              <a:gd name="connsiteX10-461" fmla="*/ 792288 w 1305333"/>
              <a:gd name="connsiteY10-462" fmla="*/ 1385653 h 1424419"/>
              <a:gd name="connsiteX11-463" fmla="*/ 522686 w 1305333"/>
              <a:gd name="connsiteY11-464" fmla="*/ 1384922 h 1424419"/>
              <a:gd name="connsiteX12-465" fmla="*/ 80344 w 1305333"/>
              <a:gd name="connsiteY12-466" fmla="*/ 1139323 h 1424419"/>
              <a:gd name="connsiteX13-467" fmla="*/ 68397 w 1305333"/>
              <a:gd name="connsiteY13-468" fmla="*/ 1130059 h 1424419"/>
              <a:gd name="connsiteX14-469" fmla="*/ 667 w 1305333"/>
              <a:gd name="connsiteY14-470" fmla="*/ 999105 h 1424419"/>
              <a:gd name="connsiteX15-471" fmla="*/ 0 w 1305333"/>
              <a:gd name="connsiteY15-472" fmla="*/ 972364 h 1424419"/>
              <a:gd name="connsiteX16-473" fmla="*/ 2496 w 1305333"/>
              <a:gd name="connsiteY16-474" fmla="*/ 463106 h 1424419"/>
              <a:gd name="connsiteX17-475" fmla="*/ 2458 w 1305333"/>
              <a:gd name="connsiteY17-476" fmla="*/ 429563 h 1424419"/>
              <a:gd name="connsiteX18-477" fmla="*/ 75248 w 1305333"/>
              <a:gd name="connsiteY18-478" fmla="*/ 303202 h 1424419"/>
              <a:gd name="connsiteX19-479" fmla="*/ 106293 w 1305333"/>
              <a:gd name="connsiteY19-480" fmla="*/ 282597 h 1424419"/>
              <a:gd name="connsiteX20-481" fmla="*/ 541533 w 1305333"/>
              <a:gd name="connsiteY20-482" fmla="*/ 38110 h 1424419"/>
              <a:gd name="connsiteX21-483" fmla="*/ 653528 w 1305333"/>
              <a:gd name="connsiteY21-484" fmla="*/ 0 h 1424419"/>
              <a:gd name="connsiteX0-485" fmla="*/ 653528 w 1305333"/>
              <a:gd name="connsiteY0-486" fmla="*/ 0 h 1424419"/>
              <a:gd name="connsiteX1-487" fmla="*/ 757287 w 1305333"/>
              <a:gd name="connsiteY1-488" fmla="*/ 32444 h 1424419"/>
              <a:gd name="connsiteX2-489" fmla="*/ 1206876 w 1305333"/>
              <a:gd name="connsiteY2-490" fmla="*/ 284945 h 1424419"/>
              <a:gd name="connsiteX3-491" fmla="*/ 1237706 w 1305333"/>
              <a:gd name="connsiteY3-492" fmla="*/ 306775 h 1424419"/>
              <a:gd name="connsiteX4-493" fmla="*/ 1301712 w 1305333"/>
              <a:gd name="connsiteY4-494" fmla="*/ 442384 h 1424419"/>
              <a:gd name="connsiteX5-495" fmla="*/ 1303099 w 1305333"/>
              <a:gd name="connsiteY5-496" fmla="*/ 495558 h 1424419"/>
              <a:gd name="connsiteX6-497" fmla="*/ 1303099 w 1305333"/>
              <a:gd name="connsiteY6-498" fmla="*/ 952393 h 1424419"/>
              <a:gd name="connsiteX7-499" fmla="*/ 1305306 w 1305333"/>
              <a:gd name="connsiteY7-500" fmla="*/ 990115 h 1424419"/>
              <a:gd name="connsiteX8-501" fmla="*/ 1236006 w 1305333"/>
              <a:gd name="connsiteY8-502" fmla="*/ 1160932 h 1424419"/>
              <a:gd name="connsiteX9-503" fmla="*/ 1172881 w 1305333"/>
              <a:gd name="connsiteY9-504" fmla="*/ 1179342 h 1424419"/>
              <a:gd name="connsiteX10-505" fmla="*/ 792288 w 1305333"/>
              <a:gd name="connsiteY10-506" fmla="*/ 1385653 h 1424419"/>
              <a:gd name="connsiteX11-507" fmla="*/ 522686 w 1305333"/>
              <a:gd name="connsiteY11-508" fmla="*/ 1384922 h 1424419"/>
              <a:gd name="connsiteX12-509" fmla="*/ 80344 w 1305333"/>
              <a:gd name="connsiteY12-510" fmla="*/ 1139323 h 1424419"/>
              <a:gd name="connsiteX13-511" fmla="*/ 68397 w 1305333"/>
              <a:gd name="connsiteY13-512" fmla="*/ 1130059 h 1424419"/>
              <a:gd name="connsiteX14-513" fmla="*/ 667 w 1305333"/>
              <a:gd name="connsiteY14-514" fmla="*/ 999105 h 1424419"/>
              <a:gd name="connsiteX15-515" fmla="*/ 0 w 1305333"/>
              <a:gd name="connsiteY15-516" fmla="*/ 972364 h 1424419"/>
              <a:gd name="connsiteX16-517" fmla="*/ 2496 w 1305333"/>
              <a:gd name="connsiteY16-518" fmla="*/ 463106 h 1424419"/>
              <a:gd name="connsiteX17-519" fmla="*/ 2458 w 1305333"/>
              <a:gd name="connsiteY17-520" fmla="*/ 429563 h 1424419"/>
              <a:gd name="connsiteX18-521" fmla="*/ 75248 w 1305333"/>
              <a:gd name="connsiteY18-522" fmla="*/ 303202 h 1424419"/>
              <a:gd name="connsiteX19-523" fmla="*/ 106293 w 1305333"/>
              <a:gd name="connsiteY19-524" fmla="*/ 282597 h 1424419"/>
              <a:gd name="connsiteX20-525" fmla="*/ 541533 w 1305333"/>
              <a:gd name="connsiteY20-526" fmla="*/ 38110 h 1424419"/>
              <a:gd name="connsiteX21-527" fmla="*/ 653528 w 1305333"/>
              <a:gd name="connsiteY21-528" fmla="*/ 0 h 1424419"/>
              <a:gd name="connsiteX0-529" fmla="*/ 653528 w 1313169"/>
              <a:gd name="connsiteY0-530" fmla="*/ 0 h 1424419"/>
              <a:gd name="connsiteX1-531" fmla="*/ 757287 w 1313169"/>
              <a:gd name="connsiteY1-532" fmla="*/ 32444 h 1424419"/>
              <a:gd name="connsiteX2-533" fmla="*/ 1206876 w 1313169"/>
              <a:gd name="connsiteY2-534" fmla="*/ 284945 h 1424419"/>
              <a:gd name="connsiteX3-535" fmla="*/ 1237706 w 1313169"/>
              <a:gd name="connsiteY3-536" fmla="*/ 306775 h 1424419"/>
              <a:gd name="connsiteX4-537" fmla="*/ 1301712 w 1313169"/>
              <a:gd name="connsiteY4-538" fmla="*/ 442384 h 1424419"/>
              <a:gd name="connsiteX5-539" fmla="*/ 1303099 w 1313169"/>
              <a:gd name="connsiteY5-540" fmla="*/ 495558 h 1424419"/>
              <a:gd name="connsiteX6-541" fmla="*/ 1303099 w 1313169"/>
              <a:gd name="connsiteY6-542" fmla="*/ 952393 h 1424419"/>
              <a:gd name="connsiteX7-543" fmla="*/ 1305306 w 1313169"/>
              <a:gd name="connsiteY7-544" fmla="*/ 990115 h 1424419"/>
              <a:gd name="connsiteX8-545" fmla="*/ 1271352 w 1313169"/>
              <a:gd name="connsiteY8-546" fmla="*/ 1142552 h 1424419"/>
              <a:gd name="connsiteX9-547" fmla="*/ 1172881 w 1313169"/>
              <a:gd name="connsiteY9-548" fmla="*/ 1179342 h 1424419"/>
              <a:gd name="connsiteX10-549" fmla="*/ 792288 w 1313169"/>
              <a:gd name="connsiteY10-550" fmla="*/ 1385653 h 1424419"/>
              <a:gd name="connsiteX11-551" fmla="*/ 522686 w 1313169"/>
              <a:gd name="connsiteY11-552" fmla="*/ 1384922 h 1424419"/>
              <a:gd name="connsiteX12-553" fmla="*/ 80344 w 1313169"/>
              <a:gd name="connsiteY12-554" fmla="*/ 1139323 h 1424419"/>
              <a:gd name="connsiteX13-555" fmla="*/ 68397 w 1313169"/>
              <a:gd name="connsiteY13-556" fmla="*/ 1130059 h 1424419"/>
              <a:gd name="connsiteX14-557" fmla="*/ 667 w 1313169"/>
              <a:gd name="connsiteY14-558" fmla="*/ 999105 h 1424419"/>
              <a:gd name="connsiteX15-559" fmla="*/ 0 w 1313169"/>
              <a:gd name="connsiteY15-560" fmla="*/ 972364 h 1424419"/>
              <a:gd name="connsiteX16-561" fmla="*/ 2496 w 1313169"/>
              <a:gd name="connsiteY16-562" fmla="*/ 463106 h 1424419"/>
              <a:gd name="connsiteX17-563" fmla="*/ 2458 w 1313169"/>
              <a:gd name="connsiteY17-564" fmla="*/ 429563 h 1424419"/>
              <a:gd name="connsiteX18-565" fmla="*/ 75248 w 1313169"/>
              <a:gd name="connsiteY18-566" fmla="*/ 303202 h 1424419"/>
              <a:gd name="connsiteX19-567" fmla="*/ 106293 w 1313169"/>
              <a:gd name="connsiteY19-568" fmla="*/ 282597 h 1424419"/>
              <a:gd name="connsiteX20-569" fmla="*/ 541533 w 1313169"/>
              <a:gd name="connsiteY20-570" fmla="*/ 38110 h 1424419"/>
              <a:gd name="connsiteX21-571" fmla="*/ 653528 w 1313169"/>
              <a:gd name="connsiteY21-572" fmla="*/ 0 h 1424419"/>
              <a:gd name="connsiteX0-573" fmla="*/ 653528 w 1306267"/>
              <a:gd name="connsiteY0-574" fmla="*/ 0 h 1424419"/>
              <a:gd name="connsiteX1-575" fmla="*/ 757287 w 1306267"/>
              <a:gd name="connsiteY1-576" fmla="*/ 32444 h 1424419"/>
              <a:gd name="connsiteX2-577" fmla="*/ 1206876 w 1306267"/>
              <a:gd name="connsiteY2-578" fmla="*/ 284945 h 1424419"/>
              <a:gd name="connsiteX3-579" fmla="*/ 1237706 w 1306267"/>
              <a:gd name="connsiteY3-580" fmla="*/ 306775 h 1424419"/>
              <a:gd name="connsiteX4-581" fmla="*/ 1301712 w 1306267"/>
              <a:gd name="connsiteY4-582" fmla="*/ 442384 h 1424419"/>
              <a:gd name="connsiteX5-583" fmla="*/ 1303099 w 1306267"/>
              <a:gd name="connsiteY5-584" fmla="*/ 495558 h 1424419"/>
              <a:gd name="connsiteX6-585" fmla="*/ 1303099 w 1306267"/>
              <a:gd name="connsiteY6-586" fmla="*/ 952393 h 1424419"/>
              <a:gd name="connsiteX7-587" fmla="*/ 1305306 w 1306267"/>
              <a:gd name="connsiteY7-588" fmla="*/ 990115 h 1424419"/>
              <a:gd name="connsiteX8-589" fmla="*/ 1255800 w 1306267"/>
              <a:gd name="connsiteY8-590" fmla="*/ 1142552 h 1424419"/>
              <a:gd name="connsiteX9-591" fmla="*/ 1172881 w 1306267"/>
              <a:gd name="connsiteY9-592" fmla="*/ 1179342 h 1424419"/>
              <a:gd name="connsiteX10-593" fmla="*/ 792288 w 1306267"/>
              <a:gd name="connsiteY10-594" fmla="*/ 1385653 h 1424419"/>
              <a:gd name="connsiteX11-595" fmla="*/ 522686 w 1306267"/>
              <a:gd name="connsiteY11-596" fmla="*/ 1384922 h 1424419"/>
              <a:gd name="connsiteX12-597" fmla="*/ 80344 w 1306267"/>
              <a:gd name="connsiteY12-598" fmla="*/ 1139323 h 1424419"/>
              <a:gd name="connsiteX13-599" fmla="*/ 68397 w 1306267"/>
              <a:gd name="connsiteY13-600" fmla="*/ 1130059 h 1424419"/>
              <a:gd name="connsiteX14-601" fmla="*/ 667 w 1306267"/>
              <a:gd name="connsiteY14-602" fmla="*/ 999105 h 1424419"/>
              <a:gd name="connsiteX15-603" fmla="*/ 0 w 1306267"/>
              <a:gd name="connsiteY15-604" fmla="*/ 972364 h 1424419"/>
              <a:gd name="connsiteX16-605" fmla="*/ 2496 w 1306267"/>
              <a:gd name="connsiteY16-606" fmla="*/ 463106 h 1424419"/>
              <a:gd name="connsiteX17-607" fmla="*/ 2458 w 1306267"/>
              <a:gd name="connsiteY17-608" fmla="*/ 429563 h 1424419"/>
              <a:gd name="connsiteX18-609" fmla="*/ 75248 w 1306267"/>
              <a:gd name="connsiteY18-610" fmla="*/ 303202 h 1424419"/>
              <a:gd name="connsiteX19-611" fmla="*/ 106293 w 1306267"/>
              <a:gd name="connsiteY19-612" fmla="*/ 282597 h 1424419"/>
              <a:gd name="connsiteX20-613" fmla="*/ 541533 w 1306267"/>
              <a:gd name="connsiteY20-614" fmla="*/ 38110 h 1424419"/>
              <a:gd name="connsiteX21-615" fmla="*/ 653528 w 1306267"/>
              <a:gd name="connsiteY21-616" fmla="*/ 0 h 1424419"/>
              <a:gd name="connsiteX0-617" fmla="*/ 653528 w 1306267"/>
              <a:gd name="connsiteY0-618" fmla="*/ 0 h 1424419"/>
              <a:gd name="connsiteX1-619" fmla="*/ 757287 w 1306267"/>
              <a:gd name="connsiteY1-620" fmla="*/ 32444 h 1424419"/>
              <a:gd name="connsiteX2-621" fmla="*/ 1206876 w 1306267"/>
              <a:gd name="connsiteY2-622" fmla="*/ 284945 h 1424419"/>
              <a:gd name="connsiteX3-623" fmla="*/ 1237706 w 1306267"/>
              <a:gd name="connsiteY3-624" fmla="*/ 306775 h 1424419"/>
              <a:gd name="connsiteX4-625" fmla="*/ 1301712 w 1306267"/>
              <a:gd name="connsiteY4-626" fmla="*/ 442384 h 1424419"/>
              <a:gd name="connsiteX5-627" fmla="*/ 1303099 w 1306267"/>
              <a:gd name="connsiteY5-628" fmla="*/ 495558 h 1424419"/>
              <a:gd name="connsiteX6-629" fmla="*/ 1303099 w 1306267"/>
              <a:gd name="connsiteY6-630" fmla="*/ 952393 h 1424419"/>
              <a:gd name="connsiteX7-631" fmla="*/ 1305306 w 1306267"/>
              <a:gd name="connsiteY7-632" fmla="*/ 990115 h 1424419"/>
              <a:gd name="connsiteX8-633" fmla="*/ 1255800 w 1306267"/>
              <a:gd name="connsiteY8-634" fmla="*/ 1142552 h 1424419"/>
              <a:gd name="connsiteX9-635" fmla="*/ 1172881 w 1306267"/>
              <a:gd name="connsiteY9-636" fmla="*/ 1179342 h 1424419"/>
              <a:gd name="connsiteX10-637" fmla="*/ 792288 w 1306267"/>
              <a:gd name="connsiteY10-638" fmla="*/ 1385653 h 1424419"/>
              <a:gd name="connsiteX11-639" fmla="*/ 522686 w 1306267"/>
              <a:gd name="connsiteY11-640" fmla="*/ 1384922 h 1424419"/>
              <a:gd name="connsiteX12-641" fmla="*/ 80344 w 1306267"/>
              <a:gd name="connsiteY12-642" fmla="*/ 1139323 h 1424419"/>
              <a:gd name="connsiteX13-643" fmla="*/ 61328 w 1306267"/>
              <a:gd name="connsiteY13-644" fmla="*/ 1127231 h 1424419"/>
              <a:gd name="connsiteX14-645" fmla="*/ 667 w 1306267"/>
              <a:gd name="connsiteY14-646" fmla="*/ 999105 h 1424419"/>
              <a:gd name="connsiteX15-647" fmla="*/ 0 w 1306267"/>
              <a:gd name="connsiteY15-648" fmla="*/ 972364 h 1424419"/>
              <a:gd name="connsiteX16-649" fmla="*/ 2496 w 1306267"/>
              <a:gd name="connsiteY16-650" fmla="*/ 463106 h 1424419"/>
              <a:gd name="connsiteX17-651" fmla="*/ 2458 w 1306267"/>
              <a:gd name="connsiteY17-652" fmla="*/ 429563 h 1424419"/>
              <a:gd name="connsiteX18-653" fmla="*/ 75248 w 1306267"/>
              <a:gd name="connsiteY18-654" fmla="*/ 303202 h 1424419"/>
              <a:gd name="connsiteX19-655" fmla="*/ 106293 w 1306267"/>
              <a:gd name="connsiteY19-656" fmla="*/ 282597 h 1424419"/>
              <a:gd name="connsiteX20-657" fmla="*/ 541533 w 1306267"/>
              <a:gd name="connsiteY20-658" fmla="*/ 38110 h 1424419"/>
              <a:gd name="connsiteX21-659" fmla="*/ 653528 w 1306267"/>
              <a:gd name="connsiteY21-660" fmla="*/ 0 h 1424419"/>
              <a:gd name="connsiteX0-661" fmla="*/ 653528 w 1306267"/>
              <a:gd name="connsiteY0-662" fmla="*/ 0 h 1424419"/>
              <a:gd name="connsiteX1-663" fmla="*/ 757287 w 1306267"/>
              <a:gd name="connsiteY1-664" fmla="*/ 32444 h 1424419"/>
              <a:gd name="connsiteX2-665" fmla="*/ 1206876 w 1306267"/>
              <a:gd name="connsiteY2-666" fmla="*/ 284945 h 1424419"/>
              <a:gd name="connsiteX3-667" fmla="*/ 1237706 w 1306267"/>
              <a:gd name="connsiteY3-668" fmla="*/ 306775 h 1424419"/>
              <a:gd name="connsiteX4-669" fmla="*/ 1301712 w 1306267"/>
              <a:gd name="connsiteY4-670" fmla="*/ 442384 h 1424419"/>
              <a:gd name="connsiteX5-671" fmla="*/ 1303099 w 1306267"/>
              <a:gd name="connsiteY5-672" fmla="*/ 495558 h 1424419"/>
              <a:gd name="connsiteX6-673" fmla="*/ 1303099 w 1306267"/>
              <a:gd name="connsiteY6-674" fmla="*/ 952393 h 1424419"/>
              <a:gd name="connsiteX7-675" fmla="*/ 1305306 w 1306267"/>
              <a:gd name="connsiteY7-676" fmla="*/ 990115 h 1424419"/>
              <a:gd name="connsiteX8-677" fmla="*/ 1255800 w 1306267"/>
              <a:gd name="connsiteY8-678" fmla="*/ 1142552 h 1424419"/>
              <a:gd name="connsiteX9-679" fmla="*/ 1172881 w 1306267"/>
              <a:gd name="connsiteY9-680" fmla="*/ 1179342 h 1424419"/>
              <a:gd name="connsiteX10-681" fmla="*/ 792288 w 1306267"/>
              <a:gd name="connsiteY10-682" fmla="*/ 1385653 h 1424419"/>
              <a:gd name="connsiteX11-683" fmla="*/ 522686 w 1306267"/>
              <a:gd name="connsiteY11-684" fmla="*/ 1384922 h 1424419"/>
              <a:gd name="connsiteX12-685" fmla="*/ 80344 w 1306267"/>
              <a:gd name="connsiteY12-686" fmla="*/ 1139323 h 1424419"/>
              <a:gd name="connsiteX13-687" fmla="*/ 61328 w 1306267"/>
              <a:gd name="connsiteY13-688" fmla="*/ 1127231 h 1424419"/>
              <a:gd name="connsiteX14-689" fmla="*/ 667 w 1306267"/>
              <a:gd name="connsiteY14-690" fmla="*/ 999105 h 1424419"/>
              <a:gd name="connsiteX15-691" fmla="*/ 0 w 1306267"/>
              <a:gd name="connsiteY15-692" fmla="*/ 972364 h 1424419"/>
              <a:gd name="connsiteX16-693" fmla="*/ 2496 w 1306267"/>
              <a:gd name="connsiteY16-694" fmla="*/ 463106 h 1424419"/>
              <a:gd name="connsiteX17-695" fmla="*/ 2458 w 1306267"/>
              <a:gd name="connsiteY17-696" fmla="*/ 429563 h 1424419"/>
              <a:gd name="connsiteX18-697" fmla="*/ 75248 w 1306267"/>
              <a:gd name="connsiteY18-698" fmla="*/ 303202 h 1424419"/>
              <a:gd name="connsiteX19-699" fmla="*/ 106293 w 1306267"/>
              <a:gd name="connsiteY19-700" fmla="*/ 282597 h 1424419"/>
              <a:gd name="connsiteX20-701" fmla="*/ 541533 w 1306267"/>
              <a:gd name="connsiteY20-702" fmla="*/ 38110 h 1424419"/>
              <a:gd name="connsiteX21-703" fmla="*/ 653528 w 1306267"/>
              <a:gd name="connsiteY21-704" fmla="*/ 0 h 1424419"/>
              <a:gd name="connsiteX0-705" fmla="*/ 653528 w 1306267"/>
              <a:gd name="connsiteY0-706" fmla="*/ 0 h 1424419"/>
              <a:gd name="connsiteX1-707" fmla="*/ 757287 w 1306267"/>
              <a:gd name="connsiteY1-708" fmla="*/ 32444 h 1424419"/>
              <a:gd name="connsiteX2-709" fmla="*/ 1206876 w 1306267"/>
              <a:gd name="connsiteY2-710" fmla="*/ 284945 h 1424419"/>
              <a:gd name="connsiteX3-711" fmla="*/ 1237706 w 1306267"/>
              <a:gd name="connsiteY3-712" fmla="*/ 306775 h 1424419"/>
              <a:gd name="connsiteX4-713" fmla="*/ 1301712 w 1306267"/>
              <a:gd name="connsiteY4-714" fmla="*/ 442384 h 1424419"/>
              <a:gd name="connsiteX5-715" fmla="*/ 1303099 w 1306267"/>
              <a:gd name="connsiteY5-716" fmla="*/ 495558 h 1424419"/>
              <a:gd name="connsiteX6-717" fmla="*/ 1303099 w 1306267"/>
              <a:gd name="connsiteY6-718" fmla="*/ 952393 h 1424419"/>
              <a:gd name="connsiteX7-719" fmla="*/ 1305306 w 1306267"/>
              <a:gd name="connsiteY7-720" fmla="*/ 990115 h 1424419"/>
              <a:gd name="connsiteX8-721" fmla="*/ 1255800 w 1306267"/>
              <a:gd name="connsiteY8-722" fmla="*/ 1142552 h 1424419"/>
              <a:gd name="connsiteX9-723" fmla="*/ 1172881 w 1306267"/>
              <a:gd name="connsiteY9-724" fmla="*/ 1179342 h 1424419"/>
              <a:gd name="connsiteX10-725" fmla="*/ 792288 w 1306267"/>
              <a:gd name="connsiteY10-726" fmla="*/ 1385653 h 1424419"/>
              <a:gd name="connsiteX11-727" fmla="*/ 522686 w 1306267"/>
              <a:gd name="connsiteY11-728" fmla="*/ 1384922 h 1424419"/>
              <a:gd name="connsiteX12-729" fmla="*/ 90241 w 1306267"/>
              <a:gd name="connsiteY12-730" fmla="*/ 1150634 h 1424419"/>
              <a:gd name="connsiteX13-731" fmla="*/ 61328 w 1306267"/>
              <a:gd name="connsiteY13-732" fmla="*/ 1127231 h 1424419"/>
              <a:gd name="connsiteX14-733" fmla="*/ 667 w 1306267"/>
              <a:gd name="connsiteY14-734" fmla="*/ 999105 h 1424419"/>
              <a:gd name="connsiteX15-735" fmla="*/ 0 w 1306267"/>
              <a:gd name="connsiteY15-736" fmla="*/ 972364 h 1424419"/>
              <a:gd name="connsiteX16-737" fmla="*/ 2496 w 1306267"/>
              <a:gd name="connsiteY16-738" fmla="*/ 463106 h 1424419"/>
              <a:gd name="connsiteX17-739" fmla="*/ 2458 w 1306267"/>
              <a:gd name="connsiteY17-740" fmla="*/ 429563 h 1424419"/>
              <a:gd name="connsiteX18-741" fmla="*/ 75248 w 1306267"/>
              <a:gd name="connsiteY18-742" fmla="*/ 303202 h 1424419"/>
              <a:gd name="connsiteX19-743" fmla="*/ 106293 w 1306267"/>
              <a:gd name="connsiteY19-744" fmla="*/ 282597 h 1424419"/>
              <a:gd name="connsiteX20-745" fmla="*/ 541533 w 1306267"/>
              <a:gd name="connsiteY20-746" fmla="*/ 38110 h 1424419"/>
              <a:gd name="connsiteX21-747" fmla="*/ 653528 w 1306267"/>
              <a:gd name="connsiteY21-748" fmla="*/ 0 h 1424419"/>
              <a:gd name="connsiteX0-749" fmla="*/ 653528 w 1306267"/>
              <a:gd name="connsiteY0-750" fmla="*/ 0 h 1424419"/>
              <a:gd name="connsiteX1-751" fmla="*/ 757287 w 1306267"/>
              <a:gd name="connsiteY1-752" fmla="*/ 32444 h 1424419"/>
              <a:gd name="connsiteX2-753" fmla="*/ 1206876 w 1306267"/>
              <a:gd name="connsiteY2-754" fmla="*/ 284945 h 1424419"/>
              <a:gd name="connsiteX3-755" fmla="*/ 1237706 w 1306267"/>
              <a:gd name="connsiteY3-756" fmla="*/ 306775 h 1424419"/>
              <a:gd name="connsiteX4-757" fmla="*/ 1301712 w 1306267"/>
              <a:gd name="connsiteY4-758" fmla="*/ 442384 h 1424419"/>
              <a:gd name="connsiteX5-759" fmla="*/ 1303099 w 1306267"/>
              <a:gd name="connsiteY5-760" fmla="*/ 495558 h 1424419"/>
              <a:gd name="connsiteX6-761" fmla="*/ 1303099 w 1306267"/>
              <a:gd name="connsiteY6-762" fmla="*/ 952393 h 1424419"/>
              <a:gd name="connsiteX7-763" fmla="*/ 1305306 w 1306267"/>
              <a:gd name="connsiteY7-764" fmla="*/ 990115 h 1424419"/>
              <a:gd name="connsiteX8-765" fmla="*/ 1255800 w 1306267"/>
              <a:gd name="connsiteY8-766" fmla="*/ 1142552 h 1424419"/>
              <a:gd name="connsiteX9-767" fmla="*/ 1172881 w 1306267"/>
              <a:gd name="connsiteY9-768" fmla="*/ 1179342 h 1424419"/>
              <a:gd name="connsiteX10-769" fmla="*/ 792288 w 1306267"/>
              <a:gd name="connsiteY10-770" fmla="*/ 1385653 h 1424419"/>
              <a:gd name="connsiteX11-771" fmla="*/ 522686 w 1306267"/>
              <a:gd name="connsiteY11-772" fmla="*/ 1384922 h 1424419"/>
              <a:gd name="connsiteX12-773" fmla="*/ 90241 w 1306267"/>
              <a:gd name="connsiteY12-774" fmla="*/ 1150634 h 1424419"/>
              <a:gd name="connsiteX13-775" fmla="*/ 61328 w 1306267"/>
              <a:gd name="connsiteY13-776" fmla="*/ 1127231 h 1424419"/>
              <a:gd name="connsiteX14-777" fmla="*/ 667 w 1306267"/>
              <a:gd name="connsiteY14-778" fmla="*/ 999105 h 1424419"/>
              <a:gd name="connsiteX15-779" fmla="*/ 0 w 1306267"/>
              <a:gd name="connsiteY15-780" fmla="*/ 972364 h 1424419"/>
              <a:gd name="connsiteX16-781" fmla="*/ 2496 w 1306267"/>
              <a:gd name="connsiteY16-782" fmla="*/ 463106 h 1424419"/>
              <a:gd name="connsiteX17-783" fmla="*/ 2458 w 1306267"/>
              <a:gd name="connsiteY17-784" fmla="*/ 429563 h 1424419"/>
              <a:gd name="connsiteX18-785" fmla="*/ 75248 w 1306267"/>
              <a:gd name="connsiteY18-786" fmla="*/ 303202 h 1424419"/>
              <a:gd name="connsiteX19-787" fmla="*/ 106293 w 1306267"/>
              <a:gd name="connsiteY19-788" fmla="*/ 282597 h 1424419"/>
              <a:gd name="connsiteX20-789" fmla="*/ 541533 w 1306267"/>
              <a:gd name="connsiteY20-790" fmla="*/ 38110 h 1424419"/>
              <a:gd name="connsiteX21-791" fmla="*/ 653528 w 1306267"/>
              <a:gd name="connsiteY21-792" fmla="*/ 0 h 1424419"/>
              <a:gd name="connsiteX0-793" fmla="*/ 653528 w 1306267"/>
              <a:gd name="connsiteY0-794" fmla="*/ 0 h 1424419"/>
              <a:gd name="connsiteX1-795" fmla="*/ 757287 w 1306267"/>
              <a:gd name="connsiteY1-796" fmla="*/ 32444 h 1424419"/>
              <a:gd name="connsiteX2-797" fmla="*/ 1206876 w 1306267"/>
              <a:gd name="connsiteY2-798" fmla="*/ 284945 h 1424419"/>
              <a:gd name="connsiteX3-799" fmla="*/ 1237706 w 1306267"/>
              <a:gd name="connsiteY3-800" fmla="*/ 306775 h 1424419"/>
              <a:gd name="connsiteX4-801" fmla="*/ 1301712 w 1306267"/>
              <a:gd name="connsiteY4-802" fmla="*/ 442384 h 1424419"/>
              <a:gd name="connsiteX5-803" fmla="*/ 1303099 w 1306267"/>
              <a:gd name="connsiteY5-804" fmla="*/ 495558 h 1424419"/>
              <a:gd name="connsiteX6-805" fmla="*/ 1303099 w 1306267"/>
              <a:gd name="connsiteY6-806" fmla="*/ 952393 h 1424419"/>
              <a:gd name="connsiteX7-807" fmla="*/ 1305306 w 1306267"/>
              <a:gd name="connsiteY7-808" fmla="*/ 990115 h 1424419"/>
              <a:gd name="connsiteX8-809" fmla="*/ 1255800 w 1306267"/>
              <a:gd name="connsiteY8-810" fmla="*/ 1142552 h 1424419"/>
              <a:gd name="connsiteX9-811" fmla="*/ 1172881 w 1306267"/>
              <a:gd name="connsiteY9-812" fmla="*/ 1179342 h 1424419"/>
              <a:gd name="connsiteX10-813" fmla="*/ 792288 w 1306267"/>
              <a:gd name="connsiteY10-814" fmla="*/ 1385653 h 1424419"/>
              <a:gd name="connsiteX11-815" fmla="*/ 522686 w 1306267"/>
              <a:gd name="connsiteY11-816" fmla="*/ 1384922 h 1424419"/>
              <a:gd name="connsiteX12-817" fmla="*/ 90241 w 1306267"/>
              <a:gd name="connsiteY12-818" fmla="*/ 1150634 h 1424419"/>
              <a:gd name="connsiteX13-819" fmla="*/ 61328 w 1306267"/>
              <a:gd name="connsiteY13-820" fmla="*/ 1127231 h 1424419"/>
              <a:gd name="connsiteX14-821" fmla="*/ 667 w 1306267"/>
              <a:gd name="connsiteY14-822" fmla="*/ 999105 h 1424419"/>
              <a:gd name="connsiteX15-823" fmla="*/ 0 w 1306267"/>
              <a:gd name="connsiteY15-824" fmla="*/ 972364 h 1424419"/>
              <a:gd name="connsiteX16-825" fmla="*/ 2496 w 1306267"/>
              <a:gd name="connsiteY16-826" fmla="*/ 463106 h 1424419"/>
              <a:gd name="connsiteX17-827" fmla="*/ 2458 w 1306267"/>
              <a:gd name="connsiteY17-828" fmla="*/ 429563 h 1424419"/>
              <a:gd name="connsiteX18-829" fmla="*/ 75248 w 1306267"/>
              <a:gd name="connsiteY18-830" fmla="*/ 303202 h 1424419"/>
              <a:gd name="connsiteX19-831" fmla="*/ 106293 w 1306267"/>
              <a:gd name="connsiteY19-832" fmla="*/ 282597 h 1424419"/>
              <a:gd name="connsiteX20-833" fmla="*/ 541533 w 1306267"/>
              <a:gd name="connsiteY20-834" fmla="*/ 38110 h 1424419"/>
              <a:gd name="connsiteX21-835" fmla="*/ 653528 w 1306267"/>
              <a:gd name="connsiteY21-836" fmla="*/ 0 h 1424419"/>
              <a:gd name="connsiteX0-837" fmla="*/ 653528 w 1306267"/>
              <a:gd name="connsiteY0-838" fmla="*/ 0 h 1424419"/>
              <a:gd name="connsiteX1-839" fmla="*/ 757287 w 1306267"/>
              <a:gd name="connsiteY1-840" fmla="*/ 32444 h 1424419"/>
              <a:gd name="connsiteX2-841" fmla="*/ 1206876 w 1306267"/>
              <a:gd name="connsiteY2-842" fmla="*/ 284945 h 1424419"/>
              <a:gd name="connsiteX3-843" fmla="*/ 1237706 w 1306267"/>
              <a:gd name="connsiteY3-844" fmla="*/ 306775 h 1424419"/>
              <a:gd name="connsiteX4-845" fmla="*/ 1301712 w 1306267"/>
              <a:gd name="connsiteY4-846" fmla="*/ 442384 h 1424419"/>
              <a:gd name="connsiteX5-847" fmla="*/ 1303099 w 1306267"/>
              <a:gd name="connsiteY5-848" fmla="*/ 495558 h 1424419"/>
              <a:gd name="connsiteX6-849" fmla="*/ 1303099 w 1306267"/>
              <a:gd name="connsiteY6-850" fmla="*/ 952393 h 1424419"/>
              <a:gd name="connsiteX7-851" fmla="*/ 1305306 w 1306267"/>
              <a:gd name="connsiteY7-852" fmla="*/ 990115 h 1424419"/>
              <a:gd name="connsiteX8-853" fmla="*/ 1255800 w 1306267"/>
              <a:gd name="connsiteY8-854" fmla="*/ 1142552 h 1424419"/>
              <a:gd name="connsiteX9-855" fmla="*/ 1172881 w 1306267"/>
              <a:gd name="connsiteY9-856" fmla="*/ 1179342 h 1424419"/>
              <a:gd name="connsiteX10-857" fmla="*/ 792288 w 1306267"/>
              <a:gd name="connsiteY10-858" fmla="*/ 1385653 h 1424419"/>
              <a:gd name="connsiteX11-859" fmla="*/ 522686 w 1306267"/>
              <a:gd name="connsiteY11-860" fmla="*/ 1384922 h 1424419"/>
              <a:gd name="connsiteX12-861" fmla="*/ 90241 w 1306267"/>
              <a:gd name="connsiteY12-862" fmla="*/ 1150634 h 1424419"/>
              <a:gd name="connsiteX13-863" fmla="*/ 61328 w 1306267"/>
              <a:gd name="connsiteY13-864" fmla="*/ 1127231 h 1424419"/>
              <a:gd name="connsiteX14-865" fmla="*/ 667 w 1306267"/>
              <a:gd name="connsiteY14-866" fmla="*/ 999105 h 1424419"/>
              <a:gd name="connsiteX15-867" fmla="*/ 0 w 1306267"/>
              <a:gd name="connsiteY15-868" fmla="*/ 972364 h 1424419"/>
              <a:gd name="connsiteX16-869" fmla="*/ 2496 w 1306267"/>
              <a:gd name="connsiteY16-870" fmla="*/ 463106 h 1424419"/>
              <a:gd name="connsiteX17-871" fmla="*/ 2458 w 1306267"/>
              <a:gd name="connsiteY17-872" fmla="*/ 429563 h 1424419"/>
              <a:gd name="connsiteX18-873" fmla="*/ 75248 w 1306267"/>
              <a:gd name="connsiteY18-874" fmla="*/ 303202 h 1424419"/>
              <a:gd name="connsiteX19-875" fmla="*/ 106293 w 1306267"/>
              <a:gd name="connsiteY19-876" fmla="*/ 282597 h 1424419"/>
              <a:gd name="connsiteX20-877" fmla="*/ 541533 w 1306267"/>
              <a:gd name="connsiteY20-878" fmla="*/ 38110 h 1424419"/>
              <a:gd name="connsiteX21-879" fmla="*/ 653528 w 1306267"/>
              <a:gd name="connsiteY21-880" fmla="*/ 0 h 1424419"/>
              <a:gd name="connsiteX0-881" fmla="*/ 653528 w 1306267"/>
              <a:gd name="connsiteY0-882" fmla="*/ 0 h 1424419"/>
              <a:gd name="connsiteX1-883" fmla="*/ 757287 w 1306267"/>
              <a:gd name="connsiteY1-884" fmla="*/ 32444 h 1424419"/>
              <a:gd name="connsiteX2-885" fmla="*/ 1206876 w 1306267"/>
              <a:gd name="connsiteY2-886" fmla="*/ 284945 h 1424419"/>
              <a:gd name="connsiteX3-887" fmla="*/ 1237706 w 1306267"/>
              <a:gd name="connsiteY3-888" fmla="*/ 306775 h 1424419"/>
              <a:gd name="connsiteX4-889" fmla="*/ 1301712 w 1306267"/>
              <a:gd name="connsiteY4-890" fmla="*/ 442384 h 1424419"/>
              <a:gd name="connsiteX5-891" fmla="*/ 1303099 w 1306267"/>
              <a:gd name="connsiteY5-892" fmla="*/ 495558 h 1424419"/>
              <a:gd name="connsiteX6-893" fmla="*/ 1303099 w 1306267"/>
              <a:gd name="connsiteY6-894" fmla="*/ 952393 h 1424419"/>
              <a:gd name="connsiteX7-895" fmla="*/ 1305306 w 1306267"/>
              <a:gd name="connsiteY7-896" fmla="*/ 990115 h 1424419"/>
              <a:gd name="connsiteX8-897" fmla="*/ 1255800 w 1306267"/>
              <a:gd name="connsiteY8-898" fmla="*/ 1142552 h 1424419"/>
              <a:gd name="connsiteX9-899" fmla="*/ 1172881 w 1306267"/>
              <a:gd name="connsiteY9-900" fmla="*/ 1179342 h 1424419"/>
              <a:gd name="connsiteX10-901" fmla="*/ 792288 w 1306267"/>
              <a:gd name="connsiteY10-902" fmla="*/ 1385653 h 1424419"/>
              <a:gd name="connsiteX11-903" fmla="*/ 522686 w 1306267"/>
              <a:gd name="connsiteY11-904" fmla="*/ 1384922 h 1424419"/>
              <a:gd name="connsiteX12-905" fmla="*/ 90241 w 1306267"/>
              <a:gd name="connsiteY12-906" fmla="*/ 1150634 h 1424419"/>
              <a:gd name="connsiteX13-907" fmla="*/ 55672 w 1306267"/>
              <a:gd name="connsiteY13-908" fmla="*/ 1124403 h 1424419"/>
              <a:gd name="connsiteX14-909" fmla="*/ 667 w 1306267"/>
              <a:gd name="connsiteY14-910" fmla="*/ 999105 h 1424419"/>
              <a:gd name="connsiteX15-911" fmla="*/ 0 w 1306267"/>
              <a:gd name="connsiteY15-912" fmla="*/ 972364 h 1424419"/>
              <a:gd name="connsiteX16-913" fmla="*/ 2496 w 1306267"/>
              <a:gd name="connsiteY16-914" fmla="*/ 463106 h 1424419"/>
              <a:gd name="connsiteX17-915" fmla="*/ 2458 w 1306267"/>
              <a:gd name="connsiteY17-916" fmla="*/ 429563 h 1424419"/>
              <a:gd name="connsiteX18-917" fmla="*/ 75248 w 1306267"/>
              <a:gd name="connsiteY18-918" fmla="*/ 303202 h 1424419"/>
              <a:gd name="connsiteX19-919" fmla="*/ 106293 w 1306267"/>
              <a:gd name="connsiteY19-920" fmla="*/ 282597 h 1424419"/>
              <a:gd name="connsiteX20-921" fmla="*/ 541533 w 1306267"/>
              <a:gd name="connsiteY20-922" fmla="*/ 38110 h 1424419"/>
              <a:gd name="connsiteX21-923" fmla="*/ 653528 w 1306267"/>
              <a:gd name="connsiteY21-924" fmla="*/ 0 h 1424419"/>
              <a:gd name="connsiteX0-925" fmla="*/ 653528 w 1306267"/>
              <a:gd name="connsiteY0-926" fmla="*/ 0 h 1424419"/>
              <a:gd name="connsiteX1-927" fmla="*/ 757287 w 1306267"/>
              <a:gd name="connsiteY1-928" fmla="*/ 32444 h 1424419"/>
              <a:gd name="connsiteX2-929" fmla="*/ 1206876 w 1306267"/>
              <a:gd name="connsiteY2-930" fmla="*/ 284945 h 1424419"/>
              <a:gd name="connsiteX3-931" fmla="*/ 1237706 w 1306267"/>
              <a:gd name="connsiteY3-932" fmla="*/ 306775 h 1424419"/>
              <a:gd name="connsiteX4-933" fmla="*/ 1301712 w 1306267"/>
              <a:gd name="connsiteY4-934" fmla="*/ 442384 h 1424419"/>
              <a:gd name="connsiteX5-935" fmla="*/ 1303099 w 1306267"/>
              <a:gd name="connsiteY5-936" fmla="*/ 495558 h 1424419"/>
              <a:gd name="connsiteX6-937" fmla="*/ 1303099 w 1306267"/>
              <a:gd name="connsiteY6-938" fmla="*/ 952393 h 1424419"/>
              <a:gd name="connsiteX7-939" fmla="*/ 1305306 w 1306267"/>
              <a:gd name="connsiteY7-940" fmla="*/ 990115 h 1424419"/>
              <a:gd name="connsiteX8-941" fmla="*/ 1255800 w 1306267"/>
              <a:gd name="connsiteY8-942" fmla="*/ 1142552 h 1424419"/>
              <a:gd name="connsiteX9-943" fmla="*/ 1172881 w 1306267"/>
              <a:gd name="connsiteY9-944" fmla="*/ 1179342 h 1424419"/>
              <a:gd name="connsiteX10-945" fmla="*/ 792288 w 1306267"/>
              <a:gd name="connsiteY10-946" fmla="*/ 1385653 h 1424419"/>
              <a:gd name="connsiteX11-947" fmla="*/ 522686 w 1306267"/>
              <a:gd name="connsiteY11-948" fmla="*/ 1384922 h 1424419"/>
              <a:gd name="connsiteX12-949" fmla="*/ 90241 w 1306267"/>
              <a:gd name="connsiteY12-950" fmla="*/ 1150634 h 1424419"/>
              <a:gd name="connsiteX13-951" fmla="*/ 55672 w 1306267"/>
              <a:gd name="connsiteY13-952" fmla="*/ 1124403 h 1424419"/>
              <a:gd name="connsiteX14-953" fmla="*/ 667 w 1306267"/>
              <a:gd name="connsiteY14-954" fmla="*/ 999105 h 1424419"/>
              <a:gd name="connsiteX15-955" fmla="*/ 0 w 1306267"/>
              <a:gd name="connsiteY15-956" fmla="*/ 972364 h 1424419"/>
              <a:gd name="connsiteX16-957" fmla="*/ 2496 w 1306267"/>
              <a:gd name="connsiteY16-958" fmla="*/ 463106 h 1424419"/>
              <a:gd name="connsiteX17-959" fmla="*/ 2458 w 1306267"/>
              <a:gd name="connsiteY17-960" fmla="*/ 429563 h 1424419"/>
              <a:gd name="connsiteX18-961" fmla="*/ 75248 w 1306267"/>
              <a:gd name="connsiteY18-962" fmla="*/ 303202 h 1424419"/>
              <a:gd name="connsiteX19-963" fmla="*/ 106293 w 1306267"/>
              <a:gd name="connsiteY19-964" fmla="*/ 282597 h 1424419"/>
              <a:gd name="connsiteX20-965" fmla="*/ 541533 w 1306267"/>
              <a:gd name="connsiteY20-966" fmla="*/ 38110 h 1424419"/>
              <a:gd name="connsiteX21-967" fmla="*/ 653528 w 1306267"/>
              <a:gd name="connsiteY21-968" fmla="*/ 0 h 1424419"/>
              <a:gd name="connsiteX0-969" fmla="*/ 653528 w 1306267"/>
              <a:gd name="connsiteY0-970" fmla="*/ 0 h 1424419"/>
              <a:gd name="connsiteX1-971" fmla="*/ 757287 w 1306267"/>
              <a:gd name="connsiteY1-972" fmla="*/ 32444 h 1424419"/>
              <a:gd name="connsiteX2-973" fmla="*/ 1206876 w 1306267"/>
              <a:gd name="connsiteY2-974" fmla="*/ 284945 h 1424419"/>
              <a:gd name="connsiteX3-975" fmla="*/ 1237706 w 1306267"/>
              <a:gd name="connsiteY3-976" fmla="*/ 306775 h 1424419"/>
              <a:gd name="connsiteX4-977" fmla="*/ 1301712 w 1306267"/>
              <a:gd name="connsiteY4-978" fmla="*/ 442384 h 1424419"/>
              <a:gd name="connsiteX5-979" fmla="*/ 1303099 w 1306267"/>
              <a:gd name="connsiteY5-980" fmla="*/ 495558 h 1424419"/>
              <a:gd name="connsiteX6-981" fmla="*/ 1303099 w 1306267"/>
              <a:gd name="connsiteY6-982" fmla="*/ 952393 h 1424419"/>
              <a:gd name="connsiteX7-983" fmla="*/ 1305306 w 1306267"/>
              <a:gd name="connsiteY7-984" fmla="*/ 990115 h 1424419"/>
              <a:gd name="connsiteX8-985" fmla="*/ 1255800 w 1306267"/>
              <a:gd name="connsiteY8-986" fmla="*/ 1142552 h 1424419"/>
              <a:gd name="connsiteX9-987" fmla="*/ 1172881 w 1306267"/>
              <a:gd name="connsiteY9-988" fmla="*/ 1179342 h 1424419"/>
              <a:gd name="connsiteX10-989" fmla="*/ 792288 w 1306267"/>
              <a:gd name="connsiteY10-990" fmla="*/ 1385653 h 1424419"/>
              <a:gd name="connsiteX11-991" fmla="*/ 522686 w 1306267"/>
              <a:gd name="connsiteY11-992" fmla="*/ 1384922 h 1424419"/>
              <a:gd name="connsiteX12-993" fmla="*/ 90241 w 1306267"/>
              <a:gd name="connsiteY12-994" fmla="*/ 1150634 h 1424419"/>
              <a:gd name="connsiteX13-995" fmla="*/ 55672 w 1306267"/>
              <a:gd name="connsiteY13-996" fmla="*/ 1124403 h 1424419"/>
              <a:gd name="connsiteX14-997" fmla="*/ 667 w 1306267"/>
              <a:gd name="connsiteY14-998" fmla="*/ 999105 h 1424419"/>
              <a:gd name="connsiteX15-999" fmla="*/ 0 w 1306267"/>
              <a:gd name="connsiteY15-1000" fmla="*/ 972364 h 1424419"/>
              <a:gd name="connsiteX16-1001" fmla="*/ 2496 w 1306267"/>
              <a:gd name="connsiteY16-1002" fmla="*/ 463106 h 1424419"/>
              <a:gd name="connsiteX17-1003" fmla="*/ 2458 w 1306267"/>
              <a:gd name="connsiteY17-1004" fmla="*/ 429563 h 1424419"/>
              <a:gd name="connsiteX18-1005" fmla="*/ 75248 w 1306267"/>
              <a:gd name="connsiteY18-1006" fmla="*/ 303202 h 1424419"/>
              <a:gd name="connsiteX19-1007" fmla="*/ 106293 w 1306267"/>
              <a:gd name="connsiteY19-1008" fmla="*/ 282597 h 1424419"/>
              <a:gd name="connsiteX20-1009" fmla="*/ 541533 w 1306267"/>
              <a:gd name="connsiteY20-1010" fmla="*/ 38110 h 1424419"/>
              <a:gd name="connsiteX21-1011" fmla="*/ 653528 w 1306267"/>
              <a:gd name="connsiteY21-1012" fmla="*/ 0 h 1424419"/>
              <a:gd name="connsiteX0-1013" fmla="*/ 653528 w 1306267"/>
              <a:gd name="connsiteY0-1014" fmla="*/ 0 h 1424419"/>
              <a:gd name="connsiteX1-1015" fmla="*/ 757287 w 1306267"/>
              <a:gd name="connsiteY1-1016" fmla="*/ 32444 h 1424419"/>
              <a:gd name="connsiteX2-1017" fmla="*/ 1206876 w 1306267"/>
              <a:gd name="connsiteY2-1018" fmla="*/ 284945 h 1424419"/>
              <a:gd name="connsiteX3-1019" fmla="*/ 1237706 w 1306267"/>
              <a:gd name="connsiteY3-1020" fmla="*/ 306775 h 1424419"/>
              <a:gd name="connsiteX4-1021" fmla="*/ 1301712 w 1306267"/>
              <a:gd name="connsiteY4-1022" fmla="*/ 442384 h 1424419"/>
              <a:gd name="connsiteX5-1023" fmla="*/ 1303099 w 1306267"/>
              <a:gd name="connsiteY5-1024" fmla="*/ 495558 h 1424419"/>
              <a:gd name="connsiteX6-1025" fmla="*/ 1303099 w 1306267"/>
              <a:gd name="connsiteY6-1026" fmla="*/ 952393 h 1424419"/>
              <a:gd name="connsiteX7-1027" fmla="*/ 1305306 w 1306267"/>
              <a:gd name="connsiteY7-1028" fmla="*/ 990115 h 1424419"/>
              <a:gd name="connsiteX8-1029" fmla="*/ 1255800 w 1306267"/>
              <a:gd name="connsiteY8-1030" fmla="*/ 1142552 h 1424419"/>
              <a:gd name="connsiteX9-1031" fmla="*/ 1172881 w 1306267"/>
              <a:gd name="connsiteY9-1032" fmla="*/ 1179342 h 1424419"/>
              <a:gd name="connsiteX10-1033" fmla="*/ 792288 w 1306267"/>
              <a:gd name="connsiteY10-1034" fmla="*/ 1385653 h 1424419"/>
              <a:gd name="connsiteX11-1035" fmla="*/ 522686 w 1306267"/>
              <a:gd name="connsiteY11-1036" fmla="*/ 1384922 h 1424419"/>
              <a:gd name="connsiteX12-1037" fmla="*/ 90241 w 1306267"/>
              <a:gd name="connsiteY12-1038" fmla="*/ 1150634 h 1424419"/>
              <a:gd name="connsiteX13-1039" fmla="*/ 55672 w 1306267"/>
              <a:gd name="connsiteY13-1040" fmla="*/ 1124403 h 1424419"/>
              <a:gd name="connsiteX14-1041" fmla="*/ 667 w 1306267"/>
              <a:gd name="connsiteY14-1042" fmla="*/ 999105 h 1424419"/>
              <a:gd name="connsiteX15-1043" fmla="*/ 0 w 1306267"/>
              <a:gd name="connsiteY15-1044" fmla="*/ 972364 h 1424419"/>
              <a:gd name="connsiteX16-1045" fmla="*/ 2496 w 1306267"/>
              <a:gd name="connsiteY16-1046" fmla="*/ 463106 h 1424419"/>
              <a:gd name="connsiteX17-1047" fmla="*/ 2458 w 1306267"/>
              <a:gd name="connsiteY17-1048" fmla="*/ 429563 h 1424419"/>
              <a:gd name="connsiteX18-1049" fmla="*/ 75248 w 1306267"/>
              <a:gd name="connsiteY18-1050" fmla="*/ 303202 h 1424419"/>
              <a:gd name="connsiteX19-1051" fmla="*/ 106293 w 1306267"/>
              <a:gd name="connsiteY19-1052" fmla="*/ 282597 h 1424419"/>
              <a:gd name="connsiteX20-1053" fmla="*/ 541533 w 1306267"/>
              <a:gd name="connsiteY20-1054" fmla="*/ 38110 h 1424419"/>
              <a:gd name="connsiteX21-1055" fmla="*/ 653528 w 1306267"/>
              <a:gd name="connsiteY21-1056" fmla="*/ 0 h 1424419"/>
              <a:gd name="connsiteX0-1057" fmla="*/ 653528 w 1306267"/>
              <a:gd name="connsiteY0-1058" fmla="*/ 0 h 1424419"/>
              <a:gd name="connsiteX1-1059" fmla="*/ 757287 w 1306267"/>
              <a:gd name="connsiteY1-1060" fmla="*/ 32444 h 1424419"/>
              <a:gd name="connsiteX2-1061" fmla="*/ 1206876 w 1306267"/>
              <a:gd name="connsiteY2-1062" fmla="*/ 284945 h 1424419"/>
              <a:gd name="connsiteX3-1063" fmla="*/ 1237706 w 1306267"/>
              <a:gd name="connsiteY3-1064" fmla="*/ 306775 h 1424419"/>
              <a:gd name="connsiteX4-1065" fmla="*/ 1301712 w 1306267"/>
              <a:gd name="connsiteY4-1066" fmla="*/ 442384 h 1424419"/>
              <a:gd name="connsiteX5-1067" fmla="*/ 1303099 w 1306267"/>
              <a:gd name="connsiteY5-1068" fmla="*/ 495558 h 1424419"/>
              <a:gd name="connsiteX6-1069" fmla="*/ 1303099 w 1306267"/>
              <a:gd name="connsiteY6-1070" fmla="*/ 952393 h 1424419"/>
              <a:gd name="connsiteX7-1071" fmla="*/ 1305306 w 1306267"/>
              <a:gd name="connsiteY7-1072" fmla="*/ 990115 h 1424419"/>
              <a:gd name="connsiteX8-1073" fmla="*/ 1255800 w 1306267"/>
              <a:gd name="connsiteY8-1074" fmla="*/ 1142552 h 1424419"/>
              <a:gd name="connsiteX9-1075" fmla="*/ 1172881 w 1306267"/>
              <a:gd name="connsiteY9-1076" fmla="*/ 1179342 h 1424419"/>
              <a:gd name="connsiteX10-1077" fmla="*/ 792288 w 1306267"/>
              <a:gd name="connsiteY10-1078" fmla="*/ 1385653 h 1424419"/>
              <a:gd name="connsiteX11-1079" fmla="*/ 522686 w 1306267"/>
              <a:gd name="connsiteY11-1080" fmla="*/ 1384922 h 1424419"/>
              <a:gd name="connsiteX12-1081" fmla="*/ 90241 w 1306267"/>
              <a:gd name="connsiteY12-1082" fmla="*/ 1150634 h 1424419"/>
              <a:gd name="connsiteX13-1083" fmla="*/ 55672 w 1306267"/>
              <a:gd name="connsiteY13-1084" fmla="*/ 1124403 h 1424419"/>
              <a:gd name="connsiteX14-1085" fmla="*/ 667 w 1306267"/>
              <a:gd name="connsiteY14-1086" fmla="*/ 999105 h 1424419"/>
              <a:gd name="connsiteX15-1087" fmla="*/ 0 w 1306267"/>
              <a:gd name="connsiteY15-1088" fmla="*/ 972364 h 1424419"/>
              <a:gd name="connsiteX16-1089" fmla="*/ 2496 w 1306267"/>
              <a:gd name="connsiteY16-1090" fmla="*/ 463106 h 1424419"/>
              <a:gd name="connsiteX17-1091" fmla="*/ 2458 w 1306267"/>
              <a:gd name="connsiteY17-1092" fmla="*/ 429563 h 1424419"/>
              <a:gd name="connsiteX18-1093" fmla="*/ 75248 w 1306267"/>
              <a:gd name="connsiteY18-1094" fmla="*/ 303202 h 1424419"/>
              <a:gd name="connsiteX19-1095" fmla="*/ 106293 w 1306267"/>
              <a:gd name="connsiteY19-1096" fmla="*/ 282597 h 1424419"/>
              <a:gd name="connsiteX20-1097" fmla="*/ 541533 w 1306267"/>
              <a:gd name="connsiteY20-1098" fmla="*/ 38110 h 1424419"/>
              <a:gd name="connsiteX21-1099" fmla="*/ 653528 w 1306267"/>
              <a:gd name="connsiteY21-1100" fmla="*/ 0 h 1424419"/>
              <a:gd name="connsiteX0-1101" fmla="*/ 653528 w 1306267"/>
              <a:gd name="connsiteY0-1102" fmla="*/ 0 h 1424419"/>
              <a:gd name="connsiteX1-1103" fmla="*/ 757287 w 1306267"/>
              <a:gd name="connsiteY1-1104" fmla="*/ 32444 h 1424419"/>
              <a:gd name="connsiteX2-1105" fmla="*/ 1206876 w 1306267"/>
              <a:gd name="connsiteY2-1106" fmla="*/ 284945 h 1424419"/>
              <a:gd name="connsiteX3-1107" fmla="*/ 1237706 w 1306267"/>
              <a:gd name="connsiteY3-1108" fmla="*/ 306775 h 1424419"/>
              <a:gd name="connsiteX4-1109" fmla="*/ 1301712 w 1306267"/>
              <a:gd name="connsiteY4-1110" fmla="*/ 442384 h 1424419"/>
              <a:gd name="connsiteX5-1111" fmla="*/ 1303099 w 1306267"/>
              <a:gd name="connsiteY5-1112" fmla="*/ 495558 h 1424419"/>
              <a:gd name="connsiteX6-1113" fmla="*/ 1303099 w 1306267"/>
              <a:gd name="connsiteY6-1114" fmla="*/ 952393 h 1424419"/>
              <a:gd name="connsiteX7-1115" fmla="*/ 1305306 w 1306267"/>
              <a:gd name="connsiteY7-1116" fmla="*/ 990115 h 1424419"/>
              <a:gd name="connsiteX8-1117" fmla="*/ 1255800 w 1306267"/>
              <a:gd name="connsiteY8-1118" fmla="*/ 1142552 h 1424419"/>
              <a:gd name="connsiteX9-1119" fmla="*/ 1172881 w 1306267"/>
              <a:gd name="connsiteY9-1120" fmla="*/ 1179342 h 1424419"/>
              <a:gd name="connsiteX10-1121" fmla="*/ 792288 w 1306267"/>
              <a:gd name="connsiteY10-1122" fmla="*/ 1385653 h 1424419"/>
              <a:gd name="connsiteX11-1123" fmla="*/ 522686 w 1306267"/>
              <a:gd name="connsiteY11-1124" fmla="*/ 1384922 h 1424419"/>
              <a:gd name="connsiteX12-1125" fmla="*/ 90241 w 1306267"/>
              <a:gd name="connsiteY12-1126" fmla="*/ 1150634 h 1424419"/>
              <a:gd name="connsiteX13-1127" fmla="*/ 48904 w 1306267"/>
              <a:gd name="connsiteY13-1128" fmla="*/ 1124403 h 1424419"/>
              <a:gd name="connsiteX14-1129" fmla="*/ 667 w 1306267"/>
              <a:gd name="connsiteY14-1130" fmla="*/ 999105 h 1424419"/>
              <a:gd name="connsiteX15-1131" fmla="*/ 0 w 1306267"/>
              <a:gd name="connsiteY15-1132" fmla="*/ 972364 h 1424419"/>
              <a:gd name="connsiteX16-1133" fmla="*/ 2496 w 1306267"/>
              <a:gd name="connsiteY16-1134" fmla="*/ 463106 h 1424419"/>
              <a:gd name="connsiteX17-1135" fmla="*/ 2458 w 1306267"/>
              <a:gd name="connsiteY17-1136" fmla="*/ 429563 h 1424419"/>
              <a:gd name="connsiteX18-1137" fmla="*/ 75248 w 1306267"/>
              <a:gd name="connsiteY18-1138" fmla="*/ 303202 h 1424419"/>
              <a:gd name="connsiteX19-1139" fmla="*/ 106293 w 1306267"/>
              <a:gd name="connsiteY19-1140" fmla="*/ 282597 h 1424419"/>
              <a:gd name="connsiteX20-1141" fmla="*/ 541533 w 1306267"/>
              <a:gd name="connsiteY20-1142" fmla="*/ 38110 h 1424419"/>
              <a:gd name="connsiteX21-1143" fmla="*/ 653528 w 1306267"/>
              <a:gd name="connsiteY21-1144" fmla="*/ 0 h 1424419"/>
              <a:gd name="connsiteX0-1145" fmla="*/ 653528 w 1306267"/>
              <a:gd name="connsiteY0-1146" fmla="*/ 0 h 1424419"/>
              <a:gd name="connsiteX1-1147" fmla="*/ 757287 w 1306267"/>
              <a:gd name="connsiteY1-1148" fmla="*/ 32444 h 1424419"/>
              <a:gd name="connsiteX2-1149" fmla="*/ 1206876 w 1306267"/>
              <a:gd name="connsiteY2-1150" fmla="*/ 284945 h 1424419"/>
              <a:gd name="connsiteX3-1151" fmla="*/ 1237706 w 1306267"/>
              <a:gd name="connsiteY3-1152" fmla="*/ 306775 h 1424419"/>
              <a:gd name="connsiteX4-1153" fmla="*/ 1301712 w 1306267"/>
              <a:gd name="connsiteY4-1154" fmla="*/ 442384 h 1424419"/>
              <a:gd name="connsiteX5-1155" fmla="*/ 1303099 w 1306267"/>
              <a:gd name="connsiteY5-1156" fmla="*/ 495558 h 1424419"/>
              <a:gd name="connsiteX6-1157" fmla="*/ 1303099 w 1306267"/>
              <a:gd name="connsiteY6-1158" fmla="*/ 952393 h 1424419"/>
              <a:gd name="connsiteX7-1159" fmla="*/ 1305306 w 1306267"/>
              <a:gd name="connsiteY7-1160" fmla="*/ 990115 h 1424419"/>
              <a:gd name="connsiteX8-1161" fmla="*/ 1255800 w 1306267"/>
              <a:gd name="connsiteY8-1162" fmla="*/ 1142552 h 1424419"/>
              <a:gd name="connsiteX9-1163" fmla="*/ 1172881 w 1306267"/>
              <a:gd name="connsiteY9-1164" fmla="*/ 1179342 h 1424419"/>
              <a:gd name="connsiteX10-1165" fmla="*/ 792288 w 1306267"/>
              <a:gd name="connsiteY10-1166" fmla="*/ 1385653 h 1424419"/>
              <a:gd name="connsiteX11-1167" fmla="*/ 522686 w 1306267"/>
              <a:gd name="connsiteY11-1168" fmla="*/ 1384922 h 1424419"/>
              <a:gd name="connsiteX12-1169" fmla="*/ 90241 w 1306267"/>
              <a:gd name="connsiteY12-1170" fmla="*/ 1150634 h 1424419"/>
              <a:gd name="connsiteX13-1171" fmla="*/ 48904 w 1306267"/>
              <a:gd name="connsiteY13-1172" fmla="*/ 1124403 h 1424419"/>
              <a:gd name="connsiteX14-1173" fmla="*/ 667 w 1306267"/>
              <a:gd name="connsiteY14-1174" fmla="*/ 999105 h 1424419"/>
              <a:gd name="connsiteX15-1175" fmla="*/ 0 w 1306267"/>
              <a:gd name="connsiteY15-1176" fmla="*/ 972364 h 1424419"/>
              <a:gd name="connsiteX16-1177" fmla="*/ 2496 w 1306267"/>
              <a:gd name="connsiteY16-1178" fmla="*/ 463106 h 1424419"/>
              <a:gd name="connsiteX17-1179" fmla="*/ 2458 w 1306267"/>
              <a:gd name="connsiteY17-1180" fmla="*/ 429563 h 1424419"/>
              <a:gd name="connsiteX18-1181" fmla="*/ 75248 w 1306267"/>
              <a:gd name="connsiteY18-1182" fmla="*/ 303202 h 1424419"/>
              <a:gd name="connsiteX19-1183" fmla="*/ 106293 w 1306267"/>
              <a:gd name="connsiteY19-1184" fmla="*/ 282597 h 1424419"/>
              <a:gd name="connsiteX20-1185" fmla="*/ 541533 w 1306267"/>
              <a:gd name="connsiteY20-1186" fmla="*/ 38110 h 1424419"/>
              <a:gd name="connsiteX21-1187" fmla="*/ 653528 w 1306267"/>
              <a:gd name="connsiteY21-1188" fmla="*/ 0 h 1424419"/>
              <a:gd name="connsiteX0-1189" fmla="*/ 653528 w 1306267"/>
              <a:gd name="connsiteY0-1190" fmla="*/ 0 h 1424419"/>
              <a:gd name="connsiteX1-1191" fmla="*/ 757287 w 1306267"/>
              <a:gd name="connsiteY1-1192" fmla="*/ 32444 h 1424419"/>
              <a:gd name="connsiteX2-1193" fmla="*/ 1206876 w 1306267"/>
              <a:gd name="connsiteY2-1194" fmla="*/ 284945 h 1424419"/>
              <a:gd name="connsiteX3-1195" fmla="*/ 1237706 w 1306267"/>
              <a:gd name="connsiteY3-1196" fmla="*/ 306775 h 1424419"/>
              <a:gd name="connsiteX4-1197" fmla="*/ 1301712 w 1306267"/>
              <a:gd name="connsiteY4-1198" fmla="*/ 442384 h 1424419"/>
              <a:gd name="connsiteX5-1199" fmla="*/ 1303099 w 1306267"/>
              <a:gd name="connsiteY5-1200" fmla="*/ 495558 h 1424419"/>
              <a:gd name="connsiteX6-1201" fmla="*/ 1303099 w 1306267"/>
              <a:gd name="connsiteY6-1202" fmla="*/ 952393 h 1424419"/>
              <a:gd name="connsiteX7-1203" fmla="*/ 1305306 w 1306267"/>
              <a:gd name="connsiteY7-1204" fmla="*/ 990115 h 1424419"/>
              <a:gd name="connsiteX8-1205" fmla="*/ 1255800 w 1306267"/>
              <a:gd name="connsiteY8-1206" fmla="*/ 1142552 h 1424419"/>
              <a:gd name="connsiteX9-1207" fmla="*/ 1172881 w 1306267"/>
              <a:gd name="connsiteY9-1208" fmla="*/ 1179342 h 1424419"/>
              <a:gd name="connsiteX10-1209" fmla="*/ 792288 w 1306267"/>
              <a:gd name="connsiteY10-1210" fmla="*/ 1385653 h 1424419"/>
              <a:gd name="connsiteX11-1211" fmla="*/ 522686 w 1306267"/>
              <a:gd name="connsiteY11-1212" fmla="*/ 1384922 h 1424419"/>
              <a:gd name="connsiteX12-1213" fmla="*/ 90241 w 1306267"/>
              <a:gd name="connsiteY12-1214" fmla="*/ 1150634 h 1424419"/>
              <a:gd name="connsiteX13-1215" fmla="*/ 48904 w 1306267"/>
              <a:gd name="connsiteY13-1216" fmla="*/ 1124403 h 1424419"/>
              <a:gd name="connsiteX14-1217" fmla="*/ 667 w 1306267"/>
              <a:gd name="connsiteY14-1218" fmla="*/ 999105 h 1424419"/>
              <a:gd name="connsiteX15-1219" fmla="*/ 0 w 1306267"/>
              <a:gd name="connsiteY15-1220" fmla="*/ 972364 h 1424419"/>
              <a:gd name="connsiteX16-1221" fmla="*/ 2496 w 1306267"/>
              <a:gd name="connsiteY16-1222" fmla="*/ 463106 h 1424419"/>
              <a:gd name="connsiteX17-1223" fmla="*/ 2458 w 1306267"/>
              <a:gd name="connsiteY17-1224" fmla="*/ 429563 h 1424419"/>
              <a:gd name="connsiteX18-1225" fmla="*/ 75248 w 1306267"/>
              <a:gd name="connsiteY18-1226" fmla="*/ 303202 h 1424419"/>
              <a:gd name="connsiteX19-1227" fmla="*/ 106293 w 1306267"/>
              <a:gd name="connsiteY19-1228" fmla="*/ 282597 h 1424419"/>
              <a:gd name="connsiteX20-1229" fmla="*/ 541533 w 1306267"/>
              <a:gd name="connsiteY20-1230" fmla="*/ 38110 h 1424419"/>
              <a:gd name="connsiteX21-1231" fmla="*/ 653528 w 1306267"/>
              <a:gd name="connsiteY21-1232" fmla="*/ 0 h 1424419"/>
              <a:gd name="connsiteX0-1233" fmla="*/ 653528 w 1306267"/>
              <a:gd name="connsiteY0-1234" fmla="*/ 0 h 1424419"/>
              <a:gd name="connsiteX1-1235" fmla="*/ 757287 w 1306267"/>
              <a:gd name="connsiteY1-1236" fmla="*/ 32444 h 1424419"/>
              <a:gd name="connsiteX2-1237" fmla="*/ 1206876 w 1306267"/>
              <a:gd name="connsiteY2-1238" fmla="*/ 284945 h 1424419"/>
              <a:gd name="connsiteX3-1239" fmla="*/ 1237706 w 1306267"/>
              <a:gd name="connsiteY3-1240" fmla="*/ 306775 h 1424419"/>
              <a:gd name="connsiteX4-1241" fmla="*/ 1301712 w 1306267"/>
              <a:gd name="connsiteY4-1242" fmla="*/ 442384 h 1424419"/>
              <a:gd name="connsiteX5-1243" fmla="*/ 1303099 w 1306267"/>
              <a:gd name="connsiteY5-1244" fmla="*/ 495558 h 1424419"/>
              <a:gd name="connsiteX6-1245" fmla="*/ 1303099 w 1306267"/>
              <a:gd name="connsiteY6-1246" fmla="*/ 952393 h 1424419"/>
              <a:gd name="connsiteX7-1247" fmla="*/ 1305306 w 1306267"/>
              <a:gd name="connsiteY7-1248" fmla="*/ 990115 h 1424419"/>
              <a:gd name="connsiteX8-1249" fmla="*/ 1255800 w 1306267"/>
              <a:gd name="connsiteY8-1250" fmla="*/ 1142552 h 1424419"/>
              <a:gd name="connsiteX9-1251" fmla="*/ 1172881 w 1306267"/>
              <a:gd name="connsiteY9-1252" fmla="*/ 1179342 h 1424419"/>
              <a:gd name="connsiteX10-1253" fmla="*/ 792288 w 1306267"/>
              <a:gd name="connsiteY10-1254" fmla="*/ 1385653 h 1424419"/>
              <a:gd name="connsiteX11-1255" fmla="*/ 522686 w 1306267"/>
              <a:gd name="connsiteY11-1256" fmla="*/ 1384922 h 1424419"/>
              <a:gd name="connsiteX12-1257" fmla="*/ 90241 w 1306267"/>
              <a:gd name="connsiteY12-1258" fmla="*/ 1150634 h 1424419"/>
              <a:gd name="connsiteX13-1259" fmla="*/ 48904 w 1306267"/>
              <a:gd name="connsiteY13-1260" fmla="*/ 1124403 h 1424419"/>
              <a:gd name="connsiteX14-1261" fmla="*/ 667 w 1306267"/>
              <a:gd name="connsiteY14-1262" fmla="*/ 999105 h 1424419"/>
              <a:gd name="connsiteX15-1263" fmla="*/ 0 w 1306267"/>
              <a:gd name="connsiteY15-1264" fmla="*/ 972364 h 1424419"/>
              <a:gd name="connsiteX16-1265" fmla="*/ 2496 w 1306267"/>
              <a:gd name="connsiteY16-1266" fmla="*/ 463106 h 1424419"/>
              <a:gd name="connsiteX17-1267" fmla="*/ 2458 w 1306267"/>
              <a:gd name="connsiteY17-1268" fmla="*/ 429563 h 1424419"/>
              <a:gd name="connsiteX18-1269" fmla="*/ 75248 w 1306267"/>
              <a:gd name="connsiteY18-1270" fmla="*/ 303202 h 1424419"/>
              <a:gd name="connsiteX19-1271" fmla="*/ 106293 w 1306267"/>
              <a:gd name="connsiteY19-1272" fmla="*/ 282597 h 1424419"/>
              <a:gd name="connsiteX20-1273" fmla="*/ 541533 w 1306267"/>
              <a:gd name="connsiteY20-1274" fmla="*/ 38110 h 1424419"/>
              <a:gd name="connsiteX21-1275" fmla="*/ 653528 w 1306267"/>
              <a:gd name="connsiteY21-1276" fmla="*/ 0 h 1424419"/>
              <a:gd name="connsiteX0-1277" fmla="*/ 653528 w 1306267"/>
              <a:gd name="connsiteY0-1278" fmla="*/ 0 h 1424419"/>
              <a:gd name="connsiteX1-1279" fmla="*/ 757287 w 1306267"/>
              <a:gd name="connsiteY1-1280" fmla="*/ 32444 h 1424419"/>
              <a:gd name="connsiteX2-1281" fmla="*/ 1206876 w 1306267"/>
              <a:gd name="connsiteY2-1282" fmla="*/ 284945 h 1424419"/>
              <a:gd name="connsiteX3-1283" fmla="*/ 1237706 w 1306267"/>
              <a:gd name="connsiteY3-1284" fmla="*/ 306775 h 1424419"/>
              <a:gd name="connsiteX4-1285" fmla="*/ 1301712 w 1306267"/>
              <a:gd name="connsiteY4-1286" fmla="*/ 442384 h 1424419"/>
              <a:gd name="connsiteX5-1287" fmla="*/ 1303099 w 1306267"/>
              <a:gd name="connsiteY5-1288" fmla="*/ 495558 h 1424419"/>
              <a:gd name="connsiteX6-1289" fmla="*/ 1303099 w 1306267"/>
              <a:gd name="connsiteY6-1290" fmla="*/ 952393 h 1424419"/>
              <a:gd name="connsiteX7-1291" fmla="*/ 1305306 w 1306267"/>
              <a:gd name="connsiteY7-1292" fmla="*/ 990115 h 1424419"/>
              <a:gd name="connsiteX8-1293" fmla="*/ 1255800 w 1306267"/>
              <a:gd name="connsiteY8-1294" fmla="*/ 1142552 h 1424419"/>
              <a:gd name="connsiteX9-1295" fmla="*/ 1172881 w 1306267"/>
              <a:gd name="connsiteY9-1296" fmla="*/ 1179342 h 1424419"/>
              <a:gd name="connsiteX10-1297" fmla="*/ 792288 w 1306267"/>
              <a:gd name="connsiteY10-1298" fmla="*/ 1385653 h 1424419"/>
              <a:gd name="connsiteX11-1299" fmla="*/ 522686 w 1306267"/>
              <a:gd name="connsiteY11-1300" fmla="*/ 1384922 h 1424419"/>
              <a:gd name="connsiteX12-1301" fmla="*/ 97009 w 1306267"/>
              <a:gd name="connsiteY12-1302" fmla="*/ 1161462 h 1424419"/>
              <a:gd name="connsiteX13-1303" fmla="*/ 48904 w 1306267"/>
              <a:gd name="connsiteY13-1304" fmla="*/ 1124403 h 1424419"/>
              <a:gd name="connsiteX14-1305" fmla="*/ 667 w 1306267"/>
              <a:gd name="connsiteY14-1306" fmla="*/ 999105 h 1424419"/>
              <a:gd name="connsiteX15-1307" fmla="*/ 0 w 1306267"/>
              <a:gd name="connsiteY15-1308" fmla="*/ 972364 h 1424419"/>
              <a:gd name="connsiteX16-1309" fmla="*/ 2496 w 1306267"/>
              <a:gd name="connsiteY16-1310" fmla="*/ 463106 h 1424419"/>
              <a:gd name="connsiteX17-1311" fmla="*/ 2458 w 1306267"/>
              <a:gd name="connsiteY17-1312" fmla="*/ 429563 h 1424419"/>
              <a:gd name="connsiteX18-1313" fmla="*/ 75248 w 1306267"/>
              <a:gd name="connsiteY18-1314" fmla="*/ 303202 h 1424419"/>
              <a:gd name="connsiteX19-1315" fmla="*/ 106293 w 1306267"/>
              <a:gd name="connsiteY19-1316" fmla="*/ 282597 h 1424419"/>
              <a:gd name="connsiteX20-1317" fmla="*/ 541533 w 1306267"/>
              <a:gd name="connsiteY20-1318" fmla="*/ 38110 h 1424419"/>
              <a:gd name="connsiteX21-1319" fmla="*/ 653528 w 1306267"/>
              <a:gd name="connsiteY21-1320" fmla="*/ 0 h 1424419"/>
              <a:gd name="connsiteX0-1321" fmla="*/ 653528 w 1306267"/>
              <a:gd name="connsiteY0-1322" fmla="*/ 0 h 1424419"/>
              <a:gd name="connsiteX1-1323" fmla="*/ 757287 w 1306267"/>
              <a:gd name="connsiteY1-1324" fmla="*/ 32444 h 1424419"/>
              <a:gd name="connsiteX2-1325" fmla="*/ 1206876 w 1306267"/>
              <a:gd name="connsiteY2-1326" fmla="*/ 284945 h 1424419"/>
              <a:gd name="connsiteX3-1327" fmla="*/ 1237706 w 1306267"/>
              <a:gd name="connsiteY3-1328" fmla="*/ 306775 h 1424419"/>
              <a:gd name="connsiteX4-1329" fmla="*/ 1301712 w 1306267"/>
              <a:gd name="connsiteY4-1330" fmla="*/ 442384 h 1424419"/>
              <a:gd name="connsiteX5-1331" fmla="*/ 1303099 w 1306267"/>
              <a:gd name="connsiteY5-1332" fmla="*/ 495558 h 1424419"/>
              <a:gd name="connsiteX6-1333" fmla="*/ 1303099 w 1306267"/>
              <a:gd name="connsiteY6-1334" fmla="*/ 952393 h 1424419"/>
              <a:gd name="connsiteX7-1335" fmla="*/ 1305306 w 1306267"/>
              <a:gd name="connsiteY7-1336" fmla="*/ 990115 h 1424419"/>
              <a:gd name="connsiteX8-1337" fmla="*/ 1255800 w 1306267"/>
              <a:gd name="connsiteY8-1338" fmla="*/ 1142552 h 1424419"/>
              <a:gd name="connsiteX9-1339" fmla="*/ 1172881 w 1306267"/>
              <a:gd name="connsiteY9-1340" fmla="*/ 1179342 h 1424419"/>
              <a:gd name="connsiteX10-1341" fmla="*/ 792288 w 1306267"/>
              <a:gd name="connsiteY10-1342" fmla="*/ 1385653 h 1424419"/>
              <a:gd name="connsiteX11-1343" fmla="*/ 522686 w 1306267"/>
              <a:gd name="connsiteY11-1344" fmla="*/ 1384922 h 1424419"/>
              <a:gd name="connsiteX12-1345" fmla="*/ 97009 w 1306267"/>
              <a:gd name="connsiteY12-1346" fmla="*/ 1161462 h 1424419"/>
              <a:gd name="connsiteX13-1347" fmla="*/ 48904 w 1306267"/>
              <a:gd name="connsiteY13-1348" fmla="*/ 1124403 h 1424419"/>
              <a:gd name="connsiteX14-1349" fmla="*/ 667 w 1306267"/>
              <a:gd name="connsiteY14-1350" fmla="*/ 999105 h 1424419"/>
              <a:gd name="connsiteX15-1351" fmla="*/ 0 w 1306267"/>
              <a:gd name="connsiteY15-1352" fmla="*/ 972364 h 1424419"/>
              <a:gd name="connsiteX16-1353" fmla="*/ 2496 w 1306267"/>
              <a:gd name="connsiteY16-1354" fmla="*/ 463106 h 1424419"/>
              <a:gd name="connsiteX17-1355" fmla="*/ 2458 w 1306267"/>
              <a:gd name="connsiteY17-1356" fmla="*/ 429563 h 1424419"/>
              <a:gd name="connsiteX18-1357" fmla="*/ 75248 w 1306267"/>
              <a:gd name="connsiteY18-1358" fmla="*/ 303202 h 1424419"/>
              <a:gd name="connsiteX19-1359" fmla="*/ 106293 w 1306267"/>
              <a:gd name="connsiteY19-1360" fmla="*/ 282597 h 1424419"/>
              <a:gd name="connsiteX20-1361" fmla="*/ 541533 w 1306267"/>
              <a:gd name="connsiteY20-1362" fmla="*/ 38110 h 1424419"/>
              <a:gd name="connsiteX21-1363" fmla="*/ 653528 w 1306267"/>
              <a:gd name="connsiteY21-1364" fmla="*/ 0 h 1424419"/>
              <a:gd name="connsiteX0-1365" fmla="*/ 653528 w 1306267"/>
              <a:gd name="connsiteY0-1366" fmla="*/ 0 h 1424419"/>
              <a:gd name="connsiteX1-1367" fmla="*/ 757287 w 1306267"/>
              <a:gd name="connsiteY1-1368" fmla="*/ 32444 h 1424419"/>
              <a:gd name="connsiteX2-1369" fmla="*/ 1206876 w 1306267"/>
              <a:gd name="connsiteY2-1370" fmla="*/ 284945 h 1424419"/>
              <a:gd name="connsiteX3-1371" fmla="*/ 1237706 w 1306267"/>
              <a:gd name="connsiteY3-1372" fmla="*/ 306775 h 1424419"/>
              <a:gd name="connsiteX4-1373" fmla="*/ 1301712 w 1306267"/>
              <a:gd name="connsiteY4-1374" fmla="*/ 442384 h 1424419"/>
              <a:gd name="connsiteX5-1375" fmla="*/ 1303099 w 1306267"/>
              <a:gd name="connsiteY5-1376" fmla="*/ 495558 h 1424419"/>
              <a:gd name="connsiteX6-1377" fmla="*/ 1303099 w 1306267"/>
              <a:gd name="connsiteY6-1378" fmla="*/ 952393 h 1424419"/>
              <a:gd name="connsiteX7-1379" fmla="*/ 1305306 w 1306267"/>
              <a:gd name="connsiteY7-1380" fmla="*/ 990115 h 1424419"/>
              <a:gd name="connsiteX8-1381" fmla="*/ 1255800 w 1306267"/>
              <a:gd name="connsiteY8-1382" fmla="*/ 1142552 h 1424419"/>
              <a:gd name="connsiteX9-1383" fmla="*/ 1172881 w 1306267"/>
              <a:gd name="connsiteY9-1384" fmla="*/ 1179342 h 1424419"/>
              <a:gd name="connsiteX10-1385" fmla="*/ 792288 w 1306267"/>
              <a:gd name="connsiteY10-1386" fmla="*/ 1385653 h 1424419"/>
              <a:gd name="connsiteX11-1387" fmla="*/ 522686 w 1306267"/>
              <a:gd name="connsiteY11-1388" fmla="*/ 1384922 h 1424419"/>
              <a:gd name="connsiteX12-1389" fmla="*/ 97009 w 1306267"/>
              <a:gd name="connsiteY12-1390" fmla="*/ 1161462 h 1424419"/>
              <a:gd name="connsiteX13-1391" fmla="*/ 44843 w 1306267"/>
              <a:gd name="connsiteY13-1392" fmla="*/ 1118989 h 1424419"/>
              <a:gd name="connsiteX14-1393" fmla="*/ 667 w 1306267"/>
              <a:gd name="connsiteY14-1394" fmla="*/ 999105 h 1424419"/>
              <a:gd name="connsiteX15-1395" fmla="*/ 0 w 1306267"/>
              <a:gd name="connsiteY15-1396" fmla="*/ 972364 h 1424419"/>
              <a:gd name="connsiteX16-1397" fmla="*/ 2496 w 1306267"/>
              <a:gd name="connsiteY16-1398" fmla="*/ 463106 h 1424419"/>
              <a:gd name="connsiteX17-1399" fmla="*/ 2458 w 1306267"/>
              <a:gd name="connsiteY17-1400" fmla="*/ 429563 h 1424419"/>
              <a:gd name="connsiteX18-1401" fmla="*/ 75248 w 1306267"/>
              <a:gd name="connsiteY18-1402" fmla="*/ 303202 h 1424419"/>
              <a:gd name="connsiteX19-1403" fmla="*/ 106293 w 1306267"/>
              <a:gd name="connsiteY19-1404" fmla="*/ 282597 h 1424419"/>
              <a:gd name="connsiteX20-1405" fmla="*/ 541533 w 1306267"/>
              <a:gd name="connsiteY20-1406" fmla="*/ 38110 h 1424419"/>
              <a:gd name="connsiteX21-1407" fmla="*/ 653528 w 1306267"/>
              <a:gd name="connsiteY21-1408" fmla="*/ 0 h 1424419"/>
              <a:gd name="connsiteX0-1409" fmla="*/ 653528 w 1306267"/>
              <a:gd name="connsiteY0-1410" fmla="*/ 0 h 1424419"/>
              <a:gd name="connsiteX1-1411" fmla="*/ 757287 w 1306267"/>
              <a:gd name="connsiteY1-1412" fmla="*/ 32444 h 1424419"/>
              <a:gd name="connsiteX2-1413" fmla="*/ 1206876 w 1306267"/>
              <a:gd name="connsiteY2-1414" fmla="*/ 284945 h 1424419"/>
              <a:gd name="connsiteX3-1415" fmla="*/ 1237706 w 1306267"/>
              <a:gd name="connsiteY3-1416" fmla="*/ 306775 h 1424419"/>
              <a:gd name="connsiteX4-1417" fmla="*/ 1301712 w 1306267"/>
              <a:gd name="connsiteY4-1418" fmla="*/ 442384 h 1424419"/>
              <a:gd name="connsiteX5-1419" fmla="*/ 1303099 w 1306267"/>
              <a:gd name="connsiteY5-1420" fmla="*/ 495558 h 1424419"/>
              <a:gd name="connsiteX6-1421" fmla="*/ 1303099 w 1306267"/>
              <a:gd name="connsiteY6-1422" fmla="*/ 952393 h 1424419"/>
              <a:gd name="connsiteX7-1423" fmla="*/ 1305306 w 1306267"/>
              <a:gd name="connsiteY7-1424" fmla="*/ 990115 h 1424419"/>
              <a:gd name="connsiteX8-1425" fmla="*/ 1255800 w 1306267"/>
              <a:gd name="connsiteY8-1426" fmla="*/ 1142552 h 1424419"/>
              <a:gd name="connsiteX9-1427" fmla="*/ 1172881 w 1306267"/>
              <a:gd name="connsiteY9-1428" fmla="*/ 1179342 h 1424419"/>
              <a:gd name="connsiteX10-1429" fmla="*/ 792288 w 1306267"/>
              <a:gd name="connsiteY10-1430" fmla="*/ 1385653 h 1424419"/>
              <a:gd name="connsiteX11-1431" fmla="*/ 522686 w 1306267"/>
              <a:gd name="connsiteY11-1432" fmla="*/ 1384922 h 1424419"/>
              <a:gd name="connsiteX12-1433" fmla="*/ 97009 w 1306267"/>
              <a:gd name="connsiteY12-1434" fmla="*/ 1161462 h 1424419"/>
              <a:gd name="connsiteX13-1435" fmla="*/ 44843 w 1306267"/>
              <a:gd name="connsiteY13-1436" fmla="*/ 1118989 h 1424419"/>
              <a:gd name="connsiteX14-1437" fmla="*/ 667 w 1306267"/>
              <a:gd name="connsiteY14-1438" fmla="*/ 999105 h 1424419"/>
              <a:gd name="connsiteX15-1439" fmla="*/ 0 w 1306267"/>
              <a:gd name="connsiteY15-1440" fmla="*/ 972364 h 1424419"/>
              <a:gd name="connsiteX16-1441" fmla="*/ 2496 w 1306267"/>
              <a:gd name="connsiteY16-1442" fmla="*/ 463106 h 1424419"/>
              <a:gd name="connsiteX17-1443" fmla="*/ 2458 w 1306267"/>
              <a:gd name="connsiteY17-1444" fmla="*/ 429563 h 1424419"/>
              <a:gd name="connsiteX18-1445" fmla="*/ 75248 w 1306267"/>
              <a:gd name="connsiteY18-1446" fmla="*/ 303202 h 1424419"/>
              <a:gd name="connsiteX19-1447" fmla="*/ 106293 w 1306267"/>
              <a:gd name="connsiteY19-1448" fmla="*/ 282597 h 1424419"/>
              <a:gd name="connsiteX20-1449" fmla="*/ 541533 w 1306267"/>
              <a:gd name="connsiteY20-1450" fmla="*/ 38110 h 1424419"/>
              <a:gd name="connsiteX21-1451" fmla="*/ 653528 w 1306267"/>
              <a:gd name="connsiteY21-1452" fmla="*/ 0 h 1424419"/>
              <a:gd name="connsiteX0-1453" fmla="*/ 653528 w 1306267"/>
              <a:gd name="connsiteY0-1454" fmla="*/ 0 h 1424419"/>
              <a:gd name="connsiteX1-1455" fmla="*/ 757287 w 1306267"/>
              <a:gd name="connsiteY1-1456" fmla="*/ 32444 h 1424419"/>
              <a:gd name="connsiteX2-1457" fmla="*/ 1206876 w 1306267"/>
              <a:gd name="connsiteY2-1458" fmla="*/ 284945 h 1424419"/>
              <a:gd name="connsiteX3-1459" fmla="*/ 1237706 w 1306267"/>
              <a:gd name="connsiteY3-1460" fmla="*/ 306775 h 1424419"/>
              <a:gd name="connsiteX4-1461" fmla="*/ 1301712 w 1306267"/>
              <a:gd name="connsiteY4-1462" fmla="*/ 442384 h 1424419"/>
              <a:gd name="connsiteX5-1463" fmla="*/ 1303099 w 1306267"/>
              <a:gd name="connsiteY5-1464" fmla="*/ 495558 h 1424419"/>
              <a:gd name="connsiteX6-1465" fmla="*/ 1303099 w 1306267"/>
              <a:gd name="connsiteY6-1466" fmla="*/ 952393 h 1424419"/>
              <a:gd name="connsiteX7-1467" fmla="*/ 1305306 w 1306267"/>
              <a:gd name="connsiteY7-1468" fmla="*/ 990115 h 1424419"/>
              <a:gd name="connsiteX8-1469" fmla="*/ 1255800 w 1306267"/>
              <a:gd name="connsiteY8-1470" fmla="*/ 1142552 h 1424419"/>
              <a:gd name="connsiteX9-1471" fmla="*/ 1172881 w 1306267"/>
              <a:gd name="connsiteY9-1472" fmla="*/ 1179342 h 1424419"/>
              <a:gd name="connsiteX10-1473" fmla="*/ 792288 w 1306267"/>
              <a:gd name="connsiteY10-1474" fmla="*/ 1385653 h 1424419"/>
              <a:gd name="connsiteX11-1475" fmla="*/ 522686 w 1306267"/>
              <a:gd name="connsiteY11-1476" fmla="*/ 1384922 h 1424419"/>
              <a:gd name="connsiteX12-1477" fmla="*/ 97009 w 1306267"/>
              <a:gd name="connsiteY12-1478" fmla="*/ 1161462 h 1424419"/>
              <a:gd name="connsiteX13-1479" fmla="*/ 44843 w 1306267"/>
              <a:gd name="connsiteY13-1480" fmla="*/ 1118989 h 1424419"/>
              <a:gd name="connsiteX14-1481" fmla="*/ 667 w 1306267"/>
              <a:gd name="connsiteY14-1482" fmla="*/ 999105 h 1424419"/>
              <a:gd name="connsiteX15-1483" fmla="*/ 0 w 1306267"/>
              <a:gd name="connsiteY15-1484" fmla="*/ 972364 h 1424419"/>
              <a:gd name="connsiteX16-1485" fmla="*/ 2496 w 1306267"/>
              <a:gd name="connsiteY16-1486" fmla="*/ 463106 h 1424419"/>
              <a:gd name="connsiteX17-1487" fmla="*/ 2458 w 1306267"/>
              <a:gd name="connsiteY17-1488" fmla="*/ 429563 h 1424419"/>
              <a:gd name="connsiteX18-1489" fmla="*/ 75248 w 1306267"/>
              <a:gd name="connsiteY18-1490" fmla="*/ 303202 h 1424419"/>
              <a:gd name="connsiteX19-1491" fmla="*/ 106293 w 1306267"/>
              <a:gd name="connsiteY19-1492" fmla="*/ 282597 h 1424419"/>
              <a:gd name="connsiteX20-1493" fmla="*/ 541533 w 1306267"/>
              <a:gd name="connsiteY20-1494" fmla="*/ 38110 h 1424419"/>
              <a:gd name="connsiteX21-1495" fmla="*/ 653528 w 1306267"/>
              <a:gd name="connsiteY21-1496" fmla="*/ 0 h 1424419"/>
              <a:gd name="connsiteX0-1497" fmla="*/ 653528 w 1306267"/>
              <a:gd name="connsiteY0-1498" fmla="*/ 0 h 1424419"/>
              <a:gd name="connsiteX1-1499" fmla="*/ 757287 w 1306267"/>
              <a:gd name="connsiteY1-1500" fmla="*/ 32444 h 1424419"/>
              <a:gd name="connsiteX2-1501" fmla="*/ 1206876 w 1306267"/>
              <a:gd name="connsiteY2-1502" fmla="*/ 284945 h 1424419"/>
              <a:gd name="connsiteX3-1503" fmla="*/ 1237706 w 1306267"/>
              <a:gd name="connsiteY3-1504" fmla="*/ 306775 h 1424419"/>
              <a:gd name="connsiteX4-1505" fmla="*/ 1301712 w 1306267"/>
              <a:gd name="connsiteY4-1506" fmla="*/ 442384 h 1424419"/>
              <a:gd name="connsiteX5-1507" fmla="*/ 1303099 w 1306267"/>
              <a:gd name="connsiteY5-1508" fmla="*/ 495558 h 1424419"/>
              <a:gd name="connsiteX6-1509" fmla="*/ 1303099 w 1306267"/>
              <a:gd name="connsiteY6-1510" fmla="*/ 952393 h 1424419"/>
              <a:gd name="connsiteX7-1511" fmla="*/ 1305306 w 1306267"/>
              <a:gd name="connsiteY7-1512" fmla="*/ 990115 h 1424419"/>
              <a:gd name="connsiteX8-1513" fmla="*/ 1255800 w 1306267"/>
              <a:gd name="connsiteY8-1514" fmla="*/ 1142552 h 1424419"/>
              <a:gd name="connsiteX9-1515" fmla="*/ 1172881 w 1306267"/>
              <a:gd name="connsiteY9-1516" fmla="*/ 1179342 h 1424419"/>
              <a:gd name="connsiteX10-1517" fmla="*/ 792288 w 1306267"/>
              <a:gd name="connsiteY10-1518" fmla="*/ 1385653 h 1424419"/>
              <a:gd name="connsiteX11-1519" fmla="*/ 522686 w 1306267"/>
              <a:gd name="connsiteY11-1520" fmla="*/ 1384922 h 1424419"/>
              <a:gd name="connsiteX12-1521" fmla="*/ 94302 w 1306267"/>
              <a:gd name="connsiteY12-1522" fmla="*/ 1158755 h 1424419"/>
              <a:gd name="connsiteX13-1523" fmla="*/ 44843 w 1306267"/>
              <a:gd name="connsiteY13-1524" fmla="*/ 1118989 h 1424419"/>
              <a:gd name="connsiteX14-1525" fmla="*/ 667 w 1306267"/>
              <a:gd name="connsiteY14-1526" fmla="*/ 999105 h 1424419"/>
              <a:gd name="connsiteX15-1527" fmla="*/ 0 w 1306267"/>
              <a:gd name="connsiteY15-1528" fmla="*/ 972364 h 1424419"/>
              <a:gd name="connsiteX16-1529" fmla="*/ 2496 w 1306267"/>
              <a:gd name="connsiteY16-1530" fmla="*/ 463106 h 1424419"/>
              <a:gd name="connsiteX17-1531" fmla="*/ 2458 w 1306267"/>
              <a:gd name="connsiteY17-1532" fmla="*/ 429563 h 1424419"/>
              <a:gd name="connsiteX18-1533" fmla="*/ 75248 w 1306267"/>
              <a:gd name="connsiteY18-1534" fmla="*/ 303202 h 1424419"/>
              <a:gd name="connsiteX19-1535" fmla="*/ 106293 w 1306267"/>
              <a:gd name="connsiteY19-1536" fmla="*/ 282597 h 1424419"/>
              <a:gd name="connsiteX20-1537" fmla="*/ 541533 w 1306267"/>
              <a:gd name="connsiteY20-1538" fmla="*/ 38110 h 1424419"/>
              <a:gd name="connsiteX21-1539" fmla="*/ 653528 w 1306267"/>
              <a:gd name="connsiteY21-1540" fmla="*/ 0 h 1424419"/>
              <a:gd name="connsiteX0-1541" fmla="*/ 653528 w 1306267"/>
              <a:gd name="connsiteY0-1542" fmla="*/ 0 h 1424419"/>
              <a:gd name="connsiteX1-1543" fmla="*/ 757287 w 1306267"/>
              <a:gd name="connsiteY1-1544" fmla="*/ 32444 h 1424419"/>
              <a:gd name="connsiteX2-1545" fmla="*/ 1206876 w 1306267"/>
              <a:gd name="connsiteY2-1546" fmla="*/ 284945 h 1424419"/>
              <a:gd name="connsiteX3-1547" fmla="*/ 1237706 w 1306267"/>
              <a:gd name="connsiteY3-1548" fmla="*/ 306775 h 1424419"/>
              <a:gd name="connsiteX4-1549" fmla="*/ 1301712 w 1306267"/>
              <a:gd name="connsiteY4-1550" fmla="*/ 442384 h 1424419"/>
              <a:gd name="connsiteX5-1551" fmla="*/ 1303099 w 1306267"/>
              <a:gd name="connsiteY5-1552" fmla="*/ 495558 h 1424419"/>
              <a:gd name="connsiteX6-1553" fmla="*/ 1303099 w 1306267"/>
              <a:gd name="connsiteY6-1554" fmla="*/ 952393 h 1424419"/>
              <a:gd name="connsiteX7-1555" fmla="*/ 1305306 w 1306267"/>
              <a:gd name="connsiteY7-1556" fmla="*/ 990115 h 1424419"/>
              <a:gd name="connsiteX8-1557" fmla="*/ 1255800 w 1306267"/>
              <a:gd name="connsiteY8-1558" fmla="*/ 1142552 h 1424419"/>
              <a:gd name="connsiteX9-1559" fmla="*/ 1172881 w 1306267"/>
              <a:gd name="connsiteY9-1560" fmla="*/ 1179342 h 1424419"/>
              <a:gd name="connsiteX10-1561" fmla="*/ 792288 w 1306267"/>
              <a:gd name="connsiteY10-1562" fmla="*/ 1385653 h 1424419"/>
              <a:gd name="connsiteX11-1563" fmla="*/ 522686 w 1306267"/>
              <a:gd name="connsiteY11-1564" fmla="*/ 1384922 h 1424419"/>
              <a:gd name="connsiteX12-1565" fmla="*/ 94302 w 1306267"/>
              <a:gd name="connsiteY12-1566" fmla="*/ 1158755 h 1424419"/>
              <a:gd name="connsiteX13-1567" fmla="*/ 39429 w 1306267"/>
              <a:gd name="connsiteY13-1568" fmla="*/ 1117635 h 1424419"/>
              <a:gd name="connsiteX14-1569" fmla="*/ 667 w 1306267"/>
              <a:gd name="connsiteY14-1570" fmla="*/ 999105 h 1424419"/>
              <a:gd name="connsiteX15-1571" fmla="*/ 0 w 1306267"/>
              <a:gd name="connsiteY15-1572" fmla="*/ 972364 h 1424419"/>
              <a:gd name="connsiteX16-1573" fmla="*/ 2496 w 1306267"/>
              <a:gd name="connsiteY16-1574" fmla="*/ 463106 h 1424419"/>
              <a:gd name="connsiteX17-1575" fmla="*/ 2458 w 1306267"/>
              <a:gd name="connsiteY17-1576" fmla="*/ 429563 h 1424419"/>
              <a:gd name="connsiteX18-1577" fmla="*/ 75248 w 1306267"/>
              <a:gd name="connsiteY18-1578" fmla="*/ 303202 h 1424419"/>
              <a:gd name="connsiteX19-1579" fmla="*/ 106293 w 1306267"/>
              <a:gd name="connsiteY19-1580" fmla="*/ 282597 h 1424419"/>
              <a:gd name="connsiteX20-1581" fmla="*/ 541533 w 1306267"/>
              <a:gd name="connsiteY20-1582" fmla="*/ 38110 h 1424419"/>
              <a:gd name="connsiteX21-1583" fmla="*/ 653528 w 1306267"/>
              <a:gd name="connsiteY21-1584" fmla="*/ 0 h 1424419"/>
              <a:gd name="connsiteX0-1585" fmla="*/ 653528 w 1305333"/>
              <a:gd name="connsiteY0-1586" fmla="*/ 0 h 1424419"/>
              <a:gd name="connsiteX1-1587" fmla="*/ 757287 w 1305333"/>
              <a:gd name="connsiteY1-1588" fmla="*/ 32444 h 1424419"/>
              <a:gd name="connsiteX2-1589" fmla="*/ 1206876 w 1305333"/>
              <a:gd name="connsiteY2-1590" fmla="*/ 284945 h 1424419"/>
              <a:gd name="connsiteX3-1591" fmla="*/ 1237706 w 1305333"/>
              <a:gd name="connsiteY3-1592" fmla="*/ 306775 h 1424419"/>
              <a:gd name="connsiteX4-1593" fmla="*/ 1301712 w 1305333"/>
              <a:gd name="connsiteY4-1594" fmla="*/ 442384 h 1424419"/>
              <a:gd name="connsiteX5-1595" fmla="*/ 1303099 w 1305333"/>
              <a:gd name="connsiteY5-1596" fmla="*/ 495558 h 1424419"/>
              <a:gd name="connsiteX6-1597" fmla="*/ 1303099 w 1305333"/>
              <a:gd name="connsiteY6-1598" fmla="*/ 952393 h 1424419"/>
              <a:gd name="connsiteX7-1599" fmla="*/ 1305306 w 1305333"/>
              <a:gd name="connsiteY7-1600" fmla="*/ 990115 h 1424419"/>
              <a:gd name="connsiteX8-1601" fmla="*/ 1227376 w 1305333"/>
              <a:gd name="connsiteY8-1602" fmla="*/ 1152027 h 1424419"/>
              <a:gd name="connsiteX9-1603" fmla="*/ 1172881 w 1305333"/>
              <a:gd name="connsiteY9-1604" fmla="*/ 1179342 h 1424419"/>
              <a:gd name="connsiteX10-1605" fmla="*/ 792288 w 1305333"/>
              <a:gd name="connsiteY10-1606" fmla="*/ 1385653 h 1424419"/>
              <a:gd name="connsiteX11-1607" fmla="*/ 522686 w 1305333"/>
              <a:gd name="connsiteY11-1608" fmla="*/ 1384922 h 1424419"/>
              <a:gd name="connsiteX12-1609" fmla="*/ 94302 w 1305333"/>
              <a:gd name="connsiteY12-1610" fmla="*/ 1158755 h 1424419"/>
              <a:gd name="connsiteX13-1611" fmla="*/ 39429 w 1305333"/>
              <a:gd name="connsiteY13-1612" fmla="*/ 1117635 h 1424419"/>
              <a:gd name="connsiteX14-1613" fmla="*/ 667 w 1305333"/>
              <a:gd name="connsiteY14-1614" fmla="*/ 999105 h 1424419"/>
              <a:gd name="connsiteX15-1615" fmla="*/ 0 w 1305333"/>
              <a:gd name="connsiteY15-1616" fmla="*/ 972364 h 1424419"/>
              <a:gd name="connsiteX16-1617" fmla="*/ 2496 w 1305333"/>
              <a:gd name="connsiteY16-1618" fmla="*/ 463106 h 1424419"/>
              <a:gd name="connsiteX17-1619" fmla="*/ 2458 w 1305333"/>
              <a:gd name="connsiteY17-1620" fmla="*/ 429563 h 1424419"/>
              <a:gd name="connsiteX18-1621" fmla="*/ 75248 w 1305333"/>
              <a:gd name="connsiteY18-1622" fmla="*/ 303202 h 1424419"/>
              <a:gd name="connsiteX19-1623" fmla="*/ 106293 w 1305333"/>
              <a:gd name="connsiteY19-1624" fmla="*/ 282597 h 1424419"/>
              <a:gd name="connsiteX20-1625" fmla="*/ 541533 w 1305333"/>
              <a:gd name="connsiteY20-1626" fmla="*/ 38110 h 1424419"/>
              <a:gd name="connsiteX21-1627" fmla="*/ 653528 w 1305333"/>
              <a:gd name="connsiteY21-1628" fmla="*/ 0 h 1424419"/>
              <a:gd name="connsiteX0-1629" fmla="*/ 653528 w 1305333"/>
              <a:gd name="connsiteY0-1630" fmla="*/ 0 h 1424419"/>
              <a:gd name="connsiteX1-1631" fmla="*/ 757287 w 1305333"/>
              <a:gd name="connsiteY1-1632" fmla="*/ 32444 h 1424419"/>
              <a:gd name="connsiteX2-1633" fmla="*/ 1206876 w 1305333"/>
              <a:gd name="connsiteY2-1634" fmla="*/ 284945 h 1424419"/>
              <a:gd name="connsiteX3-1635" fmla="*/ 1237706 w 1305333"/>
              <a:gd name="connsiteY3-1636" fmla="*/ 306775 h 1424419"/>
              <a:gd name="connsiteX4-1637" fmla="*/ 1301712 w 1305333"/>
              <a:gd name="connsiteY4-1638" fmla="*/ 442384 h 1424419"/>
              <a:gd name="connsiteX5-1639" fmla="*/ 1303099 w 1305333"/>
              <a:gd name="connsiteY5-1640" fmla="*/ 495558 h 1424419"/>
              <a:gd name="connsiteX6-1641" fmla="*/ 1303099 w 1305333"/>
              <a:gd name="connsiteY6-1642" fmla="*/ 952393 h 1424419"/>
              <a:gd name="connsiteX7-1643" fmla="*/ 1302599 w 1305333"/>
              <a:gd name="connsiteY7-1644" fmla="*/ 1003650 h 1424419"/>
              <a:gd name="connsiteX8-1645" fmla="*/ 1227376 w 1305333"/>
              <a:gd name="connsiteY8-1646" fmla="*/ 1152027 h 1424419"/>
              <a:gd name="connsiteX9-1647" fmla="*/ 1172881 w 1305333"/>
              <a:gd name="connsiteY9-1648" fmla="*/ 1179342 h 1424419"/>
              <a:gd name="connsiteX10-1649" fmla="*/ 792288 w 1305333"/>
              <a:gd name="connsiteY10-1650" fmla="*/ 1385653 h 1424419"/>
              <a:gd name="connsiteX11-1651" fmla="*/ 522686 w 1305333"/>
              <a:gd name="connsiteY11-1652" fmla="*/ 1384922 h 1424419"/>
              <a:gd name="connsiteX12-1653" fmla="*/ 94302 w 1305333"/>
              <a:gd name="connsiteY12-1654" fmla="*/ 1158755 h 1424419"/>
              <a:gd name="connsiteX13-1655" fmla="*/ 39429 w 1305333"/>
              <a:gd name="connsiteY13-1656" fmla="*/ 1117635 h 1424419"/>
              <a:gd name="connsiteX14-1657" fmla="*/ 667 w 1305333"/>
              <a:gd name="connsiteY14-1658" fmla="*/ 999105 h 1424419"/>
              <a:gd name="connsiteX15-1659" fmla="*/ 0 w 1305333"/>
              <a:gd name="connsiteY15-1660" fmla="*/ 972364 h 1424419"/>
              <a:gd name="connsiteX16-1661" fmla="*/ 2496 w 1305333"/>
              <a:gd name="connsiteY16-1662" fmla="*/ 463106 h 1424419"/>
              <a:gd name="connsiteX17-1663" fmla="*/ 2458 w 1305333"/>
              <a:gd name="connsiteY17-1664" fmla="*/ 429563 h 1424419"/>
              <a:gd name="connsiteX18-1665" fmla="*/ 75248 w 1305333"/>
              <a:gd name="connsiteY18-1666" fmla="*/ 303202 h 1424419"/>
              <a:gd name="connsiteX19-1667" fmla="*/ 106293 w 1305333"/>
              <a:gd name="connsiteY19-1668" fmla="*/ 282597 h 1424419"/>
              <a:gd name="connsiteX20-1669" fmla="*/ 541533 w 1305333"/>
              <a:gd name="connsiteY20-1670" fmla="*/ 38110 h 1424419"/>
              <a:gd name="connsiteX21-1671" fmla="*/ 653528 w 1305333"/>
              <a:gd name="connsiteY21-1672" fmla="*/ 0 h 1424419"/>
              <a:gd name="connsiteX0-1673" fmla="*/ 653528 w 1305080"/>
              <a:gd name="connsiteY0-1674" fmla="*/ 0 h 1424419"/>
              <a:gd name="connsiteX1-1675" fmla="*/ 757287 w 1305080"/>
              <a:gd name="connsiteY1-1676" fmla="*/ 32444 h 1424419"/>
              <a:gd name="connsiteX2-1677" fmla="*/ 1206876 w 1305080"/>
              <a:gd name="connsiteY2-1678" fmla="*/ 284945 h 1424419"/>
              <a:gd name="connsiteX3-1679" fmla="*/ 1237706 w 1305080"/>
              <a:gd name="connsiteY3-1680" fmla="*/ 306775 h 1424419"/>
              <a:gd name="connsiteX4-1681" fmla="*/ 1301712 w 1305080"/>
              <a:gd name="connsiteY4-1682" fmla="*/ 442384 h 1424419"/>
              <a:gd name="connsiteX5-1683" fmla="*/ 1303099 w 1305080"/>
              <a:gd name="connsiteY5-1684" fmla="*/ 495558 h 1424419"/>
              <a:gd name="connsiteX6-1685" fmla="*/ 1301746 w 1305080"/>
              <a:gd name="connsiteY6-1686" fmla="*/ 953747 h 1424419"/>
              <a:gd name="connsiteX7-1687" fmla="*/ 1302599 w 1305080"/>
              <a:gd name="connsiteY7-1688" fmla="*/ 1003650 h 1424419"/>
              <a:gd name="connsiteX8-1689" fmla="*/ 1227376 w 1305080"/>
              <a:gd name="connsiteY8-1690" fmla="*/ 1152027 h 1424419"/>
              <a:gd name="connsiteX9-1691" fmla="*/ 1172881 w 1305080"/>
              <a:gd name="connsiteY9-1692" fmla="*/ 1179342 h 1424419"/>
              <a:gd name="connsiteX10-1693" fmla="*/ 792288 w 1305080"/>
              <a:gd name="connsiteY10-1694" fmla="*/ 1385653 h 1424419"/>
              <a:gd name="connsiteX11-1695" fmla="*/ 522686 w 1305080"/>
              <a:gd name="connsiteY11-1696" fmla="*/ 1384922 h 1424419"/>
              <a:gd name="connsiteX12-1697" fmla="*/ 94302 w 1305080"/>
              <a:gd name="connsiteY12-1698" fmla="*/ 1158755 h 1424419"/>
              <a:gd name="connsiteX13-1699" fmla="*/ 39429 w 1305080"/>
              <a:gd name="connsiteY13-1700" fmla="*/ 1117635 h 1424419"/>
              <a:gd name="connsiteX14-1701" fmla="*/ 667 w 1305080"/>
              <a:gd name="connsiteY14-1702" fmla="*/ 999105 h 1424419"/>
              <a:gd name="connsiteX15-1703" fmla="*/ 0 w 1305080"/>
              <a:gd name="connsiteY15-1704" fmla="*/ 972364 h 1424419"/>
              <a:gd name="connsiteX16-1705" fmla="*/ 2496 w 1305080"/>
              <a:gd name="connsiteY16-1706" fmla="*/ 463106 h 1424419"/>
              <a:gd name="connsiteX17-1707" fmla="*/ 2458 w 1305080"/>
              <a:gd name="connsiteY17-1708" fmla="*/ 429563 h 1424419"/>
              <a:gd name="connsiteX18-1709" fmla="*/ 75248 w 1305080"/>
              <a:gd name="connsiteY18-1710" fmla="*/ 303202 h 1424419"/>
              <a:gd name="connsiteX19-1711" fmla="*/ 106293 w 1305080"/>
              <a:gd name="connsiteY19-1712" fmla="*/ 282597 h 1424419"/>
              <a:gd name="connsiteX20-1713" fmla="*/ 541533 w 1305080"/>
              <a:gd name="connsiteY20-1714" fmla="*/ 38110 h 1424419"/>
              <a:gd name="connsiteX21-1715" fmla="*/ 653528 w 1305080"/>
              <a:gd name="connsiteY21-1716" fmla="*/ 0 h 1424419"/>
              <a:gd name="connsiteX0-1717" fmla="*/ 653528 w 1305299"/>
              <a:gd name="connsiteY0-1718" fmla="*/ 0 h 1424419"/>
              <a:gd name="connsiteX1-1719" fmla="*/ 757287 w 1305299"/>
              <a:gd name="connsiteY1-1720" fmla="*/ 32444 h 1424419"/>
              <a:gd name="connsiteX2-1721" fmla="*/ 1206876 w 1305299"/>
              <a:gd name="connsiteY2-1722" fmla="*/ 284945 h 1424419"/>
              <a:gd name="connsiteX3-1723" fmla="*/ 1237706 w 1305299"/>
              <a:gd name="connsiteY3-1724" fmla="*/ 306775 h 1424419"/>
              <a:gd name="connsiteX4-1725" fmla="*/ 1301712 w 1305299"/>
              <a:gd name="connsiteY4-1726" fmla="*/ 442384 h 1424419"/>
              <a:gd name="connsiteX5-1727" fmla="*/ 1303099 w 1305299"/>
              <a:gd name="connsiteY5-1728" fmla="*/ 495558 h 1424419"/>
              <a:gd name="connsiteX6-1729" fmla="*/ 1301746 w 1305299"/>
              <a:gd name="connsiteY6-1730" fmla="*/ 953747 h 1424419"/>
              <a:gd name="connsiteX7-1731" fmla="*/ 1302599 w 1305299"/>
              <a:gd name="connsiteY7-1732" fmla="*/ 1003650 h 1424419"/>
              <a:gd name="connsiteX8-1733" fmla="*/ 1227376 w 1305299"/>
              <a:gd name="connsiteY8-1734" fmla="*/ 1152027 h 1424419"/>
              <a:gd name="connsiteX9-1735" fmla="*/ 1172881 w 1305299"/>
              <a:gd name="connsiteY9-1736" fmla="*/ 1179342 h 1424419"/>
              <a:gd name="connsiteX10-1737" fmla="*/ 792288 w 1305299"/>
              <a:gd name="connsiteY10-1738" fmla="*/ 1385653 h 1424419"/>
              <a:gd name="connsiteX11-1739" fmla="*/ 522686 w 1305299"/>
              <a:gd name="connsiteY11-1740" fmla="*/ 1384922 h 1424419"/>
              <a:gd name="connsiteX12-1741" fmla="*/ 94302 w 1305299"/>
              <a:gd name="connsiteY12-1742" fmla="*/ 1158755 h 1424419"/>
              <a:gd name="connsiteX13-1743" fmla="*/ 39429 w 1305299"/>
              <a:gd name="connsiteY13-1744" fmla="*/ 1117635 h 1424419"/>
              <a:gd name="connsiteX14-1745" fmla="*/ 667 w 1305299"/>
              <a:gd name="connsiteY14-1746" fmla="*/ 999105 h 1424419"/>
              <a:gd name="connsiteX15-1747" fmla="*/ 0 w 1305299"/>
              <a:gd name="connsiteY15-1748" fmla="*/ 972364 h 1424419"/>
              <a:gd name="connsiteX16-1749" fmla="*/ 2496 w 1305299"/>
              <a:gd name="connsiteY16-1750" fmla="*/ 463106 h 1424419"/>
              <a:gd name="connsiteX17-1751" fmla="*/ 2458 w 1305299"/>
              <a:gd name="connsiteY17-1752" fmla="*/ 429563 h 1424419"/>
              <a:gd name="connsiteX18-1753" fmla="*/ 75248 w 1305299"/>
              <a:gd name="connsiteY18-1754" fmla="*/ 303202 h 1424419"/>
              <a:gd name="connsiteX19-1755" fmla="*/ 106293 w 1305299"/>
              <a:gd name="connsiteY19-1756" fmla="*/ 282597 h 1424419"/>
              <a:gd name="connsiteX20-1757" fmla="*/ 541533 w 1305299"/>
              <a:gd name="connsiteY20-1758" fmla="*/ 38110 h 1424419"/>
              <a:gd name="connsiteX21-1759" fmla="*/ 653528 w 1305299"/>
              <a:gd name="connsiteY21-1760" fmla="*/ 0 h 1424419"/>
              <a:gd name="connsiteX0-1761" fmla="*/ 653528 w 1306646"/>
              <a:gd name="connsiteY0-1762" fmla="*/ 0 h 1424419"/>
              <a:gd name="connsiteX1-1763" fmla="*/ 757287 w 1306646"/>
              <a:gd name="connsiteY1-1764" fmla="*/ 32444 h 1424419"/>
              <a:gd name="connsiteX2-1765" fmla="*/ 1206876 w 1306646"/>
              <a:gd name="connsiteY2-1766" fmla="*/ 284945 h 1424419"/>
              <a:gd name="connsiteX3-1767" fmla="*/ 1237706 w 1306646"/>
              <a:gd name="connsiteY3-1768" fmla="*/ 306775 h 1424419"/>
              <a:gd name="connsiteX4-1769" fmla="*/ 1301712 w 1306646"/>
              <a:gd name="connsiteY4-1770" fmla="*/ 442384 h 1424419"/>
              <a:gd name="connsiteX5-1771" fmla="*/ 1303099 w 1306646"/>
              <a:gd name="connsiteY5-1772" fmla="*/ 495558 h 1424419"/>
              <a:gd name="connsiteX6-1773" fmla="*/ 1301746 w 1306646"/>
              <a:gd name="connsiteY6-1774" fmla="*/ 953747 h 1424419"/>
              <a:gd name="connsiteX7-1775" fmla="*/ 1302599 w 1306646"/>
              <a:gd name="connsiteY7-1776" fmla="*/ 1003650 h 1424419"/>
              <a:gd name="connsiteX8-1777" fmla="*/ 1227376 w 1306646"/>
              <a:gd name="connsiteY8-1778" fmla="*/ 1152027 h 1424419"/>
              <a:gd name="connsiteX9-1779" fmla="*/ 1172881 w 1306646"/>
              <a:gd name="connsiteY9-1780" fmla="*/ 1179342 h 1424419"/>
              <a:gd name="connsiteX10-1781" fmla="*/ 792288 w 1306646"/>
              <a:gd name="connsiteY10-1782" fmla="*/ 1385653 h 1424419"/>
              <a:gd name="connsiteX11-1783" fmla="*/ 522686 w 1306646"/>
              <a:gd name="connsiteY11-1784" fmla="*/ 1384922 h 1424419"/>
              <a:gd name="connsiteX12-1785" fmla="*/ 94302 w 1306646"/>
              <a:gd name="connsiteY12-1786" fmla="*/ 1158755 h 1424419"/>
              <a:gd name="connsiteX13-1787" fmla="*/ 39429 w 1306646"/>
              <a:gd name="connsiteY13-1788" fmla="*/ 1117635 h 1424419"/>
              <a:gd name="connsiteX14-1789" fmla="*/ 667 w 1306646"/>
              <a:gd name="connsiteY14-1790" fmla="*/ 999105 h 1424419"/>
              <a:gd name="connsiteX15-1791" fmla="*/ 0 w 1306646"/>
              <a:gd name="connsiteY15-1792" fmla="*/ 972364 h 1424419"/>
              <a:gd name="connsiteX16-1793" fmla="*/ 2496 w 1306646"/>
              <a:gd name="connsiteY16-1794" fmla="*/ 463106 h 1424419"/>
              <a:gd name="connsiteX17-1795" fmla="*/ 2458 w 1306646"/>
              <a:gd name="connsiteY17-1796" fmla="*/ 429563 h 1424419"/>
              <a:gd name="connsiteX18-1797" fmla="*/ 75248 w 1306646"/>
              <a:gd name="connsiteY18-1798" fmla="*/ 303202 h 1424419"/>
              <a:gd name="connsiteX19-1799" fmla="*/ 106293 w 1306646"/>
              <a:gd name="connsiteY19-1800" fmla="*/ 282597 h 1424419"/>
              <a:gd name="connsiteX20-1801" fmla="*/ 541533 w 1306646"/>
              <a:gd name="connsiteY20-1802" fmla="*/ 38110 h 1424419"/>
              <a:gd name="connsiteX21-1803" fmla="*/ 653528 w 1306646"/>
              <a:gd name="connsiteY21-1804" fmla="*/ 0 h 1424419"/>
              <a:gd name="connsiteX0-1805" fmla="*/ 653528 w 1305299"/>
              <a:gd name="connsiteY0-1806" fmla="*/ 0 h 1424419"/>
              <a:gd name="connsiteX1-1807" fmla="*/ 757287 w 1305299"/>
              <a:gd name="connsiteY1-1808" fmla="*/ 32444 h 1424419"/>
              <a:gd name="connsiteX2-1809" fmla="*/ 1206876 w 1305299"/>
              <a:gd name="connsiteY2-1810" fmla="*/ 284945 h 1424419"/>
              <a:gd name="connsiteX3-1811" fmla="*/ 1237706 w 1305299"/>
              <a:gd name="connsiteY3-1812" fmla="*/ 306775 h 1424419"/>
              <a:gd name="connsiteX4-1813" fmla="*/ 1301712 w 1305299"/>
              <a:gd name="connsiteY4-1814" fmla="*/ 442384 h 1424419"/>
              <a:gd name="connsiteX5-1815" fmla="*/ 1303099 w 1305299"/>
              <a:gd name="connsiteY5-1816" fmla="*/ 495558 h 1424419"/>
              <a:gd name="connsiteX6-1817" fmla="*/ 1301746 w 1305299"/>
              <a:gd name="connsiteY6-1818" fmla="*/ 953747 h 1424419"/>
              <a:gd name="connsiteX7-1819" fmla="*/ 1302599 w 1305299"/>
              <a:gd name="connsiteY7-1820" fmla="*/ 1003650 h 1424419"/>
              <a:gd name="connsiteX8-1821" fmla="*/ 1227376 w 1305299"/>
              <a:gd name="connsiteY8-1822" fmla="*/ 1152027 h 1424419"/>
              <a:gd name="connsiteX9-1823" fmla="*/ 1172881 w 1305299"/>
              <a:gd name="connsiteY9-1824" fmla="*/ 1179342 h 1424419"/>
              <a:gd name="connsiteX10-1825" fmla="*/ 792288 w 1305299"/>
              <a:gd name="connsiteY10-1826" fmla="*/ 1385653 h 1424419"/>
              <a:gd name="connsiteX11-1827" fmla="*/ 522686 w 1305299"/>
              <a:gd name="connsiteY11-1828" fmla="*/ 1384922 h 1424419"/>
              <a:gd name="connsiteX12-1829" fmla="*/ 94302 w 1305299"/>
              <a:gd name="connsiteY12-1830" fmla="*/ 1158755 h 1424419"/>
              <a:gd name="connsiteX13-1831" fmla="*/ 39429 w 1305299"/>
              <a:gd name="connsiteY13-1832" fmla="*/ 1117635 h 1424419"/>
              <a:gd name="connsiteX14-1833" fmla="*/ 667 w 1305299"/>
              <a:gd name="connsiteY14-1834" fmla="*/ 999105 h 1424419"/>
              <a:gd name="connsiteX15-1835" fmla="*/ 0 w 1305299"/>
              <a:gd name="connsiteY15-1836" fmla="*/ 972364 h 1424419"/>
              <a:gd name="connsiteX16-1837" fmla="*/ 2496 w 1305299"/>
              <a:gd name="connsiteY16-1838" fmla="*/ 463106 h 1424419"/>
              <a:gd name="connsiteX17-1839" fmla="*/ 2458 w 1305299"/>
              <a:gd name="connsiteY17-1840" fmla="*/ 429563 h 1424419"/>
              <a:gd name="connsiteX18-1841" fmla="*/ 75248 w 1305299"/>
              <a:gd name="connsiteY18-1842" fmla="*/ 303202 h 1424419"/>
              <a:gd name="connsiteX19-1843" fmla="*/ 106293 w 1305299"/>
              <a:gd name="connsiteY19-1844" fmla="*/ 282597 h 1424419"/>
              <a:gd name="connsiteX20-1845" fmla="*/ 541533 w 1305299"/>
              <a:gd name="connsiteY20-1846" fmla="*/ 38110 h 1424419"/>
              <a:gd name="connsiteX21-1847" fmla="*/ 653528 w 1305299"/>
              <a:gd name="connsiteY21-1848" fmla="*/ 0 h 1424419"/>
              <a:gd name="connsiteX0-1849" fmla="*/ 653528 w 1304127"/>
              <a:gd name="connsiteY0-1850" fmla="*/ 0 h 1424419"/>
              <a:gd name="connsiteX1-1851" fmla="*/ 757287 w 1304127"/>
              <a:gd name="connsiteY1-1852" fmla="*/ 32444 h 1424419"/>
              <a:gd name="connsiteX2-1853" fmla="*/ 1206876 w 1304127"/>
              <a:gd name="connsiteY2-1854" fmla="*/ 284945 h 1424419"/>
              <a:gd name="connsiteX3-1855" fmla="*/ 1237706 w 1304127"/>
              <a:gd name="connsiteY3-1856" fmla="*/ 306775 h 1424419"/>
              <a:gd name="connsiteX4-1857" fmla="*/ 1301712 w 1304127"/>
              <a:gd name="connsiteY4-1858" fmla="*/ 442384 h 1424419"/>
              <a:gd name="connsiteX5-1859" fmla="*/ 1303099 w 1304127"/>
              <a:gd name="connsiteY5-1860" fmla="*/ 495558 h 1424419"/>
              <a:gd name="connsiteX6-1861" fmla="*/ 1301746 w 1304127"/>
              <a:gd name="connsiteY6-1862" fmla="*/ 953747 h 1424419"/>
              <a:gd name="connsiteX7-1863" fmla="*/ 1302599 w 1304127"/>
              <a:gd name="connsiteY7-1864" fmla="*/ 1003650 h 1424419"/>
              <a:gd name="connsiteX8-1865" fmla="*/ 1227376 w 1304127"/>
              <a:gd name="connsiteY8-1866" fmla="*/ 1152027 h 1424419"/>
              <a:gd name="connsiteX9-1867" fmla="*/ 1172881 w 1304127"/>
              <a:gd name="connsiteY9-1868" fmla="*/ 1179342 h 1424419"/>
              <a:gd name="connsiteX10-1869" fmla="*/ 792288 w 1304127"/>
              <a:gd name="connsiteY10-1870" fmla="*/ 1385653 h 1424419"/>
              <a:gd name="connsiteX11-1871" fmla="*/ 522686 w 1304127"/>
              <a:gd name="connsiteY11-1872" fmla="*/ 1384922 h 1424419"/>
              <a:gd name="connsiteX12-1873" fmla="*/ 94302 w 1304127"/>
              <a:gd name="connsiteY12-1874" fmla="*/ 1158755 h 1424419"/>
              <a:gd name="connsiteX13-1875" fmla="*/ 39429 w 1304127"/>
              <a:gd name="connsiteY13-1876" fmla="*/ 1117635 h 1424419"/>
              <a:gd name="connsiteX14-1877" fmla="*/ 667 w 1304127"/>
              <a:gd name="connsiteY14-1878" fmla="*/ 999105 h 1424419"/>
              <a:gd name="connsiteX15-1879" fmla="*/ 0 w 1304127"/>
              <a:gd name="connsiteY15-1880" fmla="*/ 972364 h 1424419"/>
              <a:gd name="connsiteX16-1881" fmla="*/ 2496 w 1304127"/>
              <a:gd name="connsiteY16-1882" fmla="*/ 463106 h 1424419"/>
              <a:gd name="connsiteX17-1883" fmla="*/ 2458 w 1304127"/>
              <a:gd name="connsiteY17-1884" fmla="*/ 429563 h 1424419"/>
              <a:gd name="connsiteX18-1885" fmla="*/ 75248 w 1304127"/>
              <a:gd name="connsiteY18-1886" fmla="*/ 303202 h 1424419"/>
              <a:gd name="connsiteX19-1887" fmla="*/ 106293 w 1304127"/>
              <a:gd name="connsiteY19-1888" fmla="*/ 282597 h 1424419"/>
              <a:gd name="connsiteX20-1889" fmla="*/ 541533 w 1304127"/>
              <a:gd name="connsiteY20-1890" fmla="*/ 38110 h 1424419"/>
              <a:gd name="connsiteX21-1891" fmla="*/ 653528 w 1304127"/>
              <a:gd name="connsiteY21-1892" fmla="*/ 0 h 1424419"/>
              <a:gd name="connsiteX0-1893" fmla="*/ 653528 w 1306101"/>
              <a:gd name="connsiteY0-1894" fmla="*/ 0 h 1424419"/>
              <a:gd name="connsiteX1-1895" fmla="*/ 757287 w 1306101"/>
              <a:gd name="connsiteY1-1896" fmla="*/ 32444 h 1424419"/>
              <a:gd name="connsiteX2-1897" fmla="*/ 1206876 w 1306101"/>
              <a:gd name="connsiteY2-1898" fmla="*/ 284945 h 1424419"/>
              <a:gd name="connsiteX3-1899" fmla="*/ 1237706 w 1306101"/>
              <a:gd name="connsiteY3-1900" fmla="*/ 306775 h 1424419"/>
              <a:gd name="connsiteX4-1901" fmla="*/ 1305773 w 1306101"/>
              <a:gd name="connsiteY4-1902" fmla="*/ 442384 h 1424419"/>
              <a:gd name="connsiteX5-1903" fmla="*/ 1303099 w 1306101"/>
              <a:gd name="connsiteY5-1904" fmla="*/ 495558 h 1424419"/>
              <a:gd name="connsiteX6-1905" fmla="*/ 1301746 w 1306101"/>
              <a:gd name="connsiteY6-1906" fmla="*/ 953747 h 1424419"/>
              <a:gd name="connsiteX7-1907" fmla="*/ 1302599 w 1306101"/>
              <a:gd name="connsiteY7-1908" fmla="*/ 1003650 h 1424419"/>
              <a:gd name="connsiteX8-1909" fmla="*/ 1227376 w 1306101"/>
              <a:gd name="connsiteY8-1910" fmla="*/ 1152027 h 1424419"/>
              <a:gd name="connsiteX9-1911" fmla="*/ 1172881 w 1306101"/>
              <a:gd name="connsiteY9-1912" fmla="*/ 1179342 h 1424419"/>
              <a:gd name="connsiteX10-1913" fmla="*/ 792288 w 1306101"/>
              <a:gd name="connsiteY10-1914" fmla="*/ 1385653 h 1424419"/>
              <a:gd name="connsiteX11-1915" fmla="*/ 522686 w 1306101"/>
              <a:gd name="connsiteY11-1916" fmla="*/ 1384922 h 1424419"/>
              <a:gd name="connsiteX12-1917" fmla="*/ 94302 w 1306101"/>
              <a:gd name="connsiteY12-1918" fmla="*/ 1158755 h 1424419"/>
              <a:gd name="connsiteX13-1919" fmla="*/ 39429 w 1306101"/>
              <a:gd name="connsiteY13-1920" fmla="*/ 1117635 h 1424419"/>
              <a:gd name="connsiteX14-1921" fmla="*/ 667 w 1306101"/>
              <a:gd name="connsiteY14-1922" fmla="*/ 999105 h 1424419"/>
              <a:gd name="connsiteX15-1923" fmla="*/ 0 w 1306101"/>
              <a:gd name="connsiteY15-1924" fmla="*/ 972364 h 1424419"/>
              <a:gd name="connsiteX16-1925" fmla="*/ 2496 w 1306101"/>
              <a:gd name="connsiteY16-1926" fmla="*/ 463106 h 1424419"/>
              <a:gd name="connsiteX17-1927" fmla="*/ 2458 w 1306101"/>
              <a:gd name="connsiteY17-1928" fmla="*/ 429563 h 1424419"/>
              <a:gd name="connsiteX18-1929" fmla="*/ 75248 w 1306101"/>
              <a:gd name="connsiteY18-1930" fmla="*/ 303202 h 1424419"/>
              <a:gd name="connsiteX19-1931" fmla="*/ 106293 w 1306101"/>
              <a:gd name="connsiteY19-1932" fmla="*/ 282597 h 1424419"/>
              <a:gd name="connsiteX20-1933" fmla="*/ 541533 w 1306101"/>
              <a:gd name="connsiteY20-1934" fmla="*/ 38110 h 1424419"/>
              <a:gd name="connsiteX21-1935" fmla="*/ 653528 w 1306101"/>
              <a:gd name="connsiteY21-1936" fmla="*/ 0 h 1424419"/>
              <a:gd name="connsiteX0-1937" fmla="*/ 653528 w 1304819"/>
              <a:gd name="connsiteY0-1938" fmla="*/ 0 h 1424419"/>
              <a:gd name="connsiteX1-1939" fmla="*/ 757287 w 1304819"/>
              <a:gd name="connsiteY1-1940" fmla="*/ 32444 h 1424419"/>
              <a:gd name="connsiteX2-1941" fmla="*/ 1206876 w 1304819"/>
              <a:gd name="connsiteY2-1942" fmla="*/ 284945 h 1424419"/>
              <a:gd name="connsiteX3-1943" fmla="*/ 1237706 w 1304819"/>
              <a:gd name="connsiteY3-1944" fmla="*/ 306775 h 1424419"/>
              <a:gd name="connsiteX4-1945" fmla="*/ 1304420 w 1304819"/>
              <a:gd name="connsiteY4-1946" fmla="*/ 434263 h 1424419"/>
              <a:gd name="connsiteX5-1947" fmla="*/ 1303099 w 1304819"/>
              <a:gd name="connsiteY5-1948" fmla="*/ 495558 h 1424419"/>
              <a:gd name="connsiteX6-1949" fmla="*/ 1301746 w 1304819"/>
              <a:gd name="connsiteY6-1950" fmla="*/ 953747 h 1424419"/>
              <a:gd name="connsiteX7-1951" fmla="*/ 1302599 w 1304819"/>
              <a:gd name="connsiteY7-1952" fmla="*/ 1003650 h 1424419"/>
              <a:gd name="connsiteX8-1953" fmla="*/ 1227376 w 1304819"/>
              <a:gd name="connsiteY8-1954" fmla="*/ 1152027 h 1424419"/>
              <a:gd name="connsiteX9-1955" fmla="*/ 1172881 w 1304819"/>
              <a:gd name="connsiteY9-1956" fmla="*/ 1179342 h 1424419"/>
              <a:gd name="connsiteX10-1957" fmla="*/ 792288 w 1304819"/>
              <a:gd name="connsiteY10-1958" fmla="*/ 1385653 h 1424419"/>
              <a:gd name="connsiteX11-1959" fmla="*/ 522686 w 1304819"/>
              <a:gd name="connsiteY11-1960" fmla="*/ 1384922 h 1424419"/>
              <a:gd name="connsiteX12-1961" fmla="*/ 94302 w 1304819"/>
              <a:gd name="connsiteY12-1962" fmla="*/ 1158755 h 1424419"/>
              <a:gd name="connsiteX13-1963" fmla="*/ 39429 w 1304819"/>
              <a:gd name="connsiteY13-1964" fmla="*/ 1117635 h 1424419"/>
              <a:gd name="connsiteX14-1965" fmla="*/ 667 w 1304819"/>
              <a:gd name="connsiteY14-1966" fmla="*/ 999105 h 1424419"/>
              <a:gd name="connsiteX15-1967" fmla="*/ 0 w 1304819"/>
              <a:gd name="connsiteY15-1968" fmla="*/ 972364 h 1424419"/>
              <a:gd name="connsiteX16-1969" fmla="*/ 2496 w 1304819"/>
              <a:gd name="connsiteY16-1970" fmla="*/ 463106 h 1424419"/>
              <a:gd name="connsiteX17-1971" fmla="*/ 2458 w 1304819"/>
              <a:gd name="connsiteY17-1972" fmla="*/ 429563 h 1424419"/>
              <a:gd name="connsiteX18-1973" fmla="*/ 75248 w 1304819"/>
              <a:gd name="connsiteY18-1974" fmla="*/ 303202 h 1424419"/>
              <a:gd name="connsiteX19-1975" fmla="*/ 106293 w 1304819"/>
              <a:gd name="connsiteY19-1976" fmla="*/ 282597 h 1424419"/>
              <a:gd name="connsiteX20-1977" fmla="*/ 541533 w 1304819"/>
              <a:gd name="connsiteY20-1978" fmla="*/ 38110 h 1424419"/>
              <a:gd name="connsiteX21-1979" fmla="*/ 653528 w 1304819"/>
              <a:gd name="connsiteY21-1980" fmla="*/ 0 h 1424419"/>
              <a:gd name="connsiteX0-1981" fmla="*/ 653528 w 1306525"/>
              <a:gd name="connsiteY0-1982" fmla="*/ 0 h 1424419"/>
              <a:gd name="connsiteX1-1983" fmla="*/ 757287 w 1306525"/>
              <a:gd name="connsiteY1-1984" fmla="*/ 32444 h 1424419"/>
              <a:gd name="connsiteX2-1985" fmla="*/ 1206876 w 1306525"/>
              <a:gd name="connsiteY2-1986" fmla="*/ 284945 h 1424419"/>
              <a:gd name="connsiteX3-1987" fmla="*/ 1237706 w 1306525"/>
              <a:gd name="connsiteY3-1988" fmla="*/ 306775 h 1424419"/>
              <a:gd name="connsiteX4-1989" fmla="*/ 1304420 w 1306525"/>
              <a:gd name="connsiteY4-1990" fmla="*/ 434263 h 1424419"/>
              <a:gd name="connsiteX5-1991" fmla="*/ 1305806 w 1306525"/>
              <a:gd name="connsiteY5-1992" fmla="*/ 519922 h 1424419"/>
              <a:gd name="connsiteX6-1993" fmla="*/ 1301746 w 1306525"/>
              <a:gd name="connsiteY6-1994" fmla="*/ 953747 h 1424419"/>
              <a:gd name="connsiteX7-1995" fmla="*/ 1302599 w 1306525"/>
              <a:gd name="connsiteY7-1996" fmla="*/ 1003650 h 1424419"/>
              <a:gd name="connsiteX8-1997" fmla="*/ 1227376 w 1306525"/>
              <a:gd name="connsiteY8-1998" fmla="*/ 1152027 h 1424419"/>
              <a:gd name="connsiteX9-1999" fmla="*/ 1172881 w 1306525"/>
              <a:gd name="connsiteY9-2000" fmla="*/ 1179342 h 1424419"/>
              <a:gd name="connsiteX10-2001" fmla="*/ 792288 w 1306525"/>
              <a:gd name="connsiteY10-2002" fmla="*/ 1385653 h 1424419"/>
              <a:gd name="connsiteX11-2003" fmla="*/ 522686 w 1306525"/>
              <a:gd name="connsiteY11-2004" fmla="*/ 1384922 h 1424419"/>
              <a:gd name="connsiteX12-2005" fmla="*/ 94302 w 1306525"/>
              <a:gd name="connsiteY12-2006" fmla="*/ 1158755 h 1424419"/>
              <a:gd name="connsiteX13-2007" fmla="*/ 39429 w 1306525"/>
              <a:gd name="connsiteY13-2008" fmla="*/ 1117635 h 1424419"/>
              <a:gd name="connsiteX14-2009" fmla="*/ 667 w 1306525"/>
              <a:gd name="connsiteY14-2010" fmla="*/ 999105 h 1424419"/>
              <a:gd name="connsiteX15-2011" fmla="*/ 0 w 1306525"/>
              <a:gd name="connsiteY15-2012" fmla="*/ 972364 h 1424419"/>
              <a:gd name="connsiteX16-2013" fmla="*/ 2496 w 1306525"/>
              <a:gd name="connsiteY16-2014" fmla="*/ 463106 h 1424419"/>
              <a:gd name="connsiteX17-2015" fmla="*/ 2458 w 1306525"/>
              <a:gd name="connsiteY17-2016" fmla="*/ 429563 h 1424419"/>
              <a:gd name="connsiteX18-2017" fmla="*/ 75248 w 1306525"/>
              <a:gd name="connsiteY18-2018" fmla="*/ 303202 h 1424419"/>
              <a:gd name="connsiteX19-2019" fmla="*/ 106293 w 1306525"/>
              <a:gd name="connsiteY19-2020" fmla="*/ 282597 h 1424419"/>
              <a:gd name="connsiteX20-2021" fmla="*/ 541533 w 1306525"/>
              <a:gd name="connsiteY20-2022" fmla="*/ 38110 h 1424419"/>
              <a:gd name="connsiteX21-2023" fmla="*/ 653528 w 1306525"/>
              <a:gd name="connsiteY21-2024" fmla="*/ 0 h 1424419"/>
              <a:gd name="connsiteX0-2025" fmla="*/ 653528 w 1305814"/>
              <a:gd name="connsiteY0-2026" fmla="*/ 0 h 1424419"/>
              <a:gd name="connsiteX1-2027" fmla="*/ 757287 w 1305814"/>
              <a:gd name="connsiteY1-2028" fmla="*/ 32444 h 1424419"/>
              <a:gd name="connsiteX2-2029" fmla="*/ 1206876 w 1305814"/>
              <a:gd name="connsiteY2-2030" fmla="*/ 284945 h 1424419"/>
              <a:gd name="connsiteX3-2031" fmla="*/ 1237706 w 1305814"/>
              <a:gd name="connsiteY3-2032" fmla="*/ 306775 h 1424419"/>
              <a:gd name="connsiteX4-2033" fmla="*/ 1304420 w 1305814"/>
              <a:gd name="connsiteY4-2034" fmla="*/ 434263 h 1424419"/>
              <a:gd name="connsiteX5-2035" fmla="*/ 1305806 w 1305814"/>
              <a:gd name="connsiteY5-2036" fmla="*/ 519922 h 1424419"/>
              <a:gd name="connsiteX6-2037" fmla="*/ 1301746 w 1305814"/>
              <a:gd name="connsiteY6-2038" fmla="*/ 953747 h 1424419"/>
              <a:gd name="connsiteX7-2039" fmla="*/ 1302599 w 1305814"/>
              <a:gd name="connsiteY7-2040" fmla="*/ 1003650 h 1424419"/>
              <a:gd name="connsiteX8-2041" fmla="*/ 1227376 w 1305814"/>
              <a:gd name="connsiteY8-2042" fmla="*/ 1152027 h 1424419"/>
              <a:gd name="connsiteX9-2043" fmla="*/ 1172881 w 1305814"/>
              <a:gd name="connsiteY9-2044" fmla="*/ 1179342 h 1424419"/>
              <a:gd name="connsiteX10-2045" fmla="*/ 792288 w 1305814"/>
              <a:gd name="connsiteY10-2046" fmla="*/ 1385653 h 1424419"/>
              <a:gd name="connsiteX11-2047" fmla="*/ 522686 w 1305814"/>
              <a:gd name="connsiteY11-2048" fmla="*/ 1384922 h 1424419"/>
              <a:gd name="connsiteX12-2049" fmla="*/ 94302 w 1305814"/>
              <a:gd name="connsiteY12-2050" fmla="*/ 1158755 h 1424419"/>
              <a:gd name="connsiteX13-2051" fmla="*/ 39429 w 1305814"/>
              <a:gd name="connsiteY13-2052" fmla="*/ 1117635 h 1424419"/>
              <a:gd name="connsiteX14-2053" fmla="*/ 667 w 1305814"/>
              <a:gd name="connsiteY14-2054" fmla="*/ 999105 h 1424419"/>
              <a:gd name="connsiteX15-2055" fmla="*/ 0 w 1305814"/>
              <a:gd name="connsiteY15-2056" fmla="*/ 972364 h 1424419"/>
              <a:gd name="connsiteX16-2057" fmla="*/ 2496 w 1305814"/>
              <a:gd name="connsiteY16-2058" fmla="*/ 463106 h 1424419"/>
              <a:gd name="connsiteX17-2059" fmla="*/ 2458 w 1305814"/>
              <a:gd name="connsiteY17-2060" fmla="*/ 429563 h 1424419"/>
              <a:gd name="connsiteX18-2061" fmla="*/ 75248 w 1305814"/>
              <a:gd name="connsiteY18-2062" fmla="*/ 303202 h 1424419"/>
              <a:gd name="connsiteX19-2063" fmla="*/ 106293 w 1305814"/>
              <a:gd name="connsiteY19-2064" fmla="*/ 282597 h 1424419"/>
              <a:gd name="connsiteX20-2065" fmla="*/ 541533 w 1305814"/>
              <a:gd name="connsiteY20-2066" fmla="*/ 38110 h 1424419"/>
              <a:gd name="connsiteX21-2067" fmla="*/ 653528 w 1305814"/>
              <a:gd name="connsiteY21-2068" fmla="*/ 0 h 1424419"/>
              <a:gd name="connsiteX0-2069" fmla="*/ 653528 w 1305814"/>
              <a:gd name="connsiteY0-2070" fmla="*/ 0 h 1424419"/>
              <a:gd name="connsiteX1-2071" fmla="*/ 757287 w 1305814"/>
              <a:gd name="connsiteY1-2072" fmla="*/ 32444 h 1424419"/>
              <a:gd name="connsiteX2-2073" fmla="*/ 1206876 w 1305814"/>
              <a:gd name="connsiteY2-2074" fmla="*/ 284945 h 1424419"/>
              <a:gd name="connsiteX3-2075" fmla="*/ 1237706 w 1305814"/>
              <a:gd name="connsiteY3-2076" fmla="*/ 306775 h 1424419"/>
              <a:gd name="connsiteX4-2077" fmla="*/ 1304420 w 1305814"/>
              <a:gd name="connsiteY4-2078" fmla="*/ 434263 h 1424419"/>
              <a:gd name="connsiteX5-2079" fmla="*/ 1305806 w 1305814"/>
              <a:gd name="connsiteY5-2080" fmla="*/ 519922 h 1424419"/>
              <a:gd name="connsiteX6-2081" fmla="*/ 1301746 w 1305814"/>
              <a:gd name="connsiteY6-2082" fmla="*/ 953747 h 1424419"/>
              <a:gd name="connsiteX7-2083" fmla="*/ 1302599 w 1305814"/>
              <a:gd name="connsiteY7-2084" fmla="*/ 1003650 h 1424419"/>
              <a:gd name="connsiteX8-2085" fmla="*/ 1227376 w 1305814"/>
              <a:gd name="connsiteY8-2086" fmla="*/ 1152027 h 1424419"/>
              <a:gd name="connsiteX9-2087" fmla="*/ 1172881 w 1305814"/>
              <a:gd name="connsiteY9-2088" fmla="*/ 1179342 h 1424419"/>
              <a:gd name="connsiteX10-2089" fmla="*/ 792288 w 1305814"/>
              <a:gd name="connsiteY10-2090" fmla="*/ 1385653 h 1424419"/>
              <a:gd name="connsiteX11-2091" fmla="*/ 522686 w 1305814"/>
              <a:gd name="connsiteY11-2092" fmla="*/ 1384922 h 1424419"/>
              <a:gd name="connsiteX12-2093" fmla="*/ 94302 w 1305814"/>
              <a:gd name="connsiteY12-2094" fmla="*/ 1158755 h 1424419"/>
              <a:gd name="connsiteX13-2095" fmla="*/ 39429 w 1305814"/>
              <a:gd name="connsiteY13-2096" fmla="*/ 1117635 h 1424419"/>
              <a:gd name="connsiteX14-2097" fmla="*/ 667 w 1305814"/>
              <a:gd name="connsiteY14-2098" fmla="*/ 999105 h 1424419"/>
              <a:gd name="connsiteX15-2099" fmla="*/ 0 w 1305814"/>
              <a:gd name="connsiteY15-2100" fmla="*/ 972364 h 1424419"/>
              <a:gd name="connsiteX16-2101" fmla="*/ 2496 w 1305814"/>
              <a:gd name="connsiteY16-2102" fmla="*/ 463106 h 1424419"/>
              <a:gd name="connsiteX17-2103" fmla="*/ 2458 w 1305814"/>
              <a:gd name="connsiteY17-2104" fmla="*/ 429563 h 1424419"/>
              <a:gd name="connsiteX18-2105" fmla="*/ 75248 w 1305814"/>
              <a:gd name="connsiteY18-2106" fmla="*/ 303202 h 1424419"/>
              <a:gd name="connsiteX19-2107" fmla="*/ 106293 w 1305814"/>
              <a:gd name="connsiteY19-2108" fmla="*/ 282597 h 1424419"/>
              <a:gd name="connsiteX20-2109" fmla="*/ 541533 w 1305814"/>
              <a:gd name="connsiteY20-2110" fmla="*/ 38110 h 1424419"/>
              <a:gd name="connsiteX21-2111" fmla="*/ 653528 w 1305814"/>
              <a:gd name="connsiteY21-2112" fmla="*/ 0 h 1424419"/>
              <a:gd name="connsiteX0-2113" fmla="*/ 653528 w 1305814"/>
              <a:gd name="connsiteY0-2114" fmla="*/ 0 h 1424419"/>
              <a:gd name="connsiteX1-2115" fmla="*/ 757287 w 1305814"/>
              <a:gd name="connsiteY1-2116" fmla="*/ 32444 h 1424419"/>
              <a:gd name="connsiteX2-2117" fmla="*/ 1206876 w 1305814"/>
              <a:gd name="connsiteY2-2118" fmla="*/ 284945 h 1424419"/>
              <a:gd name="connsiteX3-2119" fmla="*/ 1237706 w 1305814"/>
              <a:gd name="connsiteY3-2120" fmla="*/ 306775 h 1424419"/>
              <a:gd name="connsiteX4-2121" fmla="*/ 1304420 w 1305814"/>
              <a:gd name="connsiteY4-2122" fmla="*/ 434263 h 1424419"/>
              <a:gd name="connsiteX5-2123" fmla="*/ 1305806 w 1305814"/>
              <a:gd name="connsiteY5-2124" fmla="*/ 519922 h 1424419"/>
              <a:gd name="connsiteX6-2125" fmla="*/ 1301746 w 1305814"/>
              <a:gd name="connsiteY6-2126" fmla="*/ 953747 h 1424419"/>
              <a:gd name="connsiteX7-2127" fmla="*/ 1302599 w 1305814"/>
              <a:gd name="connsiteY7-2128" fmla="*/ 1003650 h 1424419"/>
              <a:gd name="connsiteX8-2129" fmla="*/ 1227376 w 1305814"/>
              <a:gd name="connsiteY8-2130" fmla="*/ 1152027 h 1424419"/>
              <a:gd name="connsiteX9-2131" fmla="*/ 1174235 w 1305814"/>
              <a:gd name="connsiteY9-2132" fmla="*/ 1184756 h 1424419"/>
              <a:gd name="connsiteX10-2133" fmla="*/ 792288 w 1305814"/>
              <a:gd name="connsiteY10-2134" fmla="*/ 1385653 h 1424419"/>
              <a:gd name="connsiteX11-2135" fmla="*/ 522686 w 1305814"/>
              <a:gd name="connsiteY11-2136" fmla="*/ 1384922 h 1424419"/>
              <a:gd name="connsiteX12-2137" fmla="*/ 94302 w 1305814"/>
              <a:gd name="connsiteY12-2138" fmla="*/ 1158755 h 1424419"/>
              <a:gd name="connsiteX13-2139" fmla="*/ 39429 w 1305814"/>
              <a:gd name="connsiteY13-2140" fmla="*/ 1117635 h 1424419"/>
              <a:gd name="connsiteX14-2141" fmla="*/ 667 w 1305814"/>
              <a:gd name="connsiteY14-2142" fmla="*/ 999105 h 1424419"/>
              <a:gd name="connsiteX15-2143" fmla="*/ 0 w 1305814"/>
              <a:gd name="connsiteY15-2144" fmla="*/ 972364 h 1424419"/>
              <a:gd name="connsiteX16-2145" fmla="*/ 2496 w 1305814"/>
              <a:gd name="connsiteY16-2146" fmla="*/ 463106 h 1424419"/>
              <a:gd name="connsiteX17-2147" fmla="*/ 2458 w 1305814"/>
              <a:gd name="connsiteY17-2148" fmla="*/ 429563 h 1424419"/>
              <a:gd name="connsiteX18-2149" fmla="*/ 75248 w 1305814"/>
              <a:gd name="connsiteY18-2150" fmla="*/ 303202 h 1424419"/>
              <a:gd name="connsiteX19-2151" fmla="*/ 106293 w 1305814"/>
              <a:gd name="connsiteY19-2152" fmla="*/ 282597 h 1424419"/>
              <a:gd name="connsiteX20-2153" fmla="*/ 541533 w 1305814"/>
              <a:gd name="connsiteY20-2154" fmla="*/ 38110 h 1424419"/>
              <a:gd name="connsiteX21-2155" fmla="*/ 653528 w 1305814"/>
              <a:gd name="connsiteY21-2156" fmla="*/ 0 h 1424419"/>
              <a:gd name="connsiteX0-2157" fmla="*/ 653528 w 1305814"/>
              <a:gd name="connsiteY0-2158" fmla="*/ 0 h 1424419"/>
              <a:gd name="connsiteX1-2159" fmla="*/ 757287 w 1305814"/>
              <a:gd name="connsiteY1-2160" fmla="*/ 32444 h 1424419"/>
              <a:gd name="connsiteX2-2161" fmla="*/ 1206876 w 1305814"/>
              <a:gd name="connsiteY2-2162" fmla="*/ 284945 h 1424419"/>
              <a:gd name="connsiteX3-2163" fmla="*/ 1237706 w 1305814"/>
              <a:gd name="connsiteY3-2164" fmla="*/ 306775 h 1424419"/>
              <a:gd name="connsiteX4-2165" fmla="*/ 1304420 w 1305814"/>
              <a:gd name="connsiteY4-2166" fmla="*/ 434263 h 1424419"/>
              <a:gd name="connsiteX5-2167" fmla="*/ 1305806 w 1305814"/>
              <a:gd name="connsiteY5-2168" fmla="*/ 519922 h 1424419"/>
              <a:gd name="connsiteX6-2169" fmla="*/ 1301746 w 1305814"/>
              <a:gd name="connsiteY6-2170" fmla="*/ 953747 h 1424419"/>
              <a:gd name="connsiteX7-2171" fmla="*/ 1302599 w 1305814"/>
              <a:gd name="connsiteY7-2172" fmla="*/ 1003650 h 1424419"/>
              <a:gd name="connsiteX8-2173" fmla="*/ 1227376 w 1305814"/>
              <a:gd name="connsiteY8-2174" fmla="*/ 1152027 h 1424419"/>
              <a:gd name="connsiteX9-2175" fmla="*/ 1174235 w 1305814"/>
              <a:gd name="connsiteY9-2176" fmla="*/ 1184756 h 1424419"/>
              <a:gd name="connsiteX10-2177" fmla="*/ 792288 w 1305814"/>
              <a:gd name="connsiteY10-2178" fmla="*/ 1385653 h 1424419"/>
              <a:gd name="connsiteX11-2179" fmla="*/ 522686 w 1305814"/>
              <a:gd name="connsiteY11-2180" fmla="*/ 1384922 h 1424419"/>
              <a:gd name="connsiteX12-2181" fmla="*/ 94302 w 1305814"/>
              <a:gd name="connsiteY12-2182" fmla="*/ 1158755 h 1424419"/>
              <a:gd name="connsiteX13-2183" fmla="*/ 39429 w 1305814"/>
              <a:gd name="connsiteY13-2184" fmla="*/ 1117635 h 1424419"/>
              <a:gd name="connsiteX14-2185" fmla="*/ 667 w 1305814"/>
              <a:gd name="connsiteY14-2186" fmla="*/ 999105 h 1424419"/>
              <a:gd name="connsiteX15-2187" fmla="*/ 0 w 1305814"/>
              <a:gd name="connsiteY15-2188" fmla="*/ 972364 h 1424419"/>
              <a:gd name="connsiteX16-2189" fmla="*/ 2496 w 1305814"/>
              <a:gd name="connsiteY16-2190" fmla="*/ 463106 h 1424419"/>
              <a:gd name="connsiteX17-2191" fmla="*/ 2458 w 1305814"/>
              <a:gd name="connsiteY17-2192" fmla="*/ 429563 h 1424419"/>
              <a:gd name="connsiteX18-2193" fmla="*/ 75248 w 1305814"/>
              <a:gd name="connsiteY18-2194" fmla="*/ 303202 h 1424419"/>
              <a:gd name="connsiteX19-2195" fmla="*/ 106293 w 1305814"/>
              <a:gd name="connsiteY19-2196" fmla="*/ 282597 h 1424419"/>
              <a:gd name="connsiteX20-2197" fmla="*/ 541533 w 1305814"/>
              <a:gd name="connsiteY20-2198" fmla="*/ 38110 h 1424419"/>
              <a:gd name="connsiteX21-2199" fmla="*/ 653528 w 1305814"/>
              <a:gd name="connsiteY21-2200" fmla="*/ 0 h 1424419"/>
              <a:gd name="connsiteX0-2201" fmla="*/ 653528 w 1305814"/>
              <a:gd name="connsiteY0-2202" fmla="*/ 0 h 1427408"/>
              <a:gd name="connsiteX1-2203" fmla="*/ 757287 w 1305814"/>
              <a:gd name="connsiteY1-2204" fmla="*/ 32444 h 1427408"/>
              <a:gd name="connsiteX2-2205" fmla="*/ 1206876 w 1305814"/>
              <a:gd name="connsiteY2-2206" fmla="*/ 284945 h 1427408"/>
              <a:gd name="connsiteX3-2207" fmla="*/ 1237706 w 1305814"/>
              <a:gd name="connsiteY3-2208" fmla="*/ 306775 h 1427408"/>
              <a:gd name="connsiteX4-2209" fmla="*/ 1304420 w 1305814"/>
              <a:gd name="connsiteY4-2210" fmla="*/ 434263 h 1427408"/>
              <a:gd name="connsiteX5-2211" fmla="*/ 1305806 w 1305814"/>
              <a:gd name="connsiteY5-2212" fmla="*/ 519922 h 1427408"/>
              <a:gd name="connsiteX6-2213" fmla="*/ 1301746 w 1305814"/>
              <a:gd name="connsiteY6-2214" fmla="*/ 953747 h 1427408"/>
              <a:gd name="connsiteX7-2215" fmla="*/ 1302599 w 1305814"/>
              <a:gd name="connsiteY7-2216" fmla="*/ 1003650 h 1427408"/>
              <a:gd name="connsiteX8-2217" fmla="*/ 1227376 w 1305814"/>
              <a:gd name="connsiteY8-2218" fmla="*/ 1152027 h 1427408"/>
              <a:gd name="connsiteX9-2219" fmla="*/ 1174235 w 1305814"/>
              <a:gd name="connsiteY9-2220" fmla="*/ 1184756 h 1427408"/>
              <a:gd name="connsiteX10-2221" fmla="*/ 792288 w 1305814"/>
              <a:gd name="connsiteY10-2222" fmla="*/ 1385653 h 1427408"/>
              <a:gd name="connsiteX11-2223" fmla="*/ 517719 w 1305814"/>
              <a:gd name="connsiteY11-2224" fmla="*/ 1389889 h 1427408"/>
              <a:gd name="connsiteX12-2225" fmla="*/ 94302 w 1305814"/>
              <a:gd name="connsiteY12-2226" fmla="*/ 1158755 h 1427408"/>
              <a:gd name="connsiteX13-2227" fmla="*/ 39429 w 1305814"/>
              <a:gd name="connsiteY13-2228" fmla="*/ 1117635 h 1427408"/>
              <a:gd name="connsiteX14-2229" fmla="*/ 667 w 1305814"/>
              <a:gd name="connsiteY14-2230" fmla="*/ 999105 h 1427408"/>
              <a:gd name="connsiteX15-2231" fmla="*/ 0 w 1305814"/>
              <a:gd name="connsiteY15-2232" fmla="*/ 972364 h 1427408"/>
              <a:gd name="connsiteX16-2233" fmla="*/ 2496 w 1305814"/>
              <a:gd name="connsiteY16-2234" fmla="*/ 463106 h 1427408"/>
              <a:gd name="connsiteX17-2235" fmla="*/ 2458 w 1305814"/>
              <a:gd name="connsiteY17-2236" fmla="*/ 429563 h 1427408"/>
              <a:gd name="connsiteX18-2237" fmla="*/ 75248 w 1305814"/>
              <a:gd name="connsiteY18-2238" fmla="*/ 303202 h 1427408"/>
              <a:gd name="connsiteX19-2239" fmla="*/ 106293 w 1305814"/>
              <a:gd name="connsiteY19-2240" fmla="*/ 282597 h 1427408"/>
              <a:gd name="connsiteX20-2241" fmla="*/ 541533 w 1305814"/>
              <a:gd name="connsiteY20-2242" fmla="*/ 38110 h 1427408"/>
              <a:gd name="connsiteX21-2243" fmla="*/ 653528 w 1305814"/>
              <a:gd name="connsiteY21-2244" fmla="*/ 0 h 1427408"/>
              <a:gd name="connsiteX0-2245" fmla="*/ 653528 w 1305814"/>
              <a:gd name="connsiteY0-2246" fmla="*/ 0 h 1427408"/>
              <a:gd name="connsiteX1-2247" fmla="*/ 757287 w 1305814"/>
              <a:gd name="connsiteY1-2248" fmla="*/ 32444 h 1427408"/>
              <a:gd name="connsiteX2-2249" fmla="*/ 1206876 w 1305814"/>
              <a:gd name="connsiteY2-2250" fmla="*/ 284945 h 1427408"/>
              <a:gd name="connsiteX3-2251" fmla="*/ 1237706 w 1305814"/>
              <a:gd name="connsiteY3-2252" fmla="*/ 306775 h 1427408"/>
              <a:gd name="connsiteX4-2253" fmla="*/ 1304420 w 1305814"/>
              <a:gd name="connsiteY4-2254" fmla="*/ 434263 h 1427408"/>
              <a:gd name="connsiteX5-2255" fmla="*/ 1305806 w 1305814"/>
              <a:gd name="connsiteY5-2256" fmla="*/ 519922 h 1427408"/>
              <a:gd name="connsiteX6-2257" fmla="*/ 1301746 w 1305814"/>
              <a:gd name="connsiteY6-2258" fmla="*/ 953747 h 1427408"/>
              <a:gd name="connsiteX7-2259" fmla="*/ 1302599 w 1305814"/>
              <a:gd name="connsiteY7-2260" fmla="*/ 1003650 h 1427408"/>
              <a:gd name="connsiteX8-2261" fmla="*/ 1227376 w 1305814"/>
              <a:gd name="connsiteY8-2262" fmla="*/ 1152027 h 1427408"/>
              <a:gd name="connsiteX9-2263" fmla="*/ 1174235 w 1305814"/>
              <a:gd name="connsiteY9-2264" fmla="*/ 1184756 h 1427408"/>
              <a:gd name="connsiteX10-2265" fmla="*/ 792288 w 1305814"/>
              <a:gd name="connsiteY10-2266" fmla="*/ 1385653 h 1427408"/>
              <a:gd name="connsiteX11-2267" fmla="*/ 517719 w 1305814"/>
              <a:gd name="connsiteY11-2268" fmla="*/ 1389889 h 1427408"/>
              <a:gd name="connsiteX12-2269" fmla="*/ 94302 w 1305814"/>
              <a:gd name="connsiteY12-2270" fmla="*/ 1158755 h 1427408"/>
              <a:gd name="connsiteX13-2271" fmla="*/ 39429 w 1305814"/>
              <a:gd name="connsiteY13-2272" fmla="*/ 1117635 h 1427408"/>
              <a:gd name="connsiteX14-2273" fmla="*/ 667 w 1305814"/>
              <a:gd name="connsiteY14-2274" fmla="*/ 999105 h 1427408"/>
              <a:gd name="connsiteX15-2275" fmla="*/ 0 w 1305814"/>
              <a:gd name="connsiteY15-2276" fmla="*/ 972364 h 1427408"/>
              <a:gd name="connsiteX16-2277" fmla="*/ 2496 w 1305814"/>
              <a:gd name="connsiteY16-2278" fmla="*/ 463106 h 1427408"/>
              <a:gd name="connsiteX17-2279" fmla="*/ 2458 w 1305814"/>
              <a:gd name="connsiteY17-2280" fmla="*/ 429563 h 1427408"/>
              <a:gd name="connsiteX18-2281" fmla="*/ 75248 w 1305814"/>
              <a:gd name="connsiteY18-2282" fmla="*/ 303202 h 1427408"/>
              <a:gd name="connsiteX19-2283" fmla="*/ 106293 w 1305814"/>
              <a:gd name="connsiteY19-2284" fmla="*/ 282597 h 1427408"/>
              <a:gd name="connsiteX20-2285" fmla="*/ 541533 w 1305814"/>
              <a:gd name="connsiteY20-2286" fmla="*/ 38110 h 1427408"/>
              <a:gd name="connsiteX21-2287" fmla="*/ 653528 w 1305814"/>
              <a:gd name="connsiteY21-2288" fmla="*/ 0 h 1427408"/>
              <a:gd name="connsiteX0-2289" fmla="*/ 653528 w 1305814"/>
              <a:gd name="connsiteY0-2290" fmla="*/ 0 h 1421591"/>
              <a:gd name="connsiteX1-2291" fmla="*/ 757287 w 1305814"/>
              <a:gd name="connsiteY1-2292" fmla="*/ 32444 h 1421591"/>
              <a:gd name="connsiteX2-2293" fmla="*/ 1206876 w 1305814"/>
              <a:gd name="connsiteY2-2294" fmla="*/ 284945 h 1421591"/>
              <a:gd name="connsiteX3-2295" fmla="*/ 1237706 w 1305814"/>
              <a:gd name="connsiteY3-2296" fmla="*/ 306775 h 1421591"/>
              <a:gd name="connsiteX4-2297" fmla="*/ 1304420 w 1305814"/>
              <a:gd name="connsiteY4-2298" fmla="*/ 434263 h 1421591"/>
              <a:gd name="connsiteX5-2299" fmla="*/ 1305806 w 1305814"/>
              <a:gd name="connsiteY5-2300" fmla="*/ 519922 h 1421591"/>
              <a:gd name="connsiteX6-2301" fmla="*/ 1301746 w 1305814"/>
              <a:gd name="connsiteY6-2302" fmla="*/ 953747 h 1421591"/>
              <a:gd name="connsiteX7-2303" fmla="*/ 1302599 w 1305814"/>
              <a:gd name="connsiteY7-2304" fmla="*/ 1003650 h 1421591"/>
              <a:gd name="connsiteX8-2305" fmla="*/ 1227376 w 1305814"/>
              <a:gd name="connsiteY8-2306" fmla="*/ 1152027 h 1421591"/>
              <a:gd name="connsiteX9-2307" fmla="*/ 1174235 w 1305814"/>
              <a:gd name="connsiteY9-2308" fmla="*/ 1184756 h 1421591"/>
              <a:gd name="connsiteX10-2309" fmla="*/ 792288 w 1305814"/>
              <a:gd name="connsiteY10-2310" fmla="*/ 1385653 h 1421591"/>
              <a:gd name="connsiteX11-2311" fmla="*/ 502818 w 1305814"/>
              <a:gd name="connsiteY11-2312" fmla="*/ 1379955 h 1421591"/>
              <a:gd name="connsiteX12-2313" fmla="*/ 94302 w 1305814"/>
              <a:gd name="connsiteY12-2314" fmla="*/ 1158755 h 1421591"/>
              <a:gd name="connsiteX13-2315" fmla="*/ 39429 w 1305814"/>
              <a:gd name="connsiteY13-2316" fmla="*/ 1117635 h 1421591"/>
              <a:gd name="connsiteX14-2317" fmla="*/ 667 w 1305814"/>
              <a:gd name="connsiteY14-2318" fmla="*/ 999105 h 1421591"/>
              <a:gd name="connsiteX15-2319" fmla="*/ 0 w 1305814"/>
              <a:gd name="connsiteY15-2320" fmla="*/ 972364 h 1421591"/>
              <a:gd name="connsiteX16-2321" fmla="*/ 2496 w 1305814"/>
              <a:gd name="connsiteY16-2322" fmla="*/ 463106 h 1421591"/>
              <a:gd name="connsiteX17-2323" fmla="*/ 2458 w 1305814"/>
              <a:gd name="connsiteY17-2324" fmla="*/ 429563 h 1421591"/>
              <a:gd name="connsiteX18-2325" fmla="*/ 75248 w 1305814"/>
              <a:gd name="connsiteY18-2326" fmla="*/ 303202 h 1421591"/>
              <a:gd name="connsiteX19-2327" fmla="*/ 106293 w 1305814"/>
              <a:gd name="connsiteY19-2328" fmla="*/ 282597 h 1421591"/>
              <a:gd name="connsiteX20-2329" fmla="*/ 541533 w 1305814"/>
              <a:gd name="connsiteY20-2330" fmla="*/ 38110 h 1421591"/>
              <a:gd name="connsiteX21-2331" fmla="*/ 653528 w 1305814"/>
              <a:gd name="connsiteY21-2332" fmla="*/ 0 h 1421591"/>
              <a:gd name="connsiteX0-2333" fmla="*/ 653528 w 1305814"/>
              <a:gd name="connsiteY0-2334" fmla="*/ 0 h 1423589"/>
              <a:gd name="connsiteX1-2335" fmla="*/ 757287 w 1305814"/>
              <a:gd name="connsiteY1-2336" fmla="*/ 32444 h 1423589"/>
              <a:gd name="connsiteX2-2337" fmla="*/ 1206876 w 1305814"/>
              <a:gd name="connsiteY2-2338" fmla="*/ 284945 h 1423589"/>
              <a:gd name="connsiteX3-2339" fmla="*/ 1237706 w 1305814"/>
              <a:gd name="connsiteY3-2340" fmla="*/ 306775 h 1423589"/>
              <a:gd name="connsiteX4-2341" fmla="*/ 1304420 w 1305814"/>
              <a:gd name="connsiteY4-2342" fmla="*/ 434263 h 1423589"/>
              <a:gd name="connsiteX5-2343" fmla="*/ 1305806 w 1305814"/>
              <a:gd name="connsiteY5-2344" fmla="*/ 519922 h 1423589"/>
              <a:gd name="connsiteX6-2345" fmla="*/ 1301746 w 1305814"/>
              <a:gd name="connsiteY6-2346" fmla="*/ 953747 h 1423589"/>
              <a:gd name="connsiteX7-2347" fmla="*/ 1302599 w 1305814"/>
              <a:gd name="connsiteY7-2348" fmla="*/ 1003650 h 1423589"/>
              <a:gd name="connsiteX8-2349" fmla="*/ 1227376 w 1305814"/>
              <a:gd name="connsiteY8-2350" fmla="*/ 1152027 h 1423589"/>
              <a:gd name="connsiteX9-2351" fmla="*/ 1174235 w 1305814"/>
              <a:gd name="connsiteY9-2352" fmla="*/ 1184756 h 1423589"/>
              <a:gd name="connsiteX10-2353" fmla="*/ 792288 w 1305814"/>
              <a:gd name="connsiteY10-2354" fmla="*/ 1385653 h 1423589"/>
              <a:gd name="connsiteX11-2355" fmla="*/ 502818 w 1305814"/>
              <a:gd name="connsiteY11-2356" fmla="*/ 1379955 h 1423589"/>
              <a:gd name="connsiteX12-2357" fmla="*/ 94302 w 1305814"/>
              <a:gd name="connsiteY12-2358" fmla="*/ 1158755 h 1423589"/>
              <a:gd name="connsiteX13-2359" fmla="*/ 39429 w 1305814"/>
              <a:gd name="connsiteY13-2360" fmla="*/ 1117635 h 1423589"/>
              <a:gd name="connsiteX14-2361" fmla="*/ 667 w 1305814"/>
              <a:gd name="connsiteY14-2362" fmla="*/ 999105 h 1423589"/>
              <a:gd name="connsiteX15-2363" fmla="*/ 0 w 1305814"/>
              <a:gd name="connsiteY15-2364" fmla="*/ 972364 h 1423589"/>
              <a:gd name="connsiteX16-2365" fmla="*/ 2496 w 1305814"/>
              <a:gd name="connsiteY16-2366" fmla="*/ 463106 h 1423589"/>
              <a:gd name="connsiteX17-2367" fmla="*/ 2458 w 1305814"/>
              <a:gd name="connsiteY17-2368" fmla="*/ 429563 h 1423589"/>
              <a:gd name="connsiteX18-2369" fmla="*/ 75248 w 1305814"/>
              <a:gd name="connsiteY18-2370" fmla="*/ 303202 h 1423589"/>
              <a:gd name="connsiteX19-2371" fmla="*/ 106293 w 1305814"/>
              <a:gd name="connsiteY19-2372" fmla="*/ 282597 h 1423589"/>
              <a:gd name="connsiteX20-2373" fmla="*/ 541533 w 1305814"/>
              <a:gd name="connsiteY20-2374" fmla="*/ 38110 h 1423589"/>
              <a:gd name="connsiteX21-2375" fmla="*/ 653528 w 1305814"/>
              <a:gd name="connsiteY21-2376" fmla="*/ 0 h 14235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1305814" h="1423589">
                <a:moveTo>
                  <a:pt x="653528" y="0"/>
                </a:moveTo>
                <a:cubicBezTo>
                  <a:pt x="684553" y="-1"/>
                  <a:pt x="736057" y="24011"/>
                  <a:pt x="757287" y="32444"/>
                </a:cubicBezTo>
                <a:lnTo>
                  <a:pt x="1206876" y="284945"/>
                </a:lnTo>
                <a:cubicBezTo>
                  <a:pt x="1213399" y="291230"/>
                  <a:pt x="1233090" y="301119"/>
                  <a:pt x="1237706" y="306775"/>
                </a:cubicBezTo>
                <a:cubicBezTo>
                  <a:pt x="1285405" y="341141"/>
                  <a:pt x="1301367" y="360355"/>
                  <a:pt x="1304420" y="434263"/>
                </a:cubicBezTo>
                <a:cubicBezTo>
                  <a:pt x="1306256" y="435452"/>
                  <a:pt x="1303756" y="518852"/>
                  <a:pt x="1305806" y="519922"/>
                </a:cubicBezTo>
                <a:cubicBezTo>
                  <a:pt x="1306028" y="563787"/>
                  <a:pt x="1301771" y="907207"/>
                  <a:pt x="1301746" y="953747"/>
                </a:cubicBezTo>
                <a:cubicBezTo>
                  <a:pt x="1301579" y="970833"/>
                  <a:pt x="1302766" y="986564"/>
                  <a:pt x="1302599" y="1003650"/>
                </a:cubicBezTo>
                <a:cubicBezTo>
                  <a:pt x="1298075" y="1097264"/>
                  <a:pt x="1299308" y="1117497"/>
                  <a:pt x="1227376" y="1152027"/>
                </a:cubicBezTo>
                <a:cubicBezTo>
                  <a:pt x="1229069" y="1151612"/>
                  <a:pt x="1262992" y="1133636"/>
                  <a:pt x="1174235" y="1184756"/>
                </a:cubicBezTo>
                <a:cubicBezTo>
                  <a:pt x="1102911" y="1225835"/>
                  <a:pt x="986013" y="1283805"/>
                  <a:pt x="792288" y="1385653"/>
                </a:cubicBezTo>
                <a:cubicBezTo>
                  <a:pt x="702978" y="1424034"/>
                  <a:pt x="634560" y="1449454"/>
                  <a:pt x="502818" y="1379955"/>
                </a:cubicBezTo>
                <a:cubicBezTo>
                  <a:pt x="358670" y="1301859"/>
                  <a:pt x="241278" y="1242506"/>
                  <a:pt x="94302" y="1158755"/>
                </a:cubicBezTo>
                <a:cubicBezTo>
                  <a:pt x="64301" y="1138833"/>
                  <a:pt x="61069" y="1137739"/>
                  <a:pt x="39429" y="1117635"/>
                </a:cubicBezTo>
                <a:cubicBezTo>
                  <a:pt x="9399" y="1091481"/>
                  <a:pt x="81" y="1056313"/>
                  <a:pt x="667" y="999105"/>
                </a:cubicBezTo>
                <a:cubicBezTo>
                  <a:pt x="445" y="990191"/>
                  <a:pt x="222" y="981278"/>
                  <a:pt x="0" y="972364"/>
                </a:cubicBezTo>
                <a:lnTo>
                  <a:pt x="2496" y="463106"/>
                </a:lnTo>
                <a:cubicBezTo>
                  <a:pt x="2483" y="451925"/>
                  <a:pt x="2471" y="440744"/>
                  <a:pt x="2458" y="429563"/>
                </a:cubicBezTo>
                <a:cubicBezTo>
                  <a:pt x="2770" y="365277"/>
                  <a:pt x="14732" y="348090"/>
                  <a:pt x="75248" y="303202"/>
                </a:cubicBezTo>
                <a:lnTo>
                  <a:pt x="106293" y="282597"/>
                </a:lnTo>
                <a:lnTo>
                  <a:pt x="541533" y="38110"/>
                </a:lnTo>
                <a:cubicBezTo>
                  <a:pt x="582751" y="12487"/>
                  <a:pt x="613897" y="0"/>
                  <a:pt x="653528" y="0"/>
                </a:cubicBezTo>
                <a:close/>
              </a:path>
            </a:pathLst>
          </a:custGeom>
          <a:solidFill>
            <a:srgbClr val="023A89"/>
          </a:solidFill>
          <a:ln w="15875">
            <a:solidFill>
              <a:srgbClr val="023A89"/>
            </a:solidFill>
          </a:ln>
          <a:effectLst>
            <a:innerShdw blurRad="266700" dist="2032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Impact" panose="020B0806030902050204" pitchFamily="34" charset="0"/>
              </a:rPr>
              <a:t>01</a:t>
            </a:r>
            <a:endParaRPr lang="zh-CN" altLang="en-US" sz="3735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</a:t>
            </a:r>
            <a:r>
              <a:rPr lang="zh-CN" altLang="en-US" dirty="0"/>
              <a:t>回顾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16425" y="2852420"/>
            <a:ext cx="7228205" cy="3464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180" y="2924810"/>
            <a:ext cx="3907155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公平性算法分类：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Pre-processing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In-processing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Post-processing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1180" y="1225550"/>
            <a:ext cx="9852025" cy="155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机器学习中的公平性中两个关键问题：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在机器学习背景下，如何形式化公平性概念；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如何设计有效的算法在准确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率和公平性之间实现比较理想的权衡；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fairness-enhanced sampling framework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7125" y="1196340"/>
            <a:ext cx="10052050" cy="2469515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1129665" y="3954145"/>
            <a:ext cx="1016952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1.where to sample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使用伪标记来预测未标记数据的标签，扩大数据集；</a:t>
            </a:r>
            <a:endParaRPr lang="zh-CN" altLang="en-US" sz="2000" b="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2.How to sample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分组并重新定额采样以获得多个公平数据集；</a:t>
            </a:r>
            <a:endParaRPr lang="en-US" altLang="zh-CN" sz="2000" b="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3.How to train the model</a:t>
            </a:r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使用集成学习来提高准确性并降低歧视水平。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W</a:t>
            </a:r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here to sample——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P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seudo labeling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95325" y="1268730"/>
                <a:ext cx="5965190" cy="511111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zh-CN" altLang="en-US" sz="2000" b="1"/>
                  <a:t>算法</a:t>
                </a:r>
                <a:r>
                  <a:rPr lang="en-US" altLang="zh-CN" sz="2000" b="1"/>
                  <a:t>1</a:t>
                </a:r>
                <a:r>
                  <a:rPr lang="zh-CN" altLang="en-US" sz="2000" b="1"/>
                  <a:t>: 生成伪标签</a:t>
                </a:r>
                <a:endParaRPr lang="zh-CN" altLang="en-US" sz="2000" b="1"/>
              </a:p>
              <a:p>
                <a:pPr indent="0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u="sng"/>
                  <a:t>输入:</a:t>
                </a:r>
                <a:endParaRPr lang="zh-CN" altLang="en-US" u="sng"/>
              </a:p>
              <a:p>
                <a:pPr indent="0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/>
                  <a:t>标记数据集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/>
                  <a:t> , 未标记数据集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/>
                  <a:t> , 训练集与测试集的划分比例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zh-CN" altLang="en-US"/>
                  <a:t> , 从未标记数据集中抽样的比例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</m:oMath>
                </a14:m>
                <a:endParaRPr lang="zh-CN" altLang="en-US"/>
              </a:p>
              <a:p>
                <a:pPr indent="0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u="sng"/>
                  <a:t>输出: </a:t>
                </a:r>
                <a:endParaRPr lang="zh-CN" altLang="en-US" u="sng"/>
              </a:p>
              <a:p>
                <a:pPr indent="0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/>
                  <a:t>新的训练数据集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zh-CN" altLang="en-US"/>
              </a:p>
              <a:p>
                <a:pPr indent="0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1</a:t>
                </a:r>
                <a:r>
                  <a:rPr lang="zh-CN" altLang="en-US"/>
                  <a:t>、将标记数据集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按比例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划分为训练集和测试集</a:t>
                </a:r>
                <a:r>
                  <a:rPr lang="zh-CN" altLang="en-US"/>
                  <a:t>;</a:t>
                </a:r>
                <a:endParaRPr lang="zh-CN" altLang="en-US"/>
              </a:p>
              <a:p>
                <a:pPr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2</a:t>
                </a:r>
                <a:r>
                  <a:rPr lang="zh-CN" altLang="en-US"/>
                  <a:t>、从未标记数据集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中抽样得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</a:t>
                </a:r>
                <a:r>
                  <a:rPr lang="zh-CN" altLang="en-US"/>
                  <a:t>;</a:t>
                </a:r>
                <a:endParaRPr lang="zh-CN" altLang="en-US"/>
              </a:p>
              <a:p>
                <a:pPr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3</a:t>
                </a:r>
                <a:r>
                  <a:rPr lang="zh-CN" altLang="en-US"/>
                  <a:t>、在训练集上训练一个</a:t>
                </a:r>
                <a:r>
                  <a:rPr lang="zh-CN" altLang="en-US"/>
                  <a:t>模型；</a:t>
                </a:r>
                <a:endParaRPr lang="zh-CN" altLang="en-US"/>
              </a:p>
              <a:p>
                <a:pPr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4</a:t>
                </a:r>
                <a:r>
                  <a:rPr lang="zh-CN" altLang="en-US"/>
                  <a:t>、得到训练完成的</a:t>
                </a:r>
                <a:r>
                  <a:rPr lang="zh-CN" altLang="en-US"/>
                  <a:t>模型</a:t>
                </a:r>
                <a:endParaRPr lang="zh-CN" altLang="en-US"/>
              </a:p>
              <a:p>
                <a:pPr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/>
                  <a:t>5</a:t>
                </a:r>
                <a:r>
                  <a:rPr lang="zh-CN" altLang="en-US"/>
                  <a:t>、使用训练模型给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𝑠𝑢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做标签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algn="l" fontAlgn="auto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、原始训练集和伪标签训练集合并得到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95325" y="1268730"/>
                <a:ext cx="5965190" cy="51111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400415" y="1196340"/>
            <a:ext cx="2016760" cy="5848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dataset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flipH="1">
            <a:off x="8328660" y="1781175"/>
            <a:ext cx="1080135" cy="855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3" idx="0"/>
          </p:cNvCxnSpPr>
          <p:nvPr/>
        </p:nvCxnSpPr>
        <p:spPr>
          <a:xfrm>
            <a:off x="9408795" y="1772920"/>
            <a:ext cx="1226185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7248525" y="2636520"/>
                <a:ext cx="2016760" cy="584835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248525" y="2636520"/>
                <a:ext cx="2016760" cy="584835"/>
              </a:xfrm>
              <a:prstGeom prst="rect">
                <a:avLst/>
              </a:prstGeom>
              <a:blipFill rotWithShape="1">
                <a:blip r:embed="rId6"/>
                <a:stretch>
                  <a:fillRect l="-315" t="-1086" r="-315" b="-1086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9626600" y="2636520"/>
                <a:ext cx="2016760" cy="584835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9626600" y="2636520"/>
                <a:ext cx="2016760" cy="584835"/>
              </a:xfrm>
              <a:prstGeom prst="rect">
                <a:avLst/>
              </a:prstGeom>
              <a:blipFill rotWithShape="1">
                <a:blip r:embed="rId9"/>
                <a:stretch>
                  <a:fillRect l="-315" t="-1086" r="-315" b="-1086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12" idx="2"/>
            <a:endCxn id="16" idx="0"/>
          </p:cNvCxnSpPr>
          <p:nvPr/>
        </p:nvCxnSpPr>
        <p:spPr>
          <a:xfrm flipH="1">
            <a:off x="7165340" y="3221355"/>
            <a:ext cx="1091565" cy="855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17" idx="0"/>
          </p:cNvCxnSpPr>
          <p:nvPr/>
        </p:nvCxnSpPr>
        <p:spPr>
          <a:xfrm>
            <a:off x="8256905" y="3221355"/>
            <a:ext cx="640715" cy="855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6384290" y="4076700"/>
            <a:ext cx="1562100" cy="5848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train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11"/>
            </p:custDataLst>
          </p:nvPr>
        </p:nvSpPr>
        <p:spPr>
          <a:xfrm>
            <a:off x="8256270" y="4076700"/>
            <a:ext cx="1282700" cy="565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0272395" y="5229225"/>
            <a:ext cx="827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3" idx="2"/>
            <a:endCxn id="21" idx="0"/>
          </p:cNvCxnSpPr>
          <p:nvPr/>
        </p:nvCxnSpPr>
        <p:spPr>
          <a:xfrm flipH="1">
            <a:off x="10612755" y="3221355"/>
            <a:ext cx="22225" cy="855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9912350" y="4076700"/>
                <a:ext cx="1400810" cy="574675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9912350" y="4076700"/>
                <a:ext cx="1400810" cy="574675"/>
              </a:xfrm>
              <a:prstGeom prst="rect">
                <a:avLst/>
              </a:prstGeom>
              <a:blipFill rotWithShape="1">
                <a:blip r:embed="rId14"/>
                <a:stretch>
                  <a:fillRect l="-453" t="-1105" r="-453" b="-1105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7165340" y="4661535"/>
            <a:ext cx="2963545" cy="78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</p:cNvCxnSpPr>
          <p:nvPr/>
        </p:nvCxnSpPr>
        <p:spPr>
          <a:xfrm>
            <a:off x="10612755" y="4651375"/>
            <a:ext cx="19685" cy="577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9" idx="2"/>
            <a:endCxn id="27" idx="0"/>
          </p:cNvCxnSpPr>
          <p:nvPr/>
        </p:nvCxnSpPr>
        <p:spPr>
          <a:xfrm flipH="1">
            <a:off x="10680700" y="5597525"/>
            <a:ext cx="5715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>
                <p:custDataLst>
                  <p:tags r:id="rId15"/>
                </p:custDataLst>
              </p:nvPr>
            </p:nvSpPr>
            <p:spPr>
              <a:xfrm>
                <a:off x="9912350" y="5876925"/>
                <a:ext cx="1536700" cy="584835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伪标签集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9912350" y="5876925"/>
                <a:ext cx="1536700" cy="584835"/>
              </a:xfrm>
              <a:prstGeom prst="rect">
                <a:avLst/>
              </a:prstGeom>
              <a:blipFill rotWithShape="1">
                <a:blip r:embed="rId17"/>
                <a:stretch>
                  <a:fillRect l="-413" t="-1086" r="-413" b="-1086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202930" y="1988820"/>
            <a:ext cx="456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0.5</a:t>
            </a:r>
            <a:endParaRPr lang="en-US" altLang="zh-CN" sz="1600"/>
          </a:p>
        </p:txBody>
      </p:sp>
      <p:sp>
        <p:nvSpPr>
          <p:cNvPr id="3" name="文本框 2"/>
          <p:cNvSpPr txBox="1"/>
          <p:nvPr>
            <p:custDataLst>
              <p:tags r:id="rId18"/>
            </p:custDataLst>
          </p:nvPr>
        </p:nvSpPr>
        <p:spPr>
          <a:xfrm>
            <a:off x="10201275" y="1988820"/>
            <a:ext cx="456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0.5</a:t>
            </a:r>
            <a:endParaRPr lang="en-US" altLang="zh-CN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0680700" y="3464560"/>
                <a:ext cx="5035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𝜌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700" y="3464560"/>
                <a:ext cx="503555" cy="3683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158355" y="3474720"/>
                <a:ext cx="273050" cy="3486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355" y="3474720"/>
                <a:ext cx="273050" cy="34861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8761730" y="3474720"/>
                <a:ext cx="588645" cy="3486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1-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8761730" y="3474720"/>
                <a:ext cx="588645" cy="34861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W</a:t>
            </a:r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here to sample——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P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seudo labeling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8" name="图片 7" descr="A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295" y="1052830"/>
            <a:ext cx="7489190" cy="557466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95325" y="1124585"/>
            <a:ext cx="266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Pseudo labeling </a:t>
            </a:r>
            <a:r>
              <a:rPr lang="zh-CN" altLang="en-US"/>
              <a:t>对应</a:t>
            </a:r>
            <a:r>
              <a:rPr lang="zh-CN" altLang="en-US"/>
              <a:t>函数：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How </a:t>
            </a:r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to sample——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Fair re-sampling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7715" y="1124585"/>
                <a:ext cx="7197725" cy="520509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indent="0" fontAlgn="auto">
                  <a:spcAft>
                    <a:spcPts val="1200"/>
                  </a:spcAft>
                </a:pPr>
                <a:r>
                  <a:rPr lang="zh-CN" altLang="en-US" sz="2000" b="1"/>
                  <a:t>算法2: 公平的重抽样</a:t>
                </a:r>
                <a:endParaRPr lang="zh-CN" altLang="en-US" sz="2000" b="1"/>
              </a:p>
              <a:p>
                <a:pPr indent="0" fontAlgn="auto">
                  <a:spcAft>
                    <a:spcPts val="1200"/>
                  </a:spcAft>
                </a:pPr>
                <a:r>
                  <a:rPr lang="zh-CN" altLang="en-US" u="sng"/>
                  <a:t>输入:</a:t>
                </a:r>
                <a:r>
                  <a:rPr lang="zh-CN" altLang="en-US"/>
                  <a:t> 算法</a:t>
                </a:r>
                <a:r>
                  <a:rPr lang="en-US" altLang="zh-CN"/>
                  <a:t>1</a:t>
                </a:r>
                <a:r>
                  <a:rPr lang="zh-CN" altLang="en-US"/>
                  <a:t>得到的数据集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，敏感属性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</m:oMath>
                </a14:m>
                <a:r>
                  <a:rPr lang="zh-CN" altLang="en-US"/>
                  <a:t>, 抽样次数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</m:oMath>
                </a14:m>
                <a:r>
                  <a:rPr lang="zh-CN" altLang="en-US"/>
                  <a:t>, 抽样大小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, 训练集与测试集的划分</a:t>
                </a:r>
                <a:r>
                  <a:rPr lang="zh-CN" altLang="en-US"/>
                  <a:t>比例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ρ</m:t>
                    </m:r>
                  </m:oMath>
                </a14:m>
                <a:endParaRPr lang="zh-CN" altLang="en-US"/>
              </a:p>
              <a:p>
                <a:pPr indent="0" fontAlgn="auto">
                  <a:spcAft>
                    <a:spcPts val="1200"/>
                  </a:spcAft>
                </a:pPr>
                <a:r>
                  <a:rPr lang="zh-CN" altLang="en-US" u="sng"/>
                  <a:t>输出:</a:t>
                </a:r>
                <a:r>
                  <a:rPr lang="zh-CN" altLang="en-US"/>
                  <a:t> 公平数据集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𝑠𝑓</m:t>
                        </m:r>
                      </m:sub>
                    </m:sSub>
                  </m:oMath>
                </a14:m>
                <a:endParaRPr lang="zh-CN" altLang="en-US"/>
              </a:p>
              <a:p>
                <a:r>
                  <a:rPr lang="en-US" altLang="zh-CN"/>
                  <a:t>1</a:t>
                </a:r>
                <a:r>
                  <a:rPr lang="zh-CN" altLang="en-US"/>
                  <a:t>、将数据集分为</a:t>
                </a:r>
                <a:r>
                  <a:rPr lang="en-US" altLang="zh-CN"/>
                  <a:t>4</a:t>
                </a:r>
                <a:r>
                  <a:rPr lang="zh-CN" altLang="en-US"/>
                  <a:t>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GPP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GPN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GUP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GUN</m:t>
                    </m:r>
                  </m:oMath>
                </a14:m>
                <a:endParaRPr lang="zh-CN" altLang="en-US"/>
              </a:p>
              <a:p>
                <a:r>
                  <a:rPr lang="zh-CN" altLang="en-US"/>
                  <a:t>2、计算每一组的元素个数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/>
              </a:p>
              <a:p>
                <a:r>
                  <a:rPr lang="zh-CN" altLang="en-US"/>
                  <a:t>3、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for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∈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do</m:t>
                    </m:r>
                  </m:oMath>
                </a14:m>
                <a:endParaRPr lang="zh-CN" altLang="en-US"/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if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 ≥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then</m:t>
                      </m:r>
                    </m:oMath>
                  </m:oMathPara>
                </a14:m>
                <a:endParaRPr lang="zh-CN" altLang="en-US"/>
              </a:p>
              <a:p>
                <a:pPr marL="457200" lvl="1" indent="457200"/>
                <a:r>
                  <a:rPr lang="zh-CN" altLang="en-US"/>
                  <a:t>从第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</m:oMath>
                </a14:m>
                <a:r>
                  <a:rPr lang="zh-CN" altLang="en-US"/>
                  <a:t>组随机抽样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个</a:t>
                </a:r>
                <a:r>
                  <a:rPr lang="zh-CN" altLang="en-US"/>
                  <a:t>数据</a:t>
                </a:r>
                <a:endParaRPr lang="zh-CN" altLang="en-US"/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end</m:t>
                      </m:r>
                    </m:oMath>
                  </m:oMathPara>
                </a14:m>
                <a:endParaRPr lang="zh-CN" altLang="en-US"/>
              </a:p>
              <a:p>
                <a:pPr indent="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if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then</m:t>
                    </m:r>
                  </m:oMath>
                </a14:m>
                <a:endParaRPr lang="zh-CN" altLang="en-US"/>
              </a:p>
              <a:p>
                <a:pPr marL="457200" lvl="1" indent="457200"/>
                <a:r>
                  <a:rPr lang="zh-CN" altLang="en-US"/>
                  <a:t>从第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</m:oMath>
                </a14:m>
                <a:r>
                  <a:rPr lang="zh-CN" altLang="en-US"/>
                  <a:t>组有放回的抽样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/>
                  <a:t>个</a:t>
                </a:r>
                <a:r>
                  <a:rPr lang="zh-CN" altLang="en-US"/>
                  <a:t>数据</a:t>
                </a:r>
                <a:endParaRPr lang="zh-CN" altLang="en-US"/>
              </a:p>
              <a:p>
                <a:pPr marL="457200" lvl="1"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else</m:t>
                      </m:r>
                    </m:oMath>
                  </m:oMathPara>
                </a14:m>
                <a:endParaRPr lang="zh-CN" altLang="en-US"/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end</m:t>
                      </m:r>
                    </m:oMath>
                  </m:oMathPara>
                </a14:m>
                <a:endParaRPr lang="zh-CN" altLang="en-US"/>
              </a:p>
              <a:p>
                <a:pPr indent="4572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Obtain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fair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datasets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end</m:t>
                      </m:r>
                    </m:oMath>
                  </m:oMathPara>
                </a14:m>
                <a:endParaRPr lang="zh-CN" altLang="en-US"/>
              </a:p>
              <a:p>
                <a:r>
                  <a:rPr lang="en-US" altLang="zh-CN"/>
                  <a:t>4</a:t>
                </a:r>
                <a:r>
                  <a:rPr lang="zh-CN" altLang="en-US"/>
                  <a:t>、得到公平数据集的集合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767715" y="1124585"/>
                <a:ext cx="7197725" cy="5205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235" y="2546350"/>
            <a:ext cx="4892675" cy="378333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375910" y="2637155"/>
            <a:ext cx="137731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How </a:t>
            </a:r>
            <a:r>
              <a:rPr lang="en-US" altLang="zh-CN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to sample——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anose="02010609060101010101" charset="-122"/>
                <a:ea typeface="黑体" panose="02010609060101010101" charset="-122"/>
                <a:sym typeface="+mn-ea"/>
              </a:rPr>
              <a:t>Fair re-sampling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3" name="图片 2" descr="fa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40" y="1196975"/>
            <a:ext cx="8107680" cy="5412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1180" y="1124585"/>
            <a:ext cx="266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Fair re-sample</a:t>
            </a:r>
            <a:r>
              <a:rPr lang="zh-CN" altLang="en-US"/>
              <a:t>对应</a:t>
            </a:r>
            <a:r>
              <a:rPr lang="zh-CN" altLang="en-US"/>
              <a:t>函数：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00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1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2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3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4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5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6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7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8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109.xml><?xml version="1.0" encoding="utf-8"?>
<p:tagLst xmlns:p="http://schemas.openxmlformats.org/presentationml/2006/main">
  <p:tag name="KSO_WPP_MARK_KEY" val="203fd7c0-9d0c-4acf-bbbf-dd5ca2f47d10"/>
  <p:tag name="COMMONDATA" val="eyJoZGlkIjoiNmMwYzc3OTU4NTE5MDM1Y2Q5YWM1YmRlMjI2ZGI1ZDUifQ=="/>
  <p:tag name="commondata" val="eyJoZGlkIjoiYTUxMjdkN2UxMDhkZTM0YThlZWQ1NGJhY2UwY2JlMjEifQ==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  <p:tag name="PA" val="v3.0.1"/>
</p:tagLst>
</file>

<file path=ppt/tags/tag13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22.xml><?xml version="1.0" encoding="utf-8"?>
<p:tagLst xmlns:p="http://schemas.openxmlformats.org/presentationml/2006/main">
  <p:tag name="MH" val="20160202215101"/>
  <p:tag name="MH_LIBRARY" val="GRAPHIC"/>
  <p:tag name="MH_TYPE" val="Other"/>
  <p:tag name="MH_ORDER" val="9"/>
</p:tagLst>
</file>

<file path=ppt/tags/tag23.xml><?xml version="1.0" encoding="utf-8"?>
<p:tagLst xmlns:p="http://schemas.openxmlformats.org/presentationml/2006/main">
  <p:tag name="PA" val="v3.0.1"/>
</p:tagLst>
</file>

<file path=ppt/tags/tag24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60202215101"/>
  <p:tag name="MH_LIBRARY" val="GRAPHIC"/>
  <p:tag name="MH_TYPE" val="Other"/>
  <p:tag name="MH_ORDER" val="9"/>
</p:tagLst>
</file>

<file path=ppt/tags/tag26.xml><?xml version="1.0" encoding="utf-8"?>
<p:tagLst xmlns:p="http://schemas.openxmlformats.org/presentationml/2006/main">
  <p:tag name="PA" val="v3.0.1"/>
</p:tagLst>
</file>

<file path=ppt/tags/tag27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28.xml><?xml version="1.0" encoding="utf-8"?>
<p:tagLst xmlns:p="http://schemas.openxmlformats.org/presentationml/2006/main">
  <p:tag name="MH" val="20160202215101"/>
  <p:tag name="MH_LIBRARY" val="GRAPHIC"/>
  <p:tag name="MH_TYPE" val="Other"/>
  <p:tag name="MH_ORDER" val="9"/>
</p:tagLst>
</file>

<file path=ppt/tags/tag29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31.xml><?xml version="1.0" encoding="utf-8"?>
<p:tagLst xmlns:p="http://schemas.openxmlformats.org/presentationml/2006/main">
  <p:tag name="MH" val="20160202215101"/>
  <p:tag name="MH_LIBRARY" val="GRAPHIC"/>
  <p:tag name="MH_TYPE" val="Other"/>
  <p:tag name="MH_ORDER" val="9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34.xml><?xml version="1.0" encoding="utf-8"?>
<p:tagLst xmlns:p="http://schemas.openxmlformats.org/presentationml/2006/main">
  <p:tag name="MH" val="20160202215101"/>
  <p:tag name="MH_LIBRARY" val="GRAPHIC"/>
  <p:tag name="MH_TYPE" val="Other"/>
  <p:tag name="MH_ORDER" val="9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37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38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39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2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3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4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5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6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47.xml><?xml version="1.0" encoding="utf-8"?>
<p:tagLst xmlns:p="http://schemas.openxmlformats.org/presentationml/2006/main">
  <p:tag name="KSO_WM_BEAUTIFY_FLAG" val=""/>
  <p:tag name="KSO_WM_UNIT_PLACING_PICTURE_USER_VIEWPORT" val="{&quot;height&quot;:5456,&quot;width&quot;:11383}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  <p:tag name="PA" val="v3.0.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  <p:tag name="PA" val="v3.0.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  <p:tag name="PA" val="v3.0.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  <p:tag name="PA" val="v3.0.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PA" val="v3.0.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94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95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96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97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98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ags/tag99.xml><?xml version="1.0" encoding="utf-8"?>
<p:tagLst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3528</Words>
  <Application>WPS 演示</Application>
  <PresentationFormat>宽屏</PresentationFormat>
  <Paragraphs>261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Calibri</vt:lpstr>
      <vt:lpstr>Impact</vt:lpstr>
      <vt:lpstr>黑体</vt:lpstr>
      <vt:lpstr>Cambria Math</vt:lpstr>
      <vt:lpstr>MS Mincho</vt:lpstr>
      <vt:lpstr>Segoe Print</vt:lpstr>
      <vt:lpstr>Arial Unicode MS</vt:lpstr>
      <vt:lpstr>等线 Light</vt:lpstr>
      <vt:lpstr>Calibri Light</vt:lpstr>
      <vt:lpstr>等线</vt:lpstr>
      <vt:lpstr>Helvetica</vt:lpstr>
      <vt:lpstr>Aharoni</vt:lpstr>
      <vt:lpstr>Yu Gothic UI Semibold</vt:lpstr>
      <vt:lpstr>1_Office 主题​​</vt:lpstr>
      <vt:lpstr>PowerPoint 演示文稿</vt:lpstr>
      <vt:lpstr>PowerPoint 演示文稿</vt:lpstr>
      <vt:lpstr>PowerPoint 演示文稿</vt:lpstr>
      <vt:lpstr>论文回顾</vt:lpstr>
      <vt:lpstr>fairness-enhanced sampling framework</vt:lpstr>
      <vt:lpstr>Where to sample——Pseudo labeling</vt:lpstr>
      <vt:lpstr>Where to sample——Pseudo labeling</vt:lpstr>
      <vt:lpstr>How to sample——Fair re-sampling</vt:lpstr>
      <vt:lpstr>How to sample——Fair re-sampling</vt:lpstr>
      <vt:lpstr>How to train——Fair ensemble learning</vt:lpstr>
      <vt:lpstr>FS评价指标</vt:lpstr>
      <vt:lpstr>分类算法 &amp; 模拟数据集</vt:lpstr>
      <vt:lpstr>PowerPoint 演示文稿</vt:lpstr>
      <vt:lpstr>Bank数据集 ρ</vt:lpstr>
      <vt:lpstr>Bank数据集 k</vt:lpstr>
      <vt:lpstr>Bank数据集 </vt:lpstr>
      <vt:lpstr>Adult数据集 ρ</vt:lpstr>
      <vt:lpstr>Adult数据集 k</vt:lpstr>
      <vt:lpstr>Adult数据集  </vt:lpstr>
      <vt:lpstr>Uniform Sampling</vt:lpstr>
      <vt:lpstr>Preferential Sampling</vt:lpstr>
      <vt:lpstr>不同抽样对比</vt:lpstr>
      <vt:lpstr>不同抽样对比</vt:lpstr>
      <vt:lpstr>一些记录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>chenying0907</dc:creator>
  <cp:keywords>chenying0907</cp:keywords>
  <dc:description>chenying0907</dc:description>
  <cp:category>chenying0907</cp:category>
  <cp:lastModifiedBy>Riemann</cp:lastModifiedBy>
  <cp:revision>1807</cp:revision>
  <dcterms:created xsi:type="dcterms:W3CDTF">2016-03-10T07:57:00Z</dcterms:created>
  <dcterms:modified xsi:type="dcterms:W3CDTF">2023-11-25T06:14:42Z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4C8D8739F80C4775999E5359454C53D3_12</vt:lpwstr>
  </property>
</Properties>
</file>