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09/11/2016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7176" y="4534677"/>
            <a:ext cx="8534400" cy="16002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7700" dirty="0">
                <a:latin typeface="Franklin Gothic Heavy" panose="020B0903020102020204" pitchFamily="34" charset="0"/>
              </a:rPr>
              <a:t>By Dirty Bits</a:t>
            </a:r>
          </a:p>
          <a:p>
            <a:pPr algn="r"/>
            <a:r>
              <a:rPr lang="en-US" dirty="0"/>
              <a:t>Antonio Kadid</a:t>
            </a:r>
          </a:p>
          <a:p>
            <a:pPr algn="r"/>
            <a:r>
              <a:rPr lang="en-US" dirty="0"/>
              <a:t>George Kapetanios</a:t>
            </a:r>
          </a:p>
          <a:p>
            <a:pPr algn="r"/>
            <a:r>
              <a:rPr lang="en-US" dirty="0"/>
              <a:t>Theodosia Panagiotou</a:t>
            </a:r>
          </a:p>
          <a:p>
            <a:pPr algn="r"/>
            <a:r>
              <a:rPr lang="en-US" dirty="0"/>
              <a:t>Valentinos Loutsios</a:t>
            </a:r>
          </a:p>
          <a:p>
            <a:pPr algn="r"/>
            <a:endParaRPr lang="en-US" dirty="0">
              <a:latin typeface="Franklin Gothic Heavy" panose="020B09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38" y="2890688"/>
            <a:ext cx="3105435" cy="1302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59" y="251767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Open Data Cyprus</a:t>
            </a:r>
          </a:p>
          <a:p>
            <a:r>
              <a:rPr lang="en-US" sz="2400" dirty="0" err="1">
                <a:cs typeface="Arial" panose="020B0604020202020204" pitchFamily="34" charset="0"/>
              </a:rPr>
              <a:t>Crowdhackathon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#ODC #</a:t>
            </a:r>
            <a:r>
              <a:rPr lang="en-US" sz="2400" dirty="0" err="1">
                <a:cs typeface="Arial" panose="020B0604020202020204" pitchFamily="34" charset="0"/>
              </a:rPr>
              <a:t>opendatacy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898" y="1964026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Heavy" panose="020B0903020102020204" pitchFamily="34" charset="0"/>
              </a:rPr>
              <a:t>Innovating with open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134877"/>
            <a:ext cx="295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Sunday, 11 September 2016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it?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0870"/>
            <a:ext cx="10972800" cy="4959220"/>
          </a:xfrm>
        </p:spPr>
        <p:txBody>
          <a:bodyPr/>
          <a:lstStyle/>
          <a:p>
            <a:r>
              <a:rPr lang="en-US" dirty="0"/>
              <a:t>Android App / Web service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 categories</a:t>
            </a:r>
          </a:p>
          <a:p>
            <a:pPr lvl="1"/>
            <a:r>
              <a:rPr lang="en-US" dirty="0"/>
              <a:t>Missing Persons</a:t>
            </a:r>
          </a:p>
          <a:p>
            <a:pPr lvl="1"/>
            <a:r>
              <a:rPr lang="en-US" dirty="0"/>
              <a:t>Wanted Persons</a:t>
            </a:r>
          </a:p>
          <a:p>
            <a:pPr lvl="1"/>
            <a:r>
              <a:rPr lang="en-US" dirty="0"/>
              <a:t>Stolen Vehicles</a:t>
            </a:r>
          </a:p>
          <a:p>
            <a:pPr lvl="1"/>
            <a:r>
              <a:rPr lang="en-US" dirty="0"/>
              <a:t>Stolen License Plates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View / Report / Search</a:t>
            </a:r>
          </a:p>
          <a:p>
            <a:endParaRPr lang="en-US" dirty="0"/>
          </a:p>
          <a:p>
            <a:r>
              <a:rPr lang="en-US" dirty="0"/>
              <a:t>Provide “Clean” Data</a:t>
            </a:r>
          </a:p>
          <a:p>
            <a:endParaRPr lang="en-US" dirty="0"/>
          </a:p>
          <a:p>
            <a:r>
              <a:rPr lang="en-US" dirty="0"/>
              <a:t>Manage Open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42" y="126651"/>
            <a:ext cx="1606136" cy="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Why use/buy it?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42" y="126651"/>
            <a:ext cx="1606136" cy="6734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Non-Government Organization </a:t>
            </a:r>
            <a:br>
              <a:rPr lang="en-US" dirty="0"/>
            </a:br>
            <a:r>
              <a:rPr lang="en-US" dirty="0"/>
              <a:t>(Missing and Wanted Persons, Terrorism)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Insurance Companies/Automobile Industry </a:t>
            </a:r>
            <a:br>
              <a:rPr lang="en-US" dirty="0"/>
            </a:br>
            <a:r>
              <a:rPr lang="en-US" dirty="0"/>
              <a:t>(Stolen Vehicles and License Plates)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Cyprus Police Force (Manage Open Data)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Neighborhood Watch (Live Notifications)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Civilians (Reward Schema)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Font typeface="Courier New" pitchFamily="49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Courier New</vt:lpstr>
      <vt:lpstr>Franklin Gothic Heavy</vt:lpstr>
      <vt:lpstr>Palatino Linotype</vt:lpstr>
      <vt:lpstr>Company background presentation</vt:lpstr>
      <vt:lpstr>PowerPoint Presentation</vt:lpstr>
      <vt:lpstr>What is it?  </vt:lpstr>
      <vt:lpstr>Why use/buy it?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2016-09-11T10:08:46Z</dcterms:created>
  <dcterms:modified xsi:type="dcterms:W3CDTF">2016-09-11T11:45:17Z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