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09/11/2016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7176" y="4534677"/>
            <a:ext cx="8534400" cy="16002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7700" dirty="0">
                <a:latin typeface="Franklin Gothic Heavy" panose="020B0903020102020204" pitchFamily="34" charset="0"/>
              </a:rPr>
              <a:t>By Dirty Bits</a:t>
            </a:r>
          </a:p>
          <a:p>
            <a:pPr algn="r"/>
            <a:r>
              <a:rPr lang="en-US" dirty="0"/>
              <a:t>Antonio Kadid</a:t>
            </a:r>
          </a:p>
          <a:p>
            <a:pPr algn="r"/>
            <a:r>
              <a:rPr lang="en-US" dirty="0"/>
              <a:t>George Kapetanios</a:t>
            </a:r>
          </a:p>
          <a:p>
            <a:pPr algn="r"/>
            <a:r>
              <a:rPr lang="en-US" dirty="0"/>
              <a:t>Theodosia Panagiotou</a:t>
            </a:r>
          </a:p>
          <a:p>
            <a:pPr algn="r"/>
            <a:r>
              <a:rPr lang="en-US" dirty="0"/>
              <a:t>Valentinos Loutsios</a:t>
            </a:r>
          </a:p>
          <a:p>
            <a:pPr algn="r"/>
            <a:endParaRPr lang="en-US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38" y="2890688"/>
            <a:ext cx="3105435" cy="1302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359" y="251767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Open Data Cyprus</a:t>
            </a:r>
          </a:p>
          <a:p>
            <a:r>
              <a:rPr lang="en-US" sz="2400" dirty="0" err="1">
                <a:cs typeface="Arial" panose="020B0604020202020204" pitchFamily="34" charset="0"/>
              </a:rPr>
              <a:t>Crowdhackathon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#ODC #</a:t>
            </a:r>
            <a:r>
              <a:rPr lang="en-US" sz="2400" dirty="0" err="1">
                <a:cs typeface="Arial" panose="020B0604020202020204" pitchFamily="34" charset="0"/>
              </a:rPr>
              <a:t>opendatacy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0898" y="1964026"/>
            <a:ext cx="501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Innovating with open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134877"/>
            <a:ext cx="295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Sunday, 11 September 2016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App/Web service</a:t>
            </a:r>
          </a:p>
          <a:p>
            <a:r>
              <a:rPr lang="en-US" dirty="0"/>
              <a:t>4 categories (open data from http://www.police.gov.cy/)</a:t>
            </a:r>
          </a:p>
          <a:p>
            <a:pPr lvl="1"/>
            <a:r>
              <a:rPr lang="en-US" dirty="0"/>
              <a:t>Missing Persons</a:t>
            </a:r>
          </a:p>
          <a:p>
            <a:pPr lvl="1"/>
            <a:r>
              <a:rPr lang="en-US" dirty="0"/>
              <a:t>Wanted Persons</a:t>
            </a:r>
          </a:p>
          <a:p>
            <a:pPr lvl="1"/>
            <a:r>
              <a:rPr lang="en-US" dirty="0"/>
              <a:t>Stolen Vehicles</a:t>
            </a:r>
          </a:p>
          <a:p>
            <a:pPr lvl="1"/>
            <a:r>
              <a:rPr lang="en-US" dirty="0"/>
              <a:t>Stolen License Plates</a:t>
            </a:r>
          </a:p>
          <a:p>
            <a:r>
              <a:rPr lang="en-US" dirty="0"/>
              <a:t>Reporting System (through mobile app)</a:t>
            </a:r>
          </a:p>
          <a:p>
            <a:r>
              <a:rPr lang="en-US" dirty="0"/>
              <a:t>Search/Find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Business Model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42" y="126651"/>
            <a:ext cx="1606136" cy="6734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NGO???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Insurance Companies/Automobile Industry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Cyprus Police Force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Neighborhood Watch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Civilians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Font typeface="Courier New" pitchFamily="49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66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Courier New</vt:lpstr>
      <vt:lpstr>Franklin Gothic Heavy</vt:lpstr>
      <vt:lpstr>Palatino Linotype</vt:lpstr>
      <vt:lpstr>Company background presentation</vt:lpstr>
      <vt:lpstr>PowerPoint Presentation</vt:lpstr>
      <vt:lpstr>What is it?  </vt:lpstr>
      <vt:lpstr>Business Model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2016-09-11T10:08:46Z</dcterms:created>
  <dcterms:modified xsi:type="dcterms:W3CDTF">2016-09-11T11:01:53Z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