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6"/>
  </p:notesMasterIdLst>
  <p:handoutMasterIdLst>
    <p:handoutMasterId r:id="rId7"/>
  </p:handoutMasterIdLst>
  <p:sldIdLst>
    <p:sldId id="270" r:id="rId3"/>
    <p:sldId id="271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09/11/2016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09/11/2016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827176" y="4534677"/>
            <a:ext cx="8534400" cy="1600200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sz="7700" dirty="0">
                <a:latin typeface="Franklin Gothic Heavy" panose="020B0903020102020204" pitchFamily="34" charset="0"/>
              </a:rPr>
              <a:t>By Dirty Bits</a:t>
            </a:r>
          </a:p>
          <a:p>
            <a:pPr algn="r"/>
            <a:r>
              <a:rPr lang="en-US" dirty="0"/>
              <a:t>Antonio Kadid</a:t>
            </a:r>
          </a:p>
          <a:p>
            <a:pPr algn="r"/>
            <a:r>
              <a:rPr lang="en-US" dirty="0"/>
              <a:t>George Kapetanios</a:t>
            </a:r>
          </a:p>
          <a:p>
            <a:pPr algn="r"/>
            <a:r>
              <a:rPr lang="en-US" dirty="0"/>
              <a:t>Theodosia Panagiotou</a:t>
            </a:r>
          </a:p>
          <a:p>
            <a:pPr algn="r"/>
            <a:r>
              <a:rPr lang="en-US" dirty="0"/>
              <a:t>Valentinos Loutsios</a:t>
            </a:r>
          </a:p>
          <a:p>
            <a:pPr algn="r"/>
            <a:endParaRPr lang="en-US" dirty="0">
              <a:latin typeface="Franklin Gothic Heavy" panose="020B0903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938" y="2890688"/>
            <a:ext cx="3105435" cy="13021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359" y="251767"/>
            <a:ext cx="2839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Open Data Cyprus</a:t>
            </a:r>
          </a:p>
          <a:p>
            <a:r>
              <a:rPr lang="en-US" sz="2400" dirty="0" err="1">
                <a:cs typeface="Arial" panose="020B0604020202020204" pitchFamily="34" charset="0"/>
              </a:rPr>
              <a:t>Crowdhackathon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 dirty="0">
                <a:cs typeface="Arial" panose="020B0604020202020204" pitchFamily="34" charset="0"/>
              </a:rPr>
              <a:t>#ODC #</a:t>
            </a:r>
            <a:r>
              <a:rPr lang="en-US" sz="2400" dirty="0" err="1">
                <a:cs typeface="Arial" panose="020B0604020202020204" pitchFamily="34" charset="0"/>
              </a:rPr>
              <a:t>opendatacy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0898" y="1964026"/>
            <a:ext cx="5195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ranklin Gothic Heavy" panose="020B0903020102020204" pitchFamily="34" charset="0"/>
              </a:rPr>
              <a:t>Innovating with open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6134877"/>
            <a:ext cx="2954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Sunday, 11 September 2016</a:t>
            </a: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it?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App/Web service</a:t>
            </a:r>
          </a:p>
          <a:p>
            <a:r>
              <a:rPr lang="en-US" dirty="0"/>
              <a:t>4 categories (open data from http://www.police.gov.cy/)</a:t>
            </a:r>
          </a:p>
          <a:p>
            <a:pPr lvl="1"/>
            <a:r>
              <a:rPr lang="en-US" dirty="0"/>
              <a:t>Missing Persons</a:t>
            </a:r>
          </a:p>
          <a:p>
            <a:pPr lvl="1"/>
            <a:r>
              <a:rPr lang="en-US" dirty="0"/>
              <a:t>Wanted Persons</a:t>
            </a:r>
          </a:p>
          <a:p>
            <a:pPr lvl="1"/>
            <a:r>
              <a:rPr lang="en-US" dirty="0"/>
              <a:t>Stolen Vehicles</a:t>
            </a:r>
          </a:p>
          <a:p>
            <a:pPr lvl="1"/>
            <a:r>
              <a:rPr lang="en-US" dirty="0"/>
              <a:t>Stolen License Plates</a:t>
            </a:r>
          </a:p>
          <a:p>
            <a:r>
              <a:rPr lang="en-US" dirty="0"/>
              <a:t>Reporting System (through mobile app)</a:t>
            </a:r>
          </a:p>
          <a:p>
            <a:r>
              <a:rPr lang="en-US" dirty="0"/>
              <a:t>Search/Find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442" y="126651"/>
            <a:ext cx="1606136" cy="67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5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Business Model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442" y="126651"/>
            <a:ext cx="1606136" cy="67344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17526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NGO???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Insurance Companies/Automobile Industry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Cyprus Police Force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Neighborhood Watch</a:t>
            </a:r>
            <a:br>
              <a:rPr lang="en-US" dirty="0"/>
            </a:br>
            <a:endParaRPr lang="en-US" dirty="0"/>
          </a:p>
          <a:p>
            <a:r>
              <a:rPr lang="en-US" dirty="0"/>
              <a:t>Civilians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Font typeface="Courier New" pitchFamily="49" charset="0"/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any background presentation" id="{7C18907C-4901-42BD-8F2C-E63B32C9DCA3}" vid="{B4FC953D-0C69-4290-95E2-4EA0E2E67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111A70-0198-4F40-BEFB-ADDC651BCC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0</TotalTime>
  <Words>66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Century Gothic</vt:lpstr>
      <vt:lpstr>Courier New</vt:lpstr>
      <vt:lpstr>Franklin Gothic Heavy</vt:lpstr>
      <vt:lpstr>Palatino Linotype</vt:lpstr>
      <vt:lpstr>Company background presentation</vt:lpstr>
      <vt:lpstr>PowerPoint Presentation</vt:lpstr>
      <vt:lpstr>What is it?  </vt:lpstr>
      <vt:lpstr>Business Model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2016-09-11T10:08:46Z</dcterms:created>
  <dcterms:modified xsi:type="dcterms:W3CDTF">2016-09-11T11:04:22Z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TC034605109991</vt:lpwstr>
  </property>
</Properties>
</file>