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BE5-DE1D-417F-9D3B-804D75981503}" type="datetimeFigureOut">
              <a:rPr lang="el-GR" smtClean="0"/>
              <a:t>11/9/2016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AD13-4F2E-4892-8D4A-25EFF4F996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20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BE5-DE1D-417F-9D3B-804D75981503}" type="datetimeFigureOut">
              <a:rPr lang="el-GR" smtClean="0"/>
              <a:t>11/9/2016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AD13-4F2E-4892-8D4A-25EFF4F996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443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BE5-DE1D-417F-9D3B-804D75981503}" type="datetimeFigureOut">
              <a:rPr lang="el-GR" smtClean="0"/>
              <a:t>11/9/2016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AD13-4F2E-4892-8D4A-25EFF4F996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728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BE5-DE1D-417F-9D3B-804D75981503}" type="datetimeFigureOut">
              <a:rPr lang="el-GR" smtClean="0"/>
              <a:t>11/9/2016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AD13-4F2E-4892-8D4A-25EFF4F996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66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BE5-DE1D-417F-9D3B-804D75981503}" type="datetimeFigureOut">
              <a:rPr lang="el-GR" smtClean="0"/>
              <a:t>11/9/2016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AD13-4F2E-4892-8D4A-25EFF4F996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91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BE5-DE1D-417F-9D3B-804D75981503}" type="datetimeFigureOut">
              <a:rPr lang="el-GR" smtClean="0"/>
              <a:t>11/9/2016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AD13-4F2E-4892-8D4A-25EFF4F996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58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BE5-DE1D-417F-9D3B-804D75981503}" type="datetimeFigureOut">
              <a:rPr lang="el-GR" smtClean="0"/>
              <a:t>11/9/2016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AD13-4F2E-4892-8D4A-25EFF4F996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508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BE5-DE1D-417F-9D3B-804D75981503}" type="datetimeFigureOut">
              <a:rPr lang="el-GR" smtClean="0"/>
              <a:t>11/9/2016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AD13-4F2E-4892-8D4A-25EFF4F996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553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BE5-DE1D-417F-9D3B-804D75981503}" type="datetimeFigureOut">
              <a:rPr lang="el-GR" smtClean="0"/>
              <a:t>11/9/2016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AD13-4F2E-4892-8D4A-25EFF4F996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226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BE5-DE1D-417F-9D3B-804D75981503}" type="datetimeFigureOut">
              <a:rPr lang="el-GR" smtClean="0"/>
              <a:t>11/9/2016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AD13-4F2E-4892-8D4A-25EFF4F996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18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BE5-DE1D-417F-9D3B-804D75981503}" type="datetimeFigureOut">
              <a:rPr lang="el-GR" smtClean="0"/>
              <a:t>11/9/2016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AD13-4F2E-4892-8D4A-25EFF4F996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492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3BE5-DE1D-417F-9D3B-804D75981503}" type="datetimeFigureOut">
              <a:rPr lang="el-GR" smtClean="0"/>
              <a:t>11/9/2016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AD13-4F2E-4892-8D4A-25EFF4F996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864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836"/>
            <a:ext cx="1773372" cy="1182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799582"/>
            <a:ext cx="255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ligraph421 BT" panose="03060702050402020204" pitchFamily="66" charset="0"/>
              </a:rPr>
              <a:t>Smartbasket.com.cy</a:t>
            </a:r>
            <a:endParaRPr lang="el-GR" dirty="0">
              <a:solidFill>
                <a:schemeClr val="accent2">
                  <a:lumMod val="75000"/>
                </a:schemeClr>
              </a:solidFill>
              <a:latin typeface="Calligraph421 BT" panose="03060702050402020204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985" y="2094950"/>
            <a:ext cx="1233307" cy="13541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985" y="4487595"/>
            <a:ext cx="1311348" cy="14067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9" y="2094950"/>
            <a:ext cx="1313585" cy="14033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11733" y="4237294"/>
            <a:ext cx="2964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Developer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Alexandros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Hadjixenofontos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Software Developer</a:t>
            </a:r>
          </a:p>
          <a:p>
            <a:endParaRPr lang="el-G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1" y="4418294"/>
            <a:ext cx="1339633" cy="14053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11733" y="1810029"/>
            <a:ext cx="2964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Developer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Christos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Christofidis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Freelancer Software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Microsoft Student Partner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Awards: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NASA Space Apps Challenge Cyprus - 2</a:t>
            </a:r>
            <a:r>
              <a:rPr lang="en-US" sz="1400" baseline="30000" dirty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Place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84781" y="1810029"/>
            <a:ext cx="382325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Business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Nicholas Roussos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Business Analyst Consultant/ Chartered Accountant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Co-owner of a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Pahit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Ice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Past President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of Toastmasters Nicosia 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Cyprus Go Association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Founding Member</a:t>
            </a:r>
          </a:p>
          <a:p>
            <a:endParaRPr lang="el-GR" dirty="0"/>
          </a:p>
        </p:txBody>
      </p:sp>
      <p:sp>
        <p:nvSpPr>
          <p:cNvPr id="18" name="TextBox 17"/>
          <p:cNvSpPr txBox="1"/>
          <p:nvPr/>
        </p:nvSpPr>
        <p:spPr>
          <a:xfrm>
            <a:off x="2484781" y="4205470"/>
            <a:ext cx="41015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Business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Andreas Hadjisofocleous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Entrepreneur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President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of Toastmasters Nicosia 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Co-Founder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of Global Shapers Nicosia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Awards: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n-US" sz="1400" baseline="30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Prize Startup Weekend Cyprus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1400" baseline="30000" dirty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Place Youth Power Competition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1400" baseline="30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Place Digital Champion Competition 2014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19" name="TextBox 18"/>
          <p:cNvSpPr txBox="1"/>
          <p:nvPr/>
        </p:nvSpPr>
        <p:spPr>
          <a:xfrm>
            <a:off x="3472070" y="998380"/>
            <a:ext cx="470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TEAM</a:t>
            </a:r>
            <a:endParaRPr lang="el-G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7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836"/>
            <a:ext cx="1773372" cy="1182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799582"/>
            <a:ext cx="255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ligraph421 BT" panose="03060702050402020204" pitchFamily="66" charset="0"/>
              </a:rPr>
              <a:t>Smartbasket.com.cy</a:t>
            </a:r>
            <a:endParaRPr lang="el-GR" dirty="0">
              <a:solidFill>
                <a:schemeClr val="accent2">
                  <a:lumMod val="75000"/>
                </a:schemeClr>
              </a:solidFill>
              <a:latin typeface="Calligraph421 BT" panose="030607020504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139" y="1271736"/>
            <a:ext cx="11410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Supermarket Price Aggregator</a:t>
            </a:r>
          </a:p>
          <a:p>
            <a:pPr algn="ctr"/>
            <a:endParaRPr lang="el-G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l-GR" sz="2000" dirty="0"/>
          </a:p>
        </p:txBody>
      </p:sp>
      <p:sp>
        <p:nvSpPr>
          <p:cNvPr id="19" name="Content Placeholder 11"/>
          <p:cNvSpPr>
            <a:spLocks noGrp="1"/>
          </p:cNvSpPr>
          <p:nvPr>
            <p:ph sz="quarter" idx="4"/>
          </p:nvPr>
        </p:nvSpPr>
        <p:spPr>
          <a:xfrm>
            <a:off x="1524000" y="2505073"/>
            <a:ext cx="5389183" cy="368459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Compare Supermarket Prices  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Collects &amp; Features Offers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Useful Statistics &amp; Insights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Integrations: </a:t>
            </a:r>
          </a:p>
          <a:p>
            <a:pPr lvl="1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Google Maps</a:t>
            </a:r>
          </a:p>
          <a:p>
            <a:pPr lvl="1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Open Government Data – Price Observatory </a:t>
            </a:r>
          </a:p>
          <a:p>
            <a:pPr lvl="1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supermarketcy.com.cy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Empowers the Consumer / Helps in the Decision Making – Where to shop?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l-GR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75" y="1999570"/>
            <a:ext cx="4726017" cy="22642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24" y="4449037"/>
            <a:ext cx="4426226" cy="19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7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836"/>
            <a:ext cx="1773372" cy="1182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799582"/>
            <a:ext cx="255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ligraph421 BT" panose="03060702050402020204" pitchFamily="66" charset="0"/>
              </a:rPr>
              <a:t>Smartbasket.com.cy</a:t>
            </a:r>
            <a:endParaRPr lang="el-GR" dirty="0">
              <a:solidFill>
                <a:schemeClr val="accent2">
                  <a:lumMod val="75000"/>
                </a:schemeClr>
              </a:solidFill>
              <a:latin typeface="Calligraph421 BT" panose="030607020504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139" y="1271736"/>
            <a:ext cx="11410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Revenue Model</a:t>
            </a:r>
          </a:p>
          <a:p>
            <a:pPr algn="ctr"/>
            <a:endParaRPr lang="el-G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ontent Placeholder 11"/>
          <p:cNvSpPr>
            <a:spLocks noGrp="1"/>
          </p:cNvSpPr>
          <p:nvPr>
            <p:ph sz="half" idx="1"/>
          </p:nvPr>
        </p:nvSpPr>
        <p:spPr>
          <a:xfrm>
            <a:off x="886686" y="1979232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Premium Model for Users (Subscription Based) – Provide Extra Features &amp; Statistics, Offer Alerts 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Sponsored Products – Google Ads Model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API With Online Supermarkets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e.g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supermarketcy.com.cy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Collect Behavioral Data And Sell It To Supermarkets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Advertisement Space (Targeted Ads) – Wholesalers, Distributors, Branded Products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e.g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Cosmos Trading,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Papaellinas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, Pampers, Coca Cola </a:t>
            </a:r>
            <a:endParaRPr lang="el-G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172200" y="1979232"/>
            <a:ext cx="5181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1600" dirty="0"/>
          </a:p>
          <a:p>
            <a:pPr marL="0" indent="0">
              <a:buNone/>
            </a:pPr>
            <a:endParaRPr lang="el-G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534" y="2710655"/>
            <a:ext cx="5167727" cy="28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4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190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Calligraph421 BT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Hadjisofocleous</dc:creator>
  <cp:lastModifiedBy>Andreas Hadjisofocleous</cp:lastModifiedBy>
  <cp:revision>40</cp:revision>
  <dcterms:created xsi:type="dcterms:W3CDTF">2016-09-11T08:57:31Z</dcterms:created>
  <dcterms:modified xsi:type="dcterms:W3CDTF">2016-09-11T14:50:16Z</dcterms:modified>
</cp:coreProperties>
</file>