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56" r:id="rId5"/>
    <p:sldId id="265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4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4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1566AE5-EEC3-4964-A7B1-8637072CA88B}" type="datetimeFigureOut">
              <a:rPr lang="en-GB" smtClean="0"/>
              <a:t>11/09/2016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21D60E-0082-4223-A5AB-5216B5DC2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68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customers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SME Owners</a:t>
            </a:r>
          </a:p>
          <a:p>
            <a:pPr marL="0" indent="0">
              <a:buNone/>
            </a:pPr>
            <a:r>
              <a:rPr lang="en-GB" sz="2800" dirty="0"/>
              <a:t>Franchises</a:t>
            </a:r>
          </a:p>
          <a:p>
            <a:r>
              <a:rPr lang="en-GB" sz="2800" dirty="0"/>
              <a:t>Real-Estate Agents</a:t>
            </a:r>
          </a:p>
          <a:p>
            <a:pPr marL="0" indent="0">
              <a:buNone/>
            </a:pPr>
            <a:r>
              <a:rPr lang="en-GB" sz="2800" dirty="0"/>
              <a:t>Private Schools</a:t>
            </a:r>
          </a:p>
          <a:p>
            <a:pPr marL="0" indent="0">
              <a:buNone/>
            </a:pPr>
            <a:r>
              <a:rPr lang="en-GB" sz="2800" dirty="0"/>
              <a:t>Marketing Managers</a:t>
            </a:r>
          </a:p>
          <a:p>
            <a:pPr marL="0" indent="0">
              <a:buNone/>
            </a:pPr>
            <a:r>
              <a:rPr lang="en-GB" sz="2800" dirty="0"/>
              <a:t>Government</a:t>
            </a:r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7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 b="17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82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Backend: Tornado Server (Python). Custom </a:t>
            </a:r>
            <a:r>
              <a:rPr lang="en-GB" dirty="0" err="1"/>
              <a:t>BizPlace</a:t>
            </a:r>
            <a:r>
              <a:rPr lang="en-GB" dirty="0"/>
              <a:t> API.</a:t>
            </a:r>
          </a:p>
          <a:p>
            <a:r>
              <a:rPr lang="en-GB" dirty="0" err="1"/>
              <a:t>Frondend</a:t>
            </a:r>
            <a:r>
              <a:rPr lang="en-GB" dirty="0"/>
              <a:t>: Web2Py Framework (Python), Leaflet </a:t>
            </a:r>
            <a:r>
              <a:rPr lang="en-GB" dirty="0" err="1"/>
              <a:t>js</a:t>
            </a:r>
            <a:endParaRPr lang="en-GB" dirty="0"/>
          </a:p>
          <a:p>
            <a:r>
              <a:rPr lang="en-GB" dirty="0"/>
              <a:t>GIS Platform: QGIS</a:t>
            </a:r>
          </a:p>
          <a:p>
            <a:r>
              <a:rPr lang="en-GB" dirty="0"/>
              <a:t>Data: Geographic information: Administrative Units (GIS), Post Codes Boundaries (GIS), Demographic Statistical Data (GIS/</a:t>
            </a:r>
            <a:r>
              <a:rPr lang="en-GB" dirty="0" err="1"/>
              <a:t>CyStat</a:t>
            </a:r>
            <a:r>
              <a:rPr lang="en-GB" dirty="0"/>
              <a:t>). </a:t>
            </a:r>
          </a:p>
          <a:p>
            <a:r>
              <a:rPr lang="en-GB" dirty="0"/>
              <a:t>Market data extracted from open data sources (Pharmacies, Elderly Care, Adult trainings) using regular expressions.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6" y="2001348"/>
            <a:ext cx="5991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Revenue stream from subscriptions (B2B)</a:t>
            </a:r>
          </a:p>
          <a:p>
            <a:pPr marL="0" indent="0">
              <a:buNone/>
            </a:pPr>
            <a:r>
              <a:rPr lang="en-GB" sz="3600" dirty="0"/>
              <a:t>Access premium for real-estate agents</a:t>
            </a:r>
          </a:p>
          <a:p>
            <a:pPr marL="0" indent="0">
              <a:buNone/>
            </a:pPr>
            <a:r>
              <a:rPr lang="en-GB" sz="3600" dirty="0"/>
              <a:t>Consulting Services</a:t>
            </a:r>
          </a:p>
        </p:txBody>
      </p:sp>
    </p:spTree>
    <p:extLst>
      <p:ext uri="{BB962C8B-B14F-4D97-AF65-F5344CB8AC3E}">
        <p14:creationId xmlns:p14="http://schemas.microsoft.com/office/powerpoint/2010/main" val="28811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Bizplace</a:t>
            </a:r>
            <a:r>
              <a:rPr lang="en-GB" dirty="0"/>
              <a:t>™</a:t>
            </a:r>
            <a:br>
              <a:rPr lang="en-GB" dirty="0"/>
            </a:br>
            <a:r>
              <a:rPr lang="en-GB" sz="2000" dirty="0"/>
              <a:t>team </a:t>
            </a:r>
            <a:r>
              <a:rPr lang="en-GB" sz="2000" dirty="0" err="1"/>
              <a:t>dland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513085"/>
            <a:ext cx="9144000" cy="1309255"/>
          </a:xfrm>
        </p:spPr>
        <p:txBody>
          <a:bodyPr>
            <a:noAutofit/>
          </a:bodyPr>
          <a:lstStyle/>
          <a:p>
            <a:r>
              <a:rPr lang="en-GB" sz="2800" dirty="0"/>
              <a:t>We help companies decide where to set up their business.</a:t>
            </a:r>
            <a:br>
              <a:rPr lang="en-GB" sz="2800" dirty="0"/>
            </a:br>
            <a:r>
              <a:rPr lang="en-GB" sz="2800" dirty="0"/>
              <a:t>Because, location matters.</a:t>
            </a:r>
          </a:p>
        </p:txBody>
      </p:sp>
    </p:spTree>
    <p:extLst>
      <p:ext uri="{BB962C8B-B14F-4D97-AF65-F5344CB8AC3E}">
        <p14:creationId xmlns:p14="http://schemas.microsoft.com/office/powerpoint/2010/main" val="34606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j-</a:t>
            </a:r>
            <a:r>
              <a:rPr lang="en-GB" sz="2400" dirty="0" err="1"/>
              <a:t>th</a:t>
            </a:r>
            <a:r>
              <a:rPr lang="en-GB" sz="2400" dirty="0"/>
              <a:t> post-code</a:t>
            </a:r>
          </a:p>
          <a:p>
            <a:r>
              <a:rPr lang="en-GB" sz="2400" dirty="0"/>
              <a:t>M: number of Post-codes</a:t>
            </a:r>
          </a:p>
          <a:p>
            <a:r>
              <a:rPr lang="en-GB" sz="2400" dirty="0" err="1"/>
              <a:t>dij</a:t>
            </a:r>
            <a:r>
              <a:rPr lang="en-GB" sz="2400" dirty="0"/>
              <a:t>: </a:t>
            </a:r>
            <a:r>
              <a:rPr lang="en-GB" sz="2400" dirty="0" err="1"/>
              <a:t>eucledian</a:t>
            </a:r>
            <a:r>
              <a:rPr lang="en-GB" sz="2400" dirty="0"/>
              <a:t> distance between centroids</a:t>
            </a:r>
          </a:p>
          <a:p>
            <a:r>
              <a:rPr lang="en-GB" sz="2400" dirty="0"/>
              <a:t>Pi: sum of population segment</a:t>
            </a:r>
          </a:p>
          <a:p>
            <a:r>
              <a:rPr lang="en-GB" sz="2400" dirty="0"/>
              <a:t>Ci: number of competing companies 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8" y="3013442"/>
            <a:ext cx="6313676" cy="18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Location, location, location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 b="1796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4000" dirty="0"/>
              <a:t>Pharmacies, Doctors, Baby Day-care, Bakeries, Private Tutoring Schools, Franchises, Elderly Homes,</a:t>
            </a:r>
            <a:br>
              <a:rPr lang="en-GB" sz="4000" dirty="0"/>
            </a:br>
            <a:r>
              <a:rPr lang="en-GB" sz="4000" dirty="0"/>
              <a:t>Customer service centres, Coffee houses,…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771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00450"/>
            <a:ext cx="57912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Demetris</a:t>
            </a:r>
            <a:r>
              <a:rPr lang="en-GB" sz="2800" dirty="0"/>
              <a:t> </a:t>
            </a:r>
            <a:r>
              <a:rPr lang="en-GB" sz="2800" dirty="0" err="1"/>
              <a:t>Stavrou</a:t>
            </a:r>
            <a:r>
              <a:rPr lang="en-GB" sz="2800" dirty="0"/>
              <a:t>, Backend Developer</a:t>
            </a:r>
          </a:p>
          <a:p>
            <a:pPr marL="0" indent="0">
              <a:buNone/>
            </a:pPr>
            <a:r>
              <a:rPr lang="en-GB" sz="2800" dirty="0"/>
              <a:t>Michalis </a:t>
            </a:r>
            <a:r>
              <a:rPr lang="en-GB" sz="2800" dirty="0" err="1"/>
              <a:t>Skitsas</a:t>
            </a:r>
            <a:r>
              <a:rPr lang="en-GB" sz="2800" dirty="0"/>
              <a:t>, Frontend Developer</a:t>
            </a:r>
          </a:p>
          <a:p>
            <a:pPr marL="0" indent="0">
              <a:buNone/>
            </a:pPr>
            <a:r>
              <a:rPr lang="en-GB" sz="2800" dirty="0" err="1"/>
              <a:t>Marios</a:t>
            </a:r>
            <a:r>
              <a:rPr lang="en-GB" sz="2800" dirty="0"/>
              <a:t> </a:t>
            </a:r>
            <a:r>
              <a:rPr lang="en-GB" sz="2800" dirty="0" err="1"/>
              <a:t>Kyriakou</a:t>
            </a:r>
            <a:r>
              <a:rPr lang="en-GB" sz="2800" dirty="0"/>
              <a:t>, GIS/MATLAB</a:t>
            </a:r>
          </a:p>
          <a:p>
            <a:pPr marL="0" indent="0">
              <a:buNone/>
            </a:pPr>
            <a:r>
              <a:rPr lang="en-GB" sz="2800" dirty="0" err="1"/>
              <a:t>Demetris</a:t>
            </a:r>
            <a:r>
              <a:rPr lang="en-GB" sz="2800" dirty="0"/>
              <a:t> Eliades, Algorithms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981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228</TotalTime>
  <Words>179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Potential customers</vt:lpstr>
      <vt:lpstr>Technical description</vt:lpstr>
      <vt:lpstr>business</vt:lpstr>
      <vt:lpstr>Bizplace™ team dland</vt:lpstr>
      <vt:lpstr>Score algorithm</vt:lpstr>
      <vt:lpstr>Location, location, location</vt:lpstr>
      <vt:lpstr>Who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bizplace</dc:title>
  <dc:creator>Demetrios Eliades</dc:creator>
  <cp:lastModifiedBy>Demetrios Eliades</cp:lastModifiedBy>
  <cp:revision>35</cp:revision>
  <dcterms:created xsi:type="dcterms:W3CDTF">2016-09-11T11:01:13Z</dcterms:created>
  <dcterms:modified xsi:type="dcterms:W3CDTF">2016-09-11T14:51:11Z</dcterms:modified>
</cp:coreProperties>
</file>