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uli"/>
      <p:regular r:id="rId10"/>
      <p:italic r:id="rId11"/>
    </p:embeddedFont>
    <p:embeddedFont>
      <p:font typeface="Nixie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uli-italic.fntdata"/><Relationship Id="rId10" Type="http://schemas.openxmlformats.org/officeDocument/2006/relationships/font" Target="fonts/Muli-regular.fntdata"/><Relationship Id="rId12" Type="http://schemas.openxmlformats.org/officeDocument/2006/relationships/font" Target="fonts/NixieOne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9" name="Shape 1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Shape 1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9" name="Shape 1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5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7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2"/>
            <a:ext cx="225084" cy="38996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0" y="3981674"/>
            <a:ext cx="1303375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8" y="4056449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3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3" y="4867760"/>
            <a:ext cx="312502" cy="312484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7" y="3904791"/>
            <a:ext cx="377838" cy="343684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81" name="Shape 181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82" name="Shape 182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34" name="Shape 234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38" name="Shape 238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47" name="Shape 247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253" name="Shape 25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Shape 30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 flipH="1" rot="10800000">
            <a:off x="503114" y="1161449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flipH="1" rot="10800000">
            <a:off x="247753" y="49691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 flipH="1" rot="10800000">
            <a:off x="8218342" y="4123088"/>
            <a:ext cx="685310" cy="593091"/>
            <a:chOff x="238125" y="1431100"/>
            <a:chExt cx="3296350" cy="2852775"/>
          </a:xfrm>
        </p:grpSpPr>
        <p:sp>
          <p:nvSpPr>
            <p:cNvPr id="305" name="Shape 305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/>
          <p:nvPr/>
        </p:nvSpPr>
        <p:spPr>
          <a:xfrm flipH="1" rot="10800000">
            <a:off x="8763567" y="4485978"/>
            <a:ext cx="542998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 flipH="1" rot="10800000">
            <a:off x="8322785" y="3628021"/>
            <a:ext cx="542998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flipH="1" rot="10800000">
            <a:off x="8763567" y="4009881"/>
            <a:ext cx="237598" cy="205798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94" name="Shape 394"/>
          <p:cNvGrpSpPr/>
          <p:nvPr/>
        </p:nvGrpSpPr>
        <p:grpSpPr>
          <a:xfrm flipH="1" rot="10800000">
            <a:off x="421027" y="1677112"/>
            <a:ext cx="2064709" cy="1788689"/>
            <a:chOff x="4088875" y="1431100"/>
            <a:chExt cx="3293000" cy="2852775"/>
          </a:xfrm>
        </p:grpSpPr>
        <p:sp>
          <p:nvSpPr>
            <p:cNvPr id="395" name="Shape 395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 flipH="1" rot="10800000">
            <a:off x="66673" y="31354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 flipH="1" rot="10800000">
            <a:off x="761999" y="87795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flipH="1" rot="10800000">
            <a:off x="793850" y="4692801"/>
            <a:ext cx="517499" cy="4478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996358" y="1070667"/>
            <a:ext cx="351203" cy="324659"/>
            <a:chOff x="5975075" y="2327500"/>
            <a:chExt cx="420099" cy="388349"/>
          </a:xfrm>
        </p:grpSpPr>
        <p:sp>
          <p:nvSpPr>
            <p:cNvPr id="447" name="Shape 447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/>
          <p:nvPr/>
        </p:nvSpPr>
        <p:spPr>
          <a:xfrm>
            <a:off x="393600" y="3346626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451" name="Shape 451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419983" y="3634330"/>
            <a:ext cx="342881" cy="350068"/>
            <a:chOff x="3951850" y="2985350"/>
            <a:chExt cx="407950" cy="416500"/>
          </a:xfrm>
        </p:grpSpPr>
        <p:sp>
          <p:nvSpPr>
            <p:cNvPr id="460" name="Shape 460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 flipH="1" rot="10800000">
            <a:off x="-88362" y="302261"/>
            <a:ext cx="1034724" cy="895485"/>
            <a:chOff x="238125" y="1431100"/>
            <a:chExt cx="3296350" cy="2852775"/>
          </a:xfrm>
        </p:grpSpPr>
        <p:sp>
          <p:nvSpPr>
            <p:cNvPr id="465" name="Shape 465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 flipH="1" rot="10800000">
            <a:off x="733424" y="39360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 flipH="1" rot="10800000">
            <a:off x="-291323" y="4148474"/>
            <a:ext cx="1182300" cy="10235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019337" y="416705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-50284" y="1452793"/>
            <a:ext cx="624842" cy="599375"/>
            <a:chOff x="5241175" y="4959100"/>
            <a:chExt cx="539775" cy="517775"/>
          </a:xfrm>
        </p:grpSpPr>
        <p:sp>
          <p:nvSpPr>
            <p:cNvPr id="553" name="Shape 55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47198" y="4430469"/>
            <a:ext cx="505230" cy="459561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62" name="Shape 562"/>
          <p:cNvGrpSpPr/>
          <p:nvPr/>
        </p:nvGrpSpPr>
        <p:grpSpPr>
          <a:xfrm flipH="1" rot="10800000">
            <a:off x="411206" y="1998368"/>
            <a:ext cx="1322797" cy="1145959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Shape 610"/>
          <p:cNvSpPr/>
          <p:nvPr/>
        </p:nvSpPr>
        <p:spPr>
          <a:xfrm flipH="1" rot="10800000">
            <a:off x="-123825" y="28115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 flipH="1" rot="10800000">
            <a:off x="638174" y="3192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 flipH="1" rot="10800000">
            <a:off x="752474" y="120180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 flipH="1" rot="10800000">
            <a:off x="657224" y="4380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986833" y="1394517"/>
            <a:ext cx="351203" cy="324659"/>
            <a:chOff x="5975075" y="2327500"/>
            <a:chExt cx="420099" cy="388349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30227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229483" y="3310480"/>
            <a:ext cx="342881" cy="350068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 flipH="1" rot="10800000">
            <a:off x="-97887" y="626111"/>
            <a:ext cx="1034724" cy="895485"/>
            <a:chOff x="238125" y="1431100"/>
            <a:chExt cx="3296350" cy="2852775"/>
          </a:xfrm>
        </p:grpSpPr>
        <p:sp>
          <p:nvSpPr>
            <p:cNvPr id="633" name="Shape 633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Shape 715"/>
          <p:cNvSpPr/>
          <p:nvPr/>
        </p:nvSpPr>
        <p:spPr>
          <a:xfrm flipH="1" rot="10800000">
            <a:off x="542924" y="36121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 flipH="1" rot="10800000">
            <a:off x="-115052" y="3996024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28837" y="38432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721" name="Shape 72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Shape 727"/>
          <p:cNvSpPr/>
          <p:nvPr/>
        </p:nvSpPr>
        <p:spPr>
          <a:xfrm>
            <a:off x="144925" y="4214500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2" name="Shape 732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781" name="Shape 781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Shape 871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872" name="Shape 872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Shape 87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77" name="Shape 87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Shape 88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885" name="Shape 885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894" name="Shape 894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01" name="Shape 901"/>
          <p:cNvSpPr txBox="1"/>
          <p:nvPr>
            <p:ph idx="2" type="body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02" name="Shape 902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903" name="Shape 90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Shape 95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955" name="Shape 955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Shape 957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959" name="Shape 959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Shape 967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968" name="Shape 968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973" name="Shape 973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Shape 1055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61" name="Shape 10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Shape 1067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70" name="Shape 1070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071" name="Shape 1071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Shape 1118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123" name="Shape 1123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Shape 1126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127" name="Shape 1127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136" name="Shape 1136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Shape 1140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141" name="Shape 1141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29" name="Shape 122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Shape 1235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238" name="Shape 1238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239" name="Shape 1239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Shape 1290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291" name="Shape 1291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Shape 1293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Shape 129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295" name="Shape 1295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304" name="Shape 1304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Shape 1308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309" name="Shape 1309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Shape 139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397" name="Shape 139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Shape 1403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Team: Integers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Anestis Tyrekidis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Grigoris Mitsas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/>
        </p:nvSpPr>
        <p:spPr>
          <a:xfrm>
            <a:off x="3147684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Η πλατφόρμα μας</a:t>
            </a:r>
          </a:p>
        </p:txBody>
      </p:sp>
      <p:sp>
        <p:nvSpPr>
          <p:cNvPr id="1414" name="Shape 1414"/>
          <p:cNvSpPr txBox="1"/>
          <p:nvPr>
            <p:ph type="title"/>
          </p:nvPr>
        </p:nvSpPr>
        <p:spPr>
          <a:xfrm>
            <a:off x="1732700" y="1202200"/>
            <a:ext cx="6793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3000"/>
              <a:t>Ανάγκες και σύγχρονα ζητήματα</a:t>
            </a:r>
          </a:p>
        </p:txBody>
      </p:sp>
      <p:sp>
        <p:nvSpPr>
          <p:cNvPr id="1415" name="Shape 1415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Ευπαθείς κοινωνικές ομάδες</a:t>
            </a:r>
          </a:p>
        </p:txBody>
      </p:sp>
      <p:sp>
        <p:nvSpPr>
          <p:cNvPr id="1416" name="Shape 1416"/>
          <p:cNvSpPr/>
          <p:nvPr/>
        </p:nvSpPr>
        <p:spPr>
          <a:xfrm>
            <a:off x="5019871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lang="en">
                <a:solidFill>
                  <a:schemeClr val="lt1"/>
                </a:solidFill>
              </a:rPr>
              <a:t>Απόρριψη φαγητού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1" name="Shape 1421"/>
          <p:cNvGrpSpPr/>
          <p:nvPr/>
        </p:nvGrpSpPr>
        <p:grpSpPr>
          <a:xfrm flipH="1">
            <a:off x="2035123" y="1993303"/>
            <a:ext cx="2661853" cy="1961385"/>
            <a:chOff x="4088875" y="1431100"/>
            <a:chExt cx="3293150" cy="2852925"/>
          </a:xfrm>
        </p:grpSpPr>
        <p:sp>
          <p:nvSpPr>
            <p:cNvPr id="1422" name="Shape 1422"/>
            <p:cNvSpPr/>
            <p:nvPr/>
          </p:nvSpPr>
          <p:spPr>
            <a:xfrm>
              <a:off x="4831475" y="4136025"/>
              <a:ext cx="158100" cy="14790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697075" y="3907525"/>
              <a:ext cx="389700" cy="37650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4566025" y="3675675"/>
              <a:ext cx="618300" cy="6081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4434975" y="3447175"/>
              <a:ext cx="8469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4300575" y="3218700"/>
              <a:ext cx="1078500" cy="1065300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169525" y="2990200"/>
              <a:ext cx="1307100" cy="1293600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4088875" y="2822200"/>
              <a:ext cx="1482000" cy="1461600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4102325" y="2761700"/>
              <a:ext cx="1566000" cy="1522200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4139275" y="2697875"/>
              <a:ext cx="1626300" cy="15861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172900" y="2637375"/>
              <a:ext cx="1690200" cy="16464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209850" y="2576900"/>
              <a:ext cx="1750800" cy="1707000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243450" y="2513050"/>
              <a:ext cx="1814400" cy="1770900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4280425" y="2452575"/>
              <a:ext cx="1875000" cy="18312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4314025" y="2392100"/>
              <a:ext cx="1935600" cy="1891800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4350975" y="2328250"/>
              <a:ext cx="1995900" cy="1955700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4384575" y="2267775"/>
              <a:ext cx="2059800" cy="20160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421550" y="2207275"/>
              <a:ext cx="21204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4458500" y="2146800"/>
              <a:ext cx="2130300" cy="2137200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4492100" y="2082950"/>
              <a:ext cx="2133900" cy="2163900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4529075" y="2022475"/>
              <a:ext cx="2130300" cy="21639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4562675" y="1962000"/>
              <a:ext cx="21336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4599625" y="18981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4633225" y="1837675"/>
              <a:ext cx="2133900" cy="21639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4670200" y="1777175"/>
              <a:ext cx="2130300" cy="21606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4707150" y="17133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740750" y="1652850"/>
              <a:ext cx="2130300" cy="21639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s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777725" y="1592375"/>
              <a:ext cx="2130300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4811325" y="1531900"/>
              <a:ext cx="21339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4848275" y="14680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881875" y="1431100"/>
              <a:ext cx="2133900" cy="2140500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928925" y="1431100"/>
              <a:ext cx="21204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5026375" y="1431100"/>
              <a:ext cx="2059800" cy="2016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5123825" y="1431100"/>
              <a:ext cx="1995900" cy="1955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5221275" y="1431100"/>
              <a:ext cx="1935600" cy="189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5318700" y="1431100"/>
              <a:ext cx="1875000" cy="18312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5416150" y="1431100"/>
              <a:ext cx="1811100" cy="17709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5510250" y="1431100"/>
              <a:ext cx="1754100" cy="1707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5607675" y="1431100"/>
              <a:ext cx="1690200" cy="16464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705125" y="1431100"/>
              <a:ext cx="1629600" cy="15861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5802575" y="1431100"/>
              <a:ext cx="1566000" cy="1525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5900025" y="1431100"/>
              <a:ext cx="1482000" cy="1461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5997475" y="1431100"/>
              <a:ext cx="1307100" cy="129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6094900" y="1431100"/>
              <a:ext cx="1075200" cy="1065300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6189000" y="1431100"/>
              <a:ext cx="85020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286450" y="1431100"/>
              <a:ext cx="618300" cy="608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6383900" y="1431100"/>
              <a:ext cx="389700" cy="37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6481325" y="1431100"/>
              <a:ext cx="158100" cy="14790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Shape 1469"/>
          <p:cNvGrpSpPr/>
          <p:nvPr/>
        </p:nvGrpSpPr>
        <p:grpSpPr>
          <a:xfrm flipH="1">
            <a:off x="4919427" y="774469"/>
            <a:ext cx="1840870" cy="1508056"/>
            <a:chOff x="4088875" y="1431100"/>
            <a:chExt cx="3293150" cy="2852925"/>
          </a:xfrm>
        </p:grpSpPr>
        <p:sp>
          <p:nvSpPr>
            <p:cNvPr id="1470" name="Shape 1470"/>
            <p:cNvSpPr/>
            <p:nvPr/>
          </p:nvSpPr>
          <p:spPr>
            <a:xfrm>
              <a:off x="4831475" y="4136025"/>
              <a:ext cx="158100" cy="14790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697075" y="3907525"/>
              <a:ext cx="389700" cy="37650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566025" y="3675675"/>
              <a:ext cx="618300" cy="6081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434975" y="3447175"/>
              <a:ext cx="8469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300575" y="3218700"/>
              <a:ext cx="1078500" cy="1065300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169525" y="2990200"/>
              <a:ext cx="1307100" cy="1293600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088875" y="2822200"/>
              <a:ext cx="1482000" cy="1461600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102325" y="2761700"/>
              <a:ext cx="1566000" cy="1522200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139275" y="2697875"/>
              <a:ext cx="1626300" cy="15861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172900" y="2637375"/>
              <a:ext cx="1690200" cy="16464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209850" y="2576900"/>
              <a:ext cx="1750800" cy="1707000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4243450" y="2513050"/>
              <a:ext cx="1814400" cy="1770900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4280425" y="2452575"/>
              <a:ext cx="1875000" cy="18312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4314025" y="2392100"/>
              <a:ext cx="1935600" cy="1891800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350975" y="2328250"/>
              <a:ext cx="1995900" cy="1955700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384575" y="2267775"/>
              <a:ext cx="2059800" cy="20160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4421550" y="2207275"/>
              <a:ext cx="21204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4458500" y="2146800"/>
              <a:ext cx="2130300" cy="2137200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4492100" y="2082950"/>
              <a:ext cx="2133900" cy="2163900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4529075" y="2022475"/>
              <a:ext cx="2130300" cy="21639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4562675" y="1962000"/>
              <a:ext cx="21336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4599625" y="18981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4633225" y="1837675"/>
              <a:ext cx="2133900" cy="21639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4670200" y="1777175"/>
              <a:ext cx="2130300" cy="21606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4707150" y="17133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740750" y="1652850"/>
              <a:ext cx="2130300" cy="21639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s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4777725" y="1592375"/>
              <a:ext cx="2130300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4811325" y="1531900"/>
              <a:ext cx="21339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4848275" y="14680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4881875" y="1431100"/>
              <a:ext cx="2133900" cy="2140500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4928925" y="1431100"/>
              <a:ext cx="21204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5026375" y="1431100"/>
              <a:ext cx="2059800" cy="2016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123825" y="1431100"/>
              <a:ext cx="1995900" cy="1955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5221275" y="1431100"/>
              <a:ext cx="1935600" cy="189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318700" y="1431100"/>
              <a:ext cx="1875000" cy="18312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5416150" y="1431100"/>
              <a:ext cx="1811100" cy="17709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510250" y="1431100"/>
              <a:ext cx="1754100" cy="1707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5607675" y="1431100"/>
              <a:ext cx="1690200" cy="16464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705125" y="1431100"/>
              <a:ext cx="1629600" cy="15861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5802575" y="1431100"/>
              <a:ext cx="1566000" cy="1525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5900025" y="1431100"/>
              <a:ext cx="1482000" cy="1461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5997475" y="1431100"/>
              <a:ext cx="1307100" cy="129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6094900" y="1431100"/>
              <a:ext cx="1075200" cy="1065300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6189000" y="1431100"/>
              <a:ext cx="85020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6286450" y="1431100"/>
              <a:ext cx="618300" cy="608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6383900" y="1431100"/>
              <a:ext cx="389700" cy="37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6481325" y="1431100"/>
              <a:ext cx="158100" cy="14790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Shape 1517"/>
          <p:cNvGrpSpPr/>
          <p:nvPr/>
        </p:nvGrpSpPr>
        <p:grpSpPr>
          <a:xfrm flipH="1" rot="-1230">
            <a:off x="5009917" y="3196391"/>
            <a:ext cx="1840870" cy="1508056"/>
            <a:chOff x="4088875" y="1431100"/>
            <a:chExt cx="3293150" cy="2852925"/>
          </a:xfrm>
        </p:grpSpPr>
        <p:sp>
          <p:nvSpPr>
            <p:cNvPr id="1518" name="Shape 1518"/>
            <p:cNvSpPr/>
            <p:nvPr/>
          </p:nvSpPr>
          <p:spPr>
            <a:xfrm>
              <a:off x="4831475" y="4136025"/>
              <a:ext cx="158100" cy="14790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4697075" y="3907525"/>
              <a:ext cx="389700" cy="37650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4566025" y="3675675"/>
              <a:ext cx="618300" cy="6081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4434975" y="3447175"/>
              <a:ext cx="8469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4300575" y="3218700"/>
              <a:ext cx="1078500" cy="1065300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4169525" y="2990200"/>
              <a:ext cx="1307100" cy="1293600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088875" y="2822200"/>
              <a:ext cx="1482000" cy="1461600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102325" y="2761700"/>
              <a:ext cx="1566000" cy="1522200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4139275" y="2697875"/>
              <a:ext cx="1626300" cy="15861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4172900" y="2637375"/>
              <a:ext cx="1690200" cy="16464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209850" y="2576900"/>
              <a:ext cx="1750800" cy="1707000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4243450" y="2513050"/>
              <a:ext cx="1814400" cy="1770900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4280425" y="2452575"/>
              <a:ext cx="1875000" cy="18312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4314025" y="2392100"/>
              <a:ext cx="1935600" cy="1891800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4350975" y="2328250"/>
              <a:ext cx="1995900" cy="1955700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4384575" y="2267775"/>
              <a:ext cx="2059800" cy="20160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4421550" y="2207275"/>
              <a:ext cx="21204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4458500" y="2146800"/>
              <a:ext cx="2130300" cy="2137200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492100" y="2082950"/>
              <a:ext cx="2133900" cy="2163900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529075" y="2022475"/>
              <a:ext cx="2130300" cy="21639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562675" y="1962000"/>
              <a:ext cx="21336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599625" y="18981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633225" y="1837675"/>
              <a:ext cx="2133900" cy="21639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670200" y="1777175"/>
              <a:ext cx="2130300" cy="21606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4707150" y="17133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740750" y="1652850"/>
              <a:ext cx="2130300" cy="21639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s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777725" y="1592375"/>
              <a:ext cx="2130300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4811325" y="1531900"/>
              <a:ext cx="21339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848275" y="14680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881875" y="1431100"/>
              <a:ext cx="2133900" cy="2140500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928925" y="1431100"/>
              <a:ext cx="21204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5026375" y="1431100"/>
              <a:ext cx="2059800" cy="2016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5123825" y="1431100"/>
              <a:ext cx="1995900" cy="1955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5221275" y="1431100"/>
              <a:ext cx="1935600" cy="189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5318700" y="1431100"/>
              <a:ext cx="1875000" cy="18312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5416150" y="1431100"/>
              <a:ext cx="1811100" cy="17709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5510250" y="1431100"/>
              <a:ext cx="1754100" cy="1707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5607675" y="1431100"/>
              <a:ext cx="1690200" cy="16464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5705125" y="1431100"/>
              <a:ext cx="1629600" cy="15861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5802575" y="1431100"/>
              <a:ext cx="1566000" cy="1525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5900025" y="1431100"/>
              <a:ext cx="1482000" cy="1461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5997475" y="1431100"/>
              <a:ext cx="1307100" cy="129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6094900" y="1431100"/>
              <a:ext cx="1075200" cy="1065300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6189000" y="1431100"/>
              <a:ext cx="85020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6286450" y="1431100"/>
              <a:ext cx="618300" cy="608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6383900" y="1431100"/>
              <a:ext cx="389700" cy="37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6481325" y="1431100"/>
              <a:ext cx="158100" cy="14790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5" name="Shape 1565"/>
          <p:cNvGrpSpPr/>
          <p:nvPr/>
        </p:nvGrpSpPr>
        <p:grpSpPr>
          <a:xfrm flipH="1">
            <a:off x="364754" y="3317103"/>
            <a:ext cx="1106498" cy="946600"/>
            <a:chOff x="4088875" y="1431100"/>
            <a:chExt cx="3293150" cy="2852925"/>
          </a:xfrm>
        </p:grpSpPr>
        <p:sp>
          <p:nvSpPr>
            <p:cNvPr id="1566" name="Shape 1566"/>
            <p:cNvSpPr/>
            <p:nvPr/>
          </p:nvSpPr>
          <p:spPr>
            <a:xfrm>
              <a:off x="4831475" y="4136025"/>
              <a:ext cx="158100" cy="14790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4697075" y="3907525"/>
              <a:ext cx="389700" cy="37650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4566025" y="3675675"/>
              <a:ext cx="618300" cy="6081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4434975" y="3447175"/>
              <a:ext cx="8469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4300575" y="3218700"/>
              <a:ext cx="1078500" cy="1065300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4169525" y="2990200"/>
              <a:ext cx="1307100" cy="1293600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4088875" y="2822200"/>
              <a:ext cx="1482000" cy="1461600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4102325" y="2761700"/>
              <a:ext cx="1566000" cy="1522200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4139275" y="2697875"/>
              <a:ext cx="1626300" cy="15861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4172900" y="2637375"/>
              <a:ext cx="1690200" cy="16464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4209850" y="2576900"/>
              <a:ext cx="1750800" cy="1707000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4243450" y="2513050"/>
              <a:ext cx="1814400" cy="1770900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280425" y="2452575"/>
              <a:ext cx="1875000" cy="18312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14025" y="2392100"/>
              <a:ext cx="1935600" cy="1891800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350975" y="2328250"/>
              <a:ext cx="1995900" cy="1955700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384575" y="2267775"/>
              <a:ext cx="2059800" cy="20160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421550" y="2207275"/>
              <a:ext cx="21204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4458500" y="2146800"/>
              <a:ext cx="2130300" cy="2137200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4492100" y="2082950"/>
              <a:ext cx="2133900" cy="2163900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4529075" y="2022475"/>
              <a:ext cx="2130300" cy="21639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4562675" y="1962000"/>
              <a:ext cx="21336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599625" y="18981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4633225" y="1837675"/>
              <a:ext cx="2133900" cy="21639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4670200" y="1777175"/>
              <a:ext cx="2130300" cy="21606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4707150" y="17133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740750" y="1652850"/>
              <a:ext cx="2130300" cy="21639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s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4777725" y="1592375"/>
              <a:ext cx="2130300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4811325" y="1531900"/>
              <a:ext cx="21339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4848275" y="14680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4881875" y="1431100"/>
              <a:ext cx="2133900" cy="2140500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4928925" y="1431100"/>
              <a:ext cx="21204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026375" y="1431100"/>
              <a:ext cx="2059800" cy="2016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123825" y="1431100"/>
              <a:ext cx="1995900" cy="1955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221275" y="1431100"/>
              <a:ext cx="1935600" cy="189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18700" y="1431100"/>
              <a:ext cx="1875000" cy="18312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416150" y="1431100"/>
              <a:ext cx="1811100" cy="17709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510250" y="1431100"/>
              <a:ext cx="1754100" cy="1707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607675" y="1431100"/>
              <a:ext cx="1690200" cy="16464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705125" y="1431100"/>
              <a:ext cx="1629600" cy="15861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802575" y="1431100"/>
              <a:ext cx="1566000" cy="1525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900025" y="1431100"/>
              <a:ext cx="1482000" cy="1461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997475" y="1431100"/>
              <a:ext cx="1307100" cy="129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6094900" y="1431100"/>
              <a:ext cx="1075200" cy="1065300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6189000" y="1431100"/>
              <a:ext cx="85020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6286450" y="1431100"/>
              <a:ext cx="618300" cy="608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6383900" y="1431100"/>
              <a:ext cx="389700" cy="37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6481325" y="1431100"/>
              <a:ext cx="158100" cy="14790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3" name="Shape 1613"/>
          <p:cNvSpPr txBox="1"/>
          <p:nvPr>
            <p:ph type="title"/>
          </p:nvPr>
        </p:nvSpPr>
        <p:spPr>
          <a:xfrm>
            <a:off x="364750" y="3463500"/>
            <a:ext cx="1670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200">
                <a:solidFill>
                  <a:schemeClr val="dk1"/>
                </a:solidFill>
              </a:rPr>
              <a:t>foursquare</a:t>
            </a:r>
          </a:p>
        </p:txBody>
      </p:sp>
      <p:grpSp>
        <p:nvGrpSpPr>
          <p:cNvPr id="1614" name="Shape 1614"/>
          <p:cNvGrpSpPr/>
          <p:nvPr/>
        </p:nvGrpSpPr>
        <p:grpSpPr>
          <a:xfrm flipH="1">
            <a:off x="424154" y="2282528"/>
            <a:ext cx="1106498" cy="946600"/>
            <a:chOff x="4088875" y="1431100"/>
            <a:chExt cx="3293150" cy="2852925"/>
          </a:xfrm>
        </p:grpSpPr>
        <p:sp>
          <p:nvSpPr>
            <p:cNvPr id="1615" name="Shape 1615"/>
            <p:cNvSpPr/>
            <p:nvPr/>
          </p:nvSpPr>
          <p:spPr>
            <a:xfrm>
              <a:off x="4831475" y="4136025"/>
              <a:ext cx="158100" cy="14790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4697075" y="3907525"/>
              <a:ext cx="389700" cy="37650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4566025" y="3675675"/>
              <a:ext cx="618300" cy="6081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4434975" y="3447175"/>
              <a:ext cx="8469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4300575" y="3218700"/>
              <a:ext cx="1078500" cy="1065300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4169525" y="2990200"/>
              <a:ext cx="1307100" cy="1293600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4088875" y="2822200"/>
              <a:ext cx="1482000" cy="1461600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4102325" y="2761700"/>
              <a:ext cx="1566000" cy="1522200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139275" y="2697875"/>
              <a:ext cx="1626300" cy="15861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172900" y="2637375"/>
              <a:ext cx="1690200" cy="16464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209850" y="2576900"/>
              <a:ext cx="1750800" cy="1707000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243450" y="2513050"/>
              <a:ext cx="1814400" cy="1770900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280425" y="2452575"/>
              <a:ext cx="1875000" cy="18312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4314025" y="2392100"/>
              <a:ext cx="1935600" cy="1891800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350975" y="2328250"/>
              <a:ext cx="1995900" cy="1955700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384575" y="2267775"/>
              <a:ext cx="2059800" cy="20160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421550" y="2207275"/>
              <a:ext cx="21204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458500" y="2146800"/>
              <a:ext cx="2130300" cy="2137200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492100" y="2082950"/>
              <a:ext cx="2133900" cy="2163900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529075" y="2022475"/>
              <a:ext cx="2130300" cy="21639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562675" y="1962000"/>
              <a:ext cx="21336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599625" y="18981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633225" y="1837675"/>
              <a:ext cx="2133900" cy="21639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670200" y="1777175"/>
              <a:ext cx="2130300" cy="21606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707150" y="17133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740750" y="1652850"/>
              <a:ext cx="2130300" cy="21639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s</a:t>
              </a: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777725" y="1592375"/>
              <a:ext cx="2130300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811325" y="1531900"/>
              <a:ext cx="21339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848275" y="14680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881875" y="1431100"/>
              <a:ext cx="2133900" cy="2140500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928925" y="1431100"/>
              <a:ext cx="21204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026375" y="1431100"/>
              <a:ext cx="2059800" cy="2016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123825" y="1431100"/>
              <a:ext cx="1995900" cy="1955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221275" y="1431100"/>
              <a:ext cx="1935600" cy="189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318700" y="1431100"/>
              <a:ext cx="1875000" cy="18312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416150" y="1431100"/>
              <a:ext cx="1811100" cy="17709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510250" y="1431100"/>
              <a:ext cx="1754100" cy="1707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7675" y="1431100"/>
              <a:ext cx="1690200" cy="16464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705125" y="1431100"/>
              <a:ext cx="1629600" cy="15861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802575" y="1431100"/>
              <a:ext cx="1566000" cy="1525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900025" y="1431100"/>
              <a:ext cx="1482000" cy="1461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997475" y="1431100"/>
              <a:ext cx="1307100" cy="129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6094900" y="1431100"/>
              <a:ext cx="1075200" cy="1065300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6189000" y="1431100"/>
              <a:ext cx="85020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6286450" y="1431100"/>
              <a:ext cx="618300" cy="608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6383900" y="1431100"/>
              <a:ext cx="389700" cy="37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6481325" y="1431100"/>
              <a:ext cx="158100" cy="14790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2" name="Shape 1662"/>
          <p:cNvSpPr txBox="1"/>
          <p:nvPr>
            <p:ph type="title"/>
          </p:nvPr>
        </p:nvSpPr>
        <p:spPr>
          <a:xfrm>
            <a:off x="542250" y="2413975"/>
            <a:ext cx="11748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200">
                <a:solidFill>
                  <a:schemeClr val="dk1"/>
                </a:solidFill>
              </a:rPr>
              <a:t>opendata</a:t>
            </a:r>
          </a:p>
        </p:txBody>
      </p:sp>
      <p:sp>
        <p:nvSpPr>
          <p:cNvPr id="1663" name="Shape 1663"/>
          <p:cNvSpPr txBox="1"/>
          <p:nvPr>
            <p:ph type="title"/>
          </p:nvPr>
        </p:nvSpPr>
        <p:spPr>
          <a:xfrm>
            <a:off x="2531000" y="2652100"/>
            <a:ext cx="1670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200">
                <a:solidFill>
                  <a:schemeClr val="dk1"/>
                </a:solidFill>
              </a:rPr>
              <a:t> Η πλατφόρμα μας</a:t>
            </a:r>
          </a:p>
        </p:txBody>
      </p:sp>
      <p:cxnSp>
        <p:nvCxnSpPr>
          <p:cNvPr id="1664" name="Shape 1664"/>
          <p:cNvCxnSpPr/>
          <p:nvPr/>
        </p:nvCxnSpPr>
        <p:spPr>
          <a:xfrm rot="-5400000">
            <a:off x="1327225" y="3110250"/>
            <a:ext cx="861600" cy="57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5" name="Shape 1665"/>
          <p:cNvCxnSpPr/>
          <p:nvPr/>
        </p:nvCxnSpPr>
        <p:spPr>
          <a:xfrm>
            <a:off x="1535700" y="2773025"/>
            <a:ext cx="509100" cy="17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6" name="Shape 1666"/>
          <p:cNvCxnSpPr/>
          <p:nvPr/>
        </p:nvCxnSpPr>
        <p:spPr>
          <a:xfrm flipH="1">
            <a:off x="4221100" y="1921825"/>
            <a:ext cx="921300" cy="33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7" name="Shape 1667"/>
          <p:cNvCxnSpPr/>
          <p:nvPr/>
        </p:nvCxnSpPr>
        <p:spPr>
          <a:xfrm rot="10800000">
            <a:off x="4361500" y="3492625"/>
            <a:ext cx="886200" cy="7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8" name="Shape 1668"/>
          <p:cNvSpPr txBox="1"/>
          <p:nvPr>
            <p:ph type="title"/>
          </p:nvPr>
        </p:nvSpPr>
        <p:spPr>
          <a:xfrm>
            <a:off x="5256900" y="801349"/>
            <a:ext cx="16701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100">
                <a:solidFill>
                  <a:schemeClr val="dk1"/>
                </a:solidFill>
              </a:rPr>
              <a:t>Κρατικός Μηχανισμός</a:t>
            </a:r>
          </a:p>
          <a:p>
            <a:pPr lvl="0" rt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100">
                <a:solidFill>
                  <a:schemeClr val="dk1"/>
                </a:solidFill>
              </a:rPr>
              <a:t>(Δήμοι,κοινότητες κτλ)</a:t>
            </a:r>
          </a:p>
        </p:txBody>
      </p:sp>
      <p:sp>
        <p:nvSpPr>
          <p:cNvPr id="1669" name="Shape 1669"/>
          <p:cNvSpPr txBox="1"/>
          <p:nvPr>
            <p:ph type="title"/>
          </p:nvPr>
        </p:nvSpPr>
        <p:spPr>
          <a:xfrm>
            <a:off x="5366137" y="3187062"/>
            <a:ext cx="16701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100">
                <a:solidFill>
                  <a:schemeClr val="dk1"/>
                </a:solidFill>
              </a:rPr>
              <a:t>Εστιατόρια - Ξενοδοχεία-</a:t>
            </a:r>
          </a:p>
          <a:p>
            <a:pPr lvl="0" rtl="0">
              <a:spcBef>
                <a:spcPts val="0"/>
              </a:spcBef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100">
                <a:solidFill>
                  <a:schemeClr val="dk1"/>
                </a:solidFill>
              </a:rPr>
              <a:t>Στρατός κ.α</a:t>
            </a:r>
          </a:p>
        </p:txBody>
      </p:sp>
      <p:sp>
        <p:nvSpPr>
          <p:cNvPr id="1670" name="Shape 1670"/>
          <p:cNvSpPr txBox="1"/>
          <p:nvPr/>
        </p:nvSpPr>
        <p:spPr>
          <a:xfrm>
            <a:off x="2470300" y="912950"/>
            <a:ext cx="1891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Η Ιδέα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 txBox="1"/>
          <p:nvPr>
            <p:ph type="title"/>
          </p:nvPr>
        </p:nvSpPr>
        <p:spPr>
          <a:xfrm>
            <a:off x="1969650" y="919500"/>
            <a:ext cx="61827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Επιχειρηματικό Μοντέλο</a:t>
            </a:r>
          </a:p>
        </p:txBody>
      </p:sp>
      <p:sp>
        <p:nvSpPr>
          <p:cNvPr id="1676" name="Shape 1676"/>
          <p:cNvSpPr txBox="1"/>
          <p:nvPr>
            <p:ph idx="1" type="body"/>
          </p:nvPr>
        </p:nvSpPr>
        <p:spPr>
          <a:xfrm>
            <a:off x="1293925" y="1693500"/>
            <a:ext cx="60951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Κοινωνική Καινοτομία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Δωρεάν εγγραφή στο κίνημα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Μικρή χρέωση για  μόνο για διαφημιστικούς σκοπούς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Ανοιχτές δωρεές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Έσοδα για την συντήρηση από τους Δήμους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Έσοδα από στατιστικές και επεξεργασία δεδομένων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 txBox="1"/>
          <p:nvPr>
            <p:ph idx="4294967295" type="ctrTitle"/>
          </p:nvPr>
        </p:nvSpPr>
        <p:spPr>
          <a:xfrm>
            <a:off x="3152775" y="1354750"/>
            <a:ext cx="45620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400"/>
              <a:t>Ευχαριστούμε!</a:t>
            </a:r>
          </a:p>
        </p:txBody>
      </p:sp>
      <p:sp>
        <p:nvSpPr>
          <p:cNvPr id="1682" name="Shape 1682"/>
          <p:cNvSpPr txBox="1"/>
          <p:nvPr>
            <p:ph idx="4294967295" type="body"/>
          </p:nvPr>
        </p:nvSpPr>
        <p:spPr>
          <a:xfrm>
            <a:off x="3286467" y="2400250"/>
            <a:ext cx="4562098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t/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lang="en" sz="3600"/>
              <a:t>Ερωτήσεις</a:t>
            </a:r>
            <a:r>
              <a:rPr b="1" i="0" lang="en" sz="3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?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3" name="Shape 1683"/>
          <p:cNvGrpSpPr/>
          <p:nvPr/>
        </p:nvGrpSpPr>
        <p:grpSpPr>
          <a:xfrm flipH="1">
            <a:off x="905355" y="670080"/>
            <a:ext cx="2152303" cy="1864573"/>
            <a:chOff x="4088875" y="1431100"/>
            <a:chExt cx="3293000" cy="2852775"/>
          </a:xfrm>
        </p:grpSpPr>
        <p:sp>
          <p:nvSpPr>
            <p:cNvPr id="1684" name="Shape 1684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1" name="Shape 1731"/>
          <p:cNvSpPr/>
          <p:nvPr/>
        </p:nvSpPr>
        <p:spPr>
          <a:xfrm>
            <a:off x="1591717" y="1212579"/>
            <a:ext cx="779559" cy="779559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