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4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7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8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0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3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3463-6EBC-4382-AED9-DA50129E1BA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4530-7ADD-48CD-99FC-4DB1A3C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6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Open Data Mining (Feb 20)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Viral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Find minimum seed set, so that the message is reached to all the users in the graph</a:t>
            </a:r>
          </a:p>
          <a:p>
            <a:pPr lvl="2"/>
            <a:r>
              <a:rPr lang="en-US" dirty="0" smtClean="0"/>
              <a:t>Not influencers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How to add constraint on time</a:t>
            </a:r>
          </a:p>
          <a:p>
            <a:pPr lvl="1"/>
            <a:r>
              <a:rPr lang="en-US" dirty="0" smtClean="0"/>
              <a:t>Is there a mathematical model on when there will be a tipping point?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Random generated graph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814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Viral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Use twitter public data feed for ground truth</a:t>
            </a:r>
          </a:p>
          <a:p>
            <a:pPr lvl="2"/>
            <a:r>
              <a:rPr lang="en-US" dirty="0" smtClean="0"/>
              <a:t>Retweets are probably available</a:t>
            </a:r>
          </a:p>
          <a:p>
            <a:pPr lvl="1"/>
            <a:r>
              <a:rPr lang="en-US" dirty="0" smtClean="0"/>
              <a:t>Verticals</a:t>
            </a:r>
          </a:p>
          <a:p>
            <a:pPr lvl="2"/>
            <a:r>
              <a:rPr lang="en-US" dirty="0" smtClean="0"/>
              <a:t>Advertising</a:t>
            </a:r>
          </a:p>
          <a:p>
            <a:pPr lvl="2"/>
            <a:r>
              <a:rPr lang="en-US" dirty="0" smtClean="0"/>
              <a:t>Automotive (Tesla)</a:t>
            </a:r>
          </a:p>
          <a:p>
            <a:pPr lvl="2"/>
            <a:r>
              <a:rPr lang="en-US" dirty="0" smtClean="0"/>
              <a:t>Finance (stock price rising)</a:t>
            </a:r>
          </a:p>
          <a:p>
            <a:pPr lvl="1"/>
            <a:r>
              <a:rPr lang="en-US" dirty="0" smtClean="0"/>
              <a:t>Network destruction</a:t>
            </a:r>
          </a:p>
          <a:p>
            <a:pPr lvl="1"/>
            <a:r>
              <a:rPr lang="en-US" dirty="0" smtClean="0"/>
              <a:t>Evolution over time period may not be same. So may need to use more recent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7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Classification/Regression </a:t>
            </a:r>
            <a:r>
              <a:rPr lang="en-US" dirty="0" smtClean="0"/>
              <a:t>Workflow </a:t>
            </a:r>
            <a:r>
              <a:rPr lang="en-US" dirty="0" smtClean="0"/>
              <a:t>Automation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reading</a:t>
            </a:r>
          </a:p>
          <a:p>
            <a:r>
              <a:rPr lang="en-US" dirty="0" smtClean="0"/>
              <a:t>Feature </a:t>
            </a:r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Mean normalization and feature scaling</a:t>
            </a:r>
          </a:p>
          <a:p>
            <a:pPr lvl="2"/>
            <a:r>
              <a:rPr lang="en-US" dirty="0" smtClean="0"/>
              <a:t>Zero variance feature removal</a:t>
            </a:r>
          </a:p>
          <a:p>
            <a:pPr lvl="1"/>
            <a:r>
              <a:rPr lang="en-US" dirty="0" smtClean="0"/>
              <a:t>Feature selection</a:t>
            </a:r>
          </a:p>
          <a:p>
            <a:pPr lvl="2"/>
            <a:r>
              <a:rPr lang="en-US" dirty="0" smtClean="0"/>
              <a:t>Correlated features removal</a:t>
            </a:r>
          </a:p>
          <a:p>
            <a:pPr lvl="2"/>
            <a:r>
              <a:rPr lang="en-US" dirty="0" smtClean="0"/>
              <a:t>Co-linear features removal</a:t>
            </a:r>
          </a:p>
          <a:p>
            <a:pPr lvl="2"/>
            <a:r>
              <a:rPr lang="en-US" dirty="0" smtClean="0"/>
              <a:t>Subset selection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Cross-validation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Connection </a:t>
            </a:r>
            <a:r>
              <a:rPr lang="en-US" smtClean="0"/>
              <a:t>to AWS/Azure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8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err="1" smtClean="0"/>
              <a:t>Github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repositories</a:t>
            </a:r>
          </a:p>
          <a:p>
            <a:pPr lvl="1"/>
            <a:r>
              <a:rPr lang="en-US" dirty="0" smtClean="0"/>
              <a:t>1 public, 1 private</a:t>
            </a:r>
          </a:p>
          <a:p>
            <a:r>
              <a:rPr lang="en-US" dirty="0" smtClean="0"/>
              <a:t>Release (mode: public)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Docs</a:t>
            </a:r>
          </a:p>
          <a:p>
            <a:pPr lvl="1"/>
            <a:r>
              <a:rPr lang="en-US" dirty="0" smtClean="0"/>
              <a:t>Website</a:t>
            </a:r>
          </a:p>
          <a:p>
            <a:r>
              <a:rPr lang="en-US" dirty="0" smtClean="0"/>
              <a:t>Owner: Ying and </a:t>
            </a:r>
            <a:r>
              <a:rPr lang="en-US" dirty="0" err="1" smtClean="0"/>
              <a:t>Pusheng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Tabs</a:t>
            </a:r>
          </a:p>
          <a:p>
            <a:pPr lvl="1"/>
            <a:r>
              <a:rPr lang="en-US" dirty="0" smtClean="0"/>
              <a:t>Logo</a:t>
            </a:r>
          </a:p>
          <a:p>
            <a:pPr lvl="1"/>
            <a:r>
              <a:rPr lang="en-US" dirty="0" smtClean="0"/>
              <a:t>Mission Statement</a:t>
            </a:r>
          </a:p>
          <a:p>
            <a:pPr lvl="1"/>
            <a:r>
              <a:rPr lang="en-US" dirty="0" smtClean="0"/>
              <a:t>Projects</a:t>
            </a:r>
          </a:p>
          <a:p>
            <a:pPr lvl="2"/>
            <a:r>
              <a:rPr lang="en-US" dirty="0" smtClean="0"/>
              <a:t>Link to </a:t>
            </a:r>
            <a:r>
              <a:rPr lang="en-US" dirty="0" err="1" smtClean="0"/>
              <a:t>Github</a:t>
            </a:r>
            <a:r>
              <a:rPr lang="en-US" dirty="0" smtClean="0"/>
              <a:t> source</a:t>
            </a:r>
          </a:p>
          <a:p>
            <a:pPr lvl="1"/>
            <a:r>
              <a:rPr lang="en-US" dirty="0" smtClean="0"/>
              <a:t>Data sources (future version)</a:t>
            </a:r>
          </a:p>
          <a:p>
            <a:pPr lvl="1"/>
            <a:r>
              <a:rPr lang="en-US" dirty="0" smtClean="0"/>
              <a:t>Blog (future version)</a:t>
            </a:r>
          </a:p>
          <a:p>
            <a:pPr lvl="2"/>
            <a:r>
              <a:rPr lang="en-US" dirty="0" err="1" smtClean="0"/>
              <a:t>OpenID</a:t>
            </a:r>
            <a:r>
              <a:rPr lang="en-US" dirty="0" smtClean="0"/>
              <a:t> for logging purpose</a:t>
            </a:r>
          </a:p>
          <a:p>
            <a:pPr lvl="2"/>
            <a:r>
              <a:rPr lang="en-US" dirty="0" err="1" smtClean="0"/>
              <a:t>Wordpress</a:t>
            </a:r>
            <a:endParaRPr lang="en-US" dirty="0" smtClean="0"/>
          </a:p>
          <a:p>
            <a:pPr lvl="1"/>
            <a:r>
              <a:rPr lang="en-US" dirty="0" smtClean="0"/>
              <a:t>Training (future version)</a:t>
            </a:r>
          </a:p>
          <a:p>
            <a:r>
              <a:rPr lang="en-US" dirty="0" smtClean="0"/>
              <a:t>Owner: </a:t>
            </a:r>
            <a:r>
              <a:rPr lang="en-US" dirty="0" err="1" smtClean="0"/>
              <a:t>Qiaolin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27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KDD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officials and 10 volunteers needed to start</a:t>
            </a:r>
          </a:p>
          <a:p>
            <a:r>
              <a:rPr lang="en-US" dirty="0" smtClean="0"/>
              <a:t>Approach few folks to be founding members</a:t>
            </a:r>
          </a:p>
          <a:p>
            <a:r>
              <a:rPr lang="en-US" dirty="0" smtClean="0"/>
              <a:t>Owner: </a:t>
            </a:r>
            <a:r>
              <a:rPr lang="en-US" dirty="0" err="1" smtClean="0"/>
              <a:t>Esin</a:t>
            </a:r>
            <a:r>
              <a:rPr lang="en-US" dirty="0" smtClean="0"/>
              <a:t> and </a:t>
            </a:r>
            <a:r>
              <a:rPr lang="en-US" dirty="0" err="1" smtClean="0"/>
              <a:t>Pusheng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1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Learning Python v4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225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Open Data Mining (Feb 20)</vt:lpstr>
      <vt:lpstr>Viral Marketing</vt:lpstr>
      <vt:lpstr>Viral Marketing</vt:lpstr>
      <vt:lpstr>Classification/Regression Workflow Automation in R</vt:lpstr>
      <vt:lpstr>Proposed Github Structure</vt:lpstr>
      <vt:lpstr>Website</vt:lpstr>
      <vt:lpstr>KDD Chapter</vt:lpstr>
      <vt:lpstr>Tools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Bhaumik Chokshi</dc:creator>
  <cp:lastModifiedBy>Bhaumik Chokshi</cp:lastModifiedBy>
  <cp:revision>26</cp:revision>
  <dcterms:created xsi:type="dcterms:W3CDTF">2014-02-21T02:14:58Z</dcterms:created>
  <dcterms:modified xsi:type="dcterms:W3CDTF">2014-02-21T06:30:25Z</dcterms:modified>
</cp:coreProperties>
</file>