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C09A2-9ABA-E84D-9DE1-AE8522D60DC8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F6D96-4A32-3B4E-BA81-7029D21F9ED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50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C485-4545-F24E-B778-870B24E5C08F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D2AF6-2F4E-B14E-BD9E-764313B91A7A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0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D39B-FFA4-CB4C-BB35-1F0B8BB96B32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FCEF-D9CA-934B-9BBF-6848F44E5CB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1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95DD-DD7D-5447-8094-7D04F92E60AF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16BCD-E314-FA45-9B4E-50D6285C078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49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46C8-1F61-FD4B-8547-A1DE503AA626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1AB8-4690-8A46-A3F9-42B2D7A8F80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0EEF5-0AC7-E34A-B8A3-1F4F3A60A71E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A5BD0-52F5-E647-9AED-8233081B4B4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6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06D45-1E83-904C-9303-D76E6BA195A0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E0503-146F-934C-B35C-47C0F9C99AE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76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93B8-863D-474D-8195-4F644F0B460C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F93B-9352-D34D-B4D6-E425A32FB87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1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FF99A-56E2-5A4F-9818-CF31EA75EFCE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87189-F138-494E-9097-6F2F0D4E57B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3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F862B-842F-274C-89AE-696357CB6976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E65B3-617F-6743-8F2F-DF72F41C56C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89CBB-790D-4F41-A800-8E1CA7947892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ED7-3625-4449-9402-5ECB07B4A22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68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 para editar título</a:t>
            </a:r>
            <a:endParaRPr lang="es-ES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52D8CA-6EE4-2C45-BC7B-B31F402BDD16}" type="datetimeFigureOut">
              <a:rPr lang="es-ES"/>
              <a:pPr>
                <a:defRPr/>
              </a:pPr>
              <a:t>7/24/12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44A990-4AB3-694F-9A55-99725E2C72B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s-ES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Villarreal</dc:creator>
  <cp:lastModifiedBy>Ricardo Villarreal</cp:lastModifiedBy>
  <cp:revision>1</cp:revision>
  <dcterms:created xsi:type="dcterms:W3CDTF">2012-07-20T23:31:19Z</dcterms:created>
  <dcterms:modified xsi:type="dcterms:W3CDTF">2012-07-24T23:11:43Z</dcterms:modified>
</cp:coreProperties>
</file>