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Screenshot from 2025-05-09 12-06-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34580" y="676275"/>
            <a:ext cx="4067175" cy="5257800"/>
          </a:xfrm>
          <a:prstGeom prst="rect">
            <a:avLst/>
          </a:prstGeom>
        </p:spPr>
      </p:pic>
      <p:pic>
        <p:nvPicPr>
          <p:cNvPr id="6" name="Picture 5" descr="Screenshot from 2025-05-09 12-08-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15" y="1347470"/>
            <a:ext cx="6434455" cy="36823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/home/jiping/FENGSim/docs/src/fig/Screenshot from 2025-05-09 12-06-43.pngScreenshot from 2025-05-09 12-06-4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434580" y="676275"/>
            <a:ext cx="4067175" cy="5257800"/>
          </a:xfrm>
          <a:prstGeom prst="rect">
            <a:avLst/>
          </a:prstGeom>
        </p:spPr>
      </p:pic>
      <p:pic>
        <p:nvPicPr>
          <p:cNvPr id="6" name="Picture 5" descr="Screenshot from 2025-05-09 12-08-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15" y="1347470"/>
            <a:ext cx="6434455" cy="36823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/home/jiping/FENGSim/docs/src/fig/prepost.pngprepost"/>
          <p:cNvPicPr>
            <a:picLocks noChangeAspect="1"/>
          </p:cNvPicPr>
          <p:nvPr/>
        </p:nvPicPr>
        <p:blipFill>
          <a:blip r:embed="rId1"/>
          <a:srcRect l="26" r="26" b="4415"/>
          <a:stretch>
            <a:fillRect/>
          </a:stretch>
        </p:blipFill>
        <p:spPr>
          <a:xfrm>
            <a:off x="685800" y="768985"/>
            <a:ext cx="5498465" cy="55835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3" name="Table 2"/>
          <p:cNvGraphicFramePr/>
          <p:nvPr/>
        </p:nvGraphicFramePr>
        <p:xfrm>
          <a:off x="6940550" y="370205"/>
          <a:ext cx="4528820" cy="3048000"/>
        </p:xfrm>
        <a:graphic>
          <a:graphicData uri="http://schemas.openxmlformats.org/drawingml/2006/table">
            <a:tbl>
              <a:tblPr bandRow="1">
                <a:tableStyleId>{1FECB4D8-DB02-4DC6-A0A2-4F2EBAE1DC90}</a:tableStyleId>
              </a:tblPr>
              <a:tblGrid>
                <a:gridCol w="2264410"/>
                <a:gridCol w="2264410"/>
              </a:tblGrid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400"/>
                        <a:t>.msh</a:t>
                      </a:r>
                      <a:endParaRPr lang="x-none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400"/>
                        <a:t>.su2</a:t>
                      </a:r>
                      <a:endParaRPr lang="x-none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400"/>
                        <a:t>.msh</a:t>
                      </a:r>
                      <a:endParaRPr lang="x-none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400"/>
                        <a:t>.inp</a:t>
                      </a:r>
                      <a:endParaRPr lang="x-none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400"/>
                        <a:t>.msh</a:t>
                      </a:r>
                      <a:endParaRPr lang="x-none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400"/>
                        <a:t>.vtk</a:t>
                      </a:r>
                      <a:endParaRPr lang="x-none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400"/>
                        <a:t>.msh</a:t>
                      </a:r>
                      <a:endParaRPr lang="x-none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400"/>
                        <a:t>.data</a:t>
                      </a:r>
                      <a:endParaRPr lang="x-none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400"/>
                        <a:t>.data</a:t>
                      </a:r>
                      <a:endParaRPr lang="x-none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400"/>
                        <a:t>.vtk</a:t>
                      </a:r>
                      <a:endParaRPr lang="x-none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4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/>
          <p:nvPr/>
        </p:nvGraphicFramePr>
        <p:xfrm>
          <a:off x="6940550" y="3550920"/>
          <a:ext cx="4528820" cy="3048000"/>
        </p:xfrm>
        <a:graphic>
          <a:graphicData uri="http://schemas.openxmlformats.org/drawingml/2006/table">
            <a:tbl>
              <a:tblPr bandRow="1">
                <a:tableStyleId>{1FECB4D8-DB02-4DC6-A0A2-4F2EBAE1DC90}</a:tableStyleId>
              </a:tblPr>
              <a:tblGrid>
                <a:gridCol w="2264410"/>
                <a:gridCol w="2264410"/>
              </a:tblGrid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400"/>
                        <a:t>.xml</a:t>
                      </a:r>
                      <a:endParaRPr lang="x-none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400"/>
                        <a:t>.inp</a:t>
                      </a:r>
                      <a:endParaRPr lang="x-none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400"/>
                        <a:t>.xml</a:t>
                      </a:r>
                      <a:endParaRPr lang="x-none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400"/>
                        <a:t>.json</a:t>
                      </a:r>
                      <a:endParaRPr lang="x-none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400"/>
                        <a:t>.xml</a:t>
                      </a:r>
                      <a:endParaRPr lang="x-none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400"/>
                        <a:t>.cfg</a:t>
                      </a:r>
                      <a:endParaRPr lang="x-none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4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WPS Presentation</Application>
  <PresentationFormat>宽屏</PresentationFormat>
  <Paragraphs>32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Arial</vt:lpstr>
      <vt:lpstr>SimSun</vt:lpstr>
      <vt:lpstr>Wingdings</vt:lpstr>
      <vt:lpstr>DejaVu Sans</vt:lpstr>
      <vt:lpstr>Arial Unicode MS</vt:lpstr>
      <vt:lpstr>Calibri Light</vt:lpstr>
      <vt:lpstr>Calibri</vt:lpstr>
      <vt:lpstr>Microsoft YaHei</vt:lpstr>
      <vt:lpstr>Droid Sans Fallback</vt:lpstr>
      <vt:lpstr>SimSun</vt:lpstr>
      <vt:lpstr>GLYPHICONS Halflings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jiping</cp:lastModifiedBy>
  <cp:revision>8</cp:revision>
  <dcterms:created xsi:type="dcterms:W3CDTF">2025-05-09T06:10:13Z</dcterms:created>
  <dcterms:modified xsi:type="dcterms:W3CDTF">2025-05-09T06:10:13Z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0542B48D8D87A228799A1D68FBAB98B9_42</vt:lpwstr>
  </property>
  <property fmtid="{D5CDD505-2E9C-101B-9397-08002B2CF9AE}" pid="3" name="KSOProductBuildVer">
    <vt:lpwstr>1033-12.1.0.17900</vt:lpwstr>
  </property>
</Properties>
</file>