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42" d="100"/>
          <a:sy n="42" d="100"/>
        </p:scale>
        <p:origin x="-2536" y="1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71D9-8AB3-4547-872C-7F317EFFDE7A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237D-13EC-4AD2-8530-1B60F39E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3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71D9-8AB3-4547-872C-7F317EFFDE7A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237D-13EC-4AD2-8530-1B60F39E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7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71D9-8AB3-4547-872C-7F317EFFDE7A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237D-13EC-4AD2-8530-1B60F39E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27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71D9-8AB3-4547-872C-7F317EFFDE7A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237D-13EC-4AD2-8530-1B60F39E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0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71D9-8AB3-4547-872C-7F317EFFDE7A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237D-13EC-4AD2-8530-1B60F39E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4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71D9-8AB3-4547-872C-7F317EFFDE7A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237D-13EC-4AD2-8530-1B60F39E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71D9-8AB3-4547-872C-7F317EFFDE7A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237D-13EC-4AD2-8530-1B60F39E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71D9-8AB3-4547-872C-7F317EFFDE7A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237D-13EC-4AD2-8530-1B60F39E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9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71D9-8AB3-4547-872C-7F317EFFDE7A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237D-13EC-4AD2-8530-1B60F39E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8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71D9-8AB3-4547-872C-7F317EFFDE7A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237D-13EC-4AD2-8530-1B60F39E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4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71D9-8AB3-4547-872C-7F317EFFDE7A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237D-13EC-4AD2-8530-1B60F39E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2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B71D9-8AB3-4547-872C-7F317EFFDE7A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3237D-13EC-4AD2-8530-1B60F39E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0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0UctfoeNB_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OpenDroneMap-POS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                               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Stephen Mather</a:t>
            </a:r>
          </a:p>
          <a:p>
            <a:r>
              <a:rPr lang="en-US" dirty="0" smtClean="0"/>
              <a:t>GIS Manager, Cleveland </a:t>
            </a:r>
            <a:r>
              <a:rPr lang="en-US" dirty="0" err="1" smtClean="0"/>
              <a:t>Metroparks</a:t>
            </a:r>
            <a:endParaRPr lang="en-US" dirty="0"/>
          </a:p>
        </p:txBody>
      </p:sp>
      <p:pic>
        <p:nvPicPr>
          <p:cNvPr id="1026" name="Picture 2" descr="C:\Users\svm\Documents\github\presentations\ramani-huria-2016\img\od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570672"/>
            <a:ext cx="704850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45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OpenDroneMap</a:t>
            </a:r>
            <a:r>
              <a:rPr lang="en-US" dirty="0" smtClean="0"/>
              <a:t> is an open source toolkit for aerial drone imagery. It is modern photogrammetry - fully automated matching, digital surface model, and mosaicking, including stitching and blending.</a:t>
            </a:r>
            <a:endParaRPr lang="en-US" dirty="0"/>
          </a:p>
        </p:txBody>
      </p:sp>
      <p:pic>
        <p:nvPicPr>
          <p:cNvPr id="1026" name="Picture 2" descr="C:\Users\svm\Documents\github\presentations\ramani-huria-2016\img\od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570672"/>
            <a:ext cx="704850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11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OpenDroneMap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2"/>
              </a:rPr>
              <a:t>https://www.youtube.com/0UctfoeNB_Y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2"/>
              </a:rPr>
              <a:t> 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67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Cloud</a:t>
            </a:r>
            <a:endParaRPr lang="en-US" dirty="0"/>
          </a:p>
        </p:txBody>
      </p:sp>
      <p:pic>
        <p:nvPicPr>
          <p:cNvPr id="4100" name="Picture 4" descr="Default-align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571" y="2463199"/>
            <a:ext cx="7142857" cy="307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12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Textured Mesh</a:t>
            </a:r>
            <a:endParaRPr lang="en-US" dirty="0"/>
          </a:p>
        </p:txBody>
      </p:sp>
      <p:pic>
        <p:nvPicPr>
          <p:cNvPr id="5122" name="Picture 2" descr="Default-align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571" y="1867960"/>
            <a:ext cx="7142857" cy="426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45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Images</a:t>
            </a:r>
            <a:endParaRPr lang="en-US" dirty="0"/>
          </a:p>
        </p:txBody>
      </p:sp>
      <p:pic>
        <p:nvPicPr>
          <p:cNvPr id="6150" name="Picture 6" descr="Default-align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650" y="1828798"/>
            <a:ext cx="6458067" cy="486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70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2D </a:t>
            </a:r>
            <a:r>
              <a:rPr lang="en-US" dirty="0" err="1" smtClean="0"/>
              <a:t>Orthomosaic</a:t>
            </a:r>
            <a:endParaRPr lang="en-US" dirty="0"/>
          </a:p>
        </p:txBody>
      </p:sp>
      <p:pic>
        <p:nvPicPr>
          <p:cNvPr id="7170" name="Picture 2" descr="Default-align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905" y="1867960"/>
            <a:ext cx="3876190" cy="426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55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Portable </a:t>
            </a:r>
            <a:r>
              <a:rPr lang="en-US" dirty="0" err="1" smtClean="0"/>
              <a:t>OpenStreetMap</a:t>
            </a:r>
            <a:r>
              <a:rPr lang="en-US" dirty="0" smtClean="0"/>
              <a:t> (POSM) Integration</a:t>
            </a:r>
            <a:endParaRPr lang="en-US" dirty="0"/>
          </a:p>
        </p:txBody>
      </p:sp>
      <p:pic>
        <p:nvPicPr>
          <p:cNvPr id="8194" name="Picture 2" descr="C:\Users\svm\Documents\github\presentations\ramani-huria-2016\img\pos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555" y="2508740"/>
            <a:ext cx="5174890" cy="205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155131" y="4737632"/>
            <a:ext cx="5881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3"/>
              </a:rPr>
              <a:t>https://tinyurl.com/OpenDroneMap-POSM</a:t>
            </a:r>
            <a:endParaRPr kumimoji="0" lang="en-US" sz="2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56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OpenDroneMap</a:t>
            </a:r>
            <a:r>
              <a:rPr lang="en-US" dirty="0" smtClean="0"/>
              <a:t> is an open source toolkit for aerial drone imagery. It is modern photogrammetry - fully automated matching, digital surface model, and mosaicking, including stitching and blending.</a:t>
            </a:r>
            <a:endParaRPr lang="en-US" dirty="0"/>
          </a:p>
        </p:txBody>
      </p:sp>
      <p:pic>
        <p:nvPicPr>
          <p:cNvPr id="1026" name="Picture 2" descr="C:\Users\svm\Documents\github\presentations\ramani-huria-2016\img\od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570672"/>
            <a:ext cx="704850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14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94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 Unicode MS</vt:lpstr>
      <vt:lpstr>Arial</vt:lpstr>
      <vt:lpstr>Calibri</vt:lpstr>
      <vt:lpstr>Calibri Light</vt:lpstr>
      <vt:lpstr>Office Theme</vt:lpstr>
      <vt:lpstr>                                                                                            </vt:lpstr>
      <vt:lpstr>PowerPoint Presentation</vt:lpstr>
      <vt:lpstr>OpenDroneMap</vt:lpstr>
      <vt:lpstr>Point Cloud</vt:lpstr>
      <vt:lpstr>Textured Mesh</vt:lpstr>
      <vt:lpstr>Raw Images</vt:lpstr>
      <vt:lpstr>Completed 2D Orthomosaic</vt:lpstr>
      <vt:lpstr>Portable OpenStreetMap (POSM) Integration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Help Desk</dc:creator>
  <cp:lastModifiedBy>Help Desk</cp:lastModifiedBy>
  <cp:revision>4</cp:revision>
  <dcterms:created xsi:type="dcterms:W3CDTF">2016-11-08T04:09:33Z</dcterms:created>
  <dcterms:modified xsi:type="dcterms:W3CDTF">2016-11-08T05:56:41Z</dcterms:modified>
</cp:coreProperties>
</file>