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D585-19F8-D042-B1D9-23DACA555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C875C-F761-0945-9CB9-5A56AF2EB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2F5A-178E-5C4E-B8A4-B2876F3B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7B72-05AF-5042-ACC9-67A8C59264B1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AF727-57AF-474C-8039-23DA8FC7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423A-0DFA-834C-A4B5-47B0FE80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1F-F162-874A-80D4-73A7C358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8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D18F-0F54-D242-93F8-7E7D8C25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DAC67-D808-C849-BC14-BAED2ECE7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FE0FD-3347-0643-971D-1BF7BA16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7B72-05AF-5042-ACC9-67A8C59264B1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D899B-942D-0D48-8235-7E6CC35A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4C7B-ED52-E349-A217-79D6AE1E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1F-F162-874A-80D4-73A7C358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8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741E9-3D4A-4643-947E-0F3547A4B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F309A-8FBC-5448-BEE5-7EE782E7C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AE2E-CE45-0B4E-8020-917494FE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7B72-05AF-5042-ACC9-67A8C59264B1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BEBD4-2E5D-0D4A-86C6-8CD94F09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EFE6-087B-6746-8BAE-23F1C0A7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1F-F162-874A-80D4-73A7C358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0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7F6C-0911-B24C-AF66-D5CF5297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D86D0-0E3C-B24C-B990-C60DEB6D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0416-9487-A149-B20B-F86B305E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7B72-05AF-5042-ACC9-67A8C59264B1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7A22-20B0-3547-A528-0685EB36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C0CE-852C-7B4A-8B66-88B25392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1F-F162-874A-80D4-73A7C358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3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0A83-BAAF-0040-8554-6BC2B276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D683A-DF4D-CB49-BECF-43EB6585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212F-9C11-1E4C-8EC6-204E4228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7B72-05AF-5042-ACC9-67A8C59264B1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2DF5-E438-AD43-889A-AA82EBFD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63344-F307-DC49-91C3-06A24EB1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1F-F162-874A-80D4-73A7C358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6EB6-A5F0-9B46-B0D8-B5B9D792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6028-76F6-7D46-8784-4A6AD9A67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335C-E207-944F-BC1D-116C6571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28151-C0BC-4947-B095-89BD829B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7B72-05AF-5042-ACC9-67A8C59264B1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93E07-ED94-C742-BAEA-EA9344D8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E951-8326-8044-99F7-ECFAE158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1F-F162-874A-80D4-73A7C358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0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7AC1-3586-5842-A073-D8AA6A6F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FC39-81E8-784A-919E-0D7A172C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D00A4-4461-B94D-A638-60B92DC71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849EA-36CE-B449-B15C-FF7DD2C56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1E7AA-E4ED-1448-9ED2-219D69149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23698-4E7F-9740-A94E-367308DD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7B72-05AF-5042-ACC9-67A8C59264B1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C8C7C-4E8D-544A-A8F1-5701C711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5ACC6-0442-5D41-B2F6-8E97DB32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1F-F162-874A-80D4-73A7C358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2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E632-5B7C-B44B-A8B6-C271BDC6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1BCE1-22D6-6449-8460-199E50D3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7B72-05AF-5042-ACC9-67A8C59264B1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9841E-0AE8-5A40-ADC3-1AA7CD23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3AEEB-FC32-DF48-A969-6D518E63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1F-F162-874A-80D4-73A7C358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EDB56-08EB-284A-9A9D-36DCC5A8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7B72-05AF-5042-ACC9-67A8C59264B1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47AE3-9226-CD46-A157-379913F1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61B01-C3E2-0E4F-A442-293B912A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1F-F162-874A-80D4-73A7C358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4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A634-208D-A64D-B3B9-36CC5C72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279D-D361-E649-AF20-57EEDB67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B33AA-846F-CB49-BDFA-AEF217214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EF4A9-7F42-2E4E-9DE8-C28F88E6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7B72-05AF-5042-ACC9-67A8C59264B1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B84B0-7DB5-9249-8C89-C6DA02BB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3BA7B-736B-E24B-A05A-2968DC60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1F-F162-874A-80D4-73A7C358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6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82C1-0550-4E48-9191-C3B4F120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049C1-BA39-514A-91DF-1DC9DAC52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3967F-8193-CB48-A57D-14D47C702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317C6-EA59-EB40-AF1A-D354CA17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7B72-05AF-5042-ACC9-67A8C59264B1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C37B8-7AFA-C549-B09A-F19CB460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AFF91-DE3C-0842-A3D4-E3906EFF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21F-F162-874A-80D4-73A7C358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4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F2D57-E9A4-0041-B436-83D4F532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65ECC-5503-BB45-BBB4-1E1002C12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804A2-3DB4-314A-8E42-47E8E7D9F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E7B72-05AF-5042-ACC9-67A8C59264B1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DE28A-0D30-314A-B029-BAB6E08A0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9443E-83F6-2344-9E35-B1148ABD8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21F-F162-874A-80D4-73A7C358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4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A07E-35D3-BB42-BD84-007C17AFA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Email Address is: </a:t>
            </a:r>
            <a:r>
              <a:rPr lang="en-US" b="1" dirty="0"/>
              <a:t>${email-address}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241E3-DC5B-5146-81D7-AF12AC90D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9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Email Address is: ${email-address}.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Address is: ${email-address}. </dc:title>
  <dc:creator>Adrian Smith</dc:creator>
  <cp:lastModifiedBy>Adrian Smith</cp:lastModifiedBy>
  <cp:revision>1</cp:revision>
  <dcterms:created xsi:type="dcterms:W3CDTF">2022-08-19T12:17:51Z</dcterms:created>
  <dcterms:modified xsi:type="dcterms:W3CDTF">2022-08-19T12:18:30Z</dcterms:modified>
</cp:coreProperties>
</file>