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334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69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685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80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76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276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242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155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2179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89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411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4238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92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9459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852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5231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2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149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0B3B-BE0C-BE61-5873-3BF968486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For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002BC-082D-5415-58B3-4EAAF1036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${company_name}</a:t>
            </a:r>
            <a:endParaRPr lang="en-A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A388-322D-76F7-024D-91006653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</a:t>
            </a:r>
            <a:r>
              <a:rPr lang="en-US" dirty="0" err="1"/>
              <a:t>Powerpoint</a:t>
            </a:r>
            <a:r>
              <a:rPr lang="en-US" dirty="0"/>
              <a:t> With Ease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FDCB-B2EF-29C5-28D0-40ABCB0C46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slide contains some of your data, which had been imported from Hubspot.</a:t>
            </a:r>
          </a:p>
          <a:p>
            <a:r>
              <a:rPr lang="en-US" dirty="0"/>
              <a:t>Your company NAME is ${company_name}.</a:t>
            </a:r>
          </a:p>
          <a:p>
            <a:r>
              <a:rPr lang="en-US" dirty="0"/>
              <a:t>YOUR DOMAIN is ${company_domain}.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Note that no field functions or macros are used in this SLIDE. It is a pure POWERPOINT file, as if it had been written by hand.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453998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73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Droplet</vt:lpstr>
      <vt:lpstr>Presentation For</vt:lpstr>
      <vt:lpstr>Create Custom Powerpoint With 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${foo}</dc:title>
  <dc:creator>Martin Schmidt</dc:creator>
  <cp:lastModifiedBy>Martin Schmidt</cp:lastModifiedBy>
  <cp:revision>7</cp:revision>
  <dcterms:created xsi:type="dcterms:W3CDTF">2022-08-19T08:32:41Z</dcterms:created>
  <dcterms:modified xsi:type="dcterms:W3CDTF">2022-12-06T14:23:14Z</dcterms:modified>
</cp:coreProperties>
</file>