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334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69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685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801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76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276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0242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81555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2179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589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411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4238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923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9459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8521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5231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329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7BED54F-DC52-4DD3-81EE-E946E0F7ADBB}" type="datetimeFigureOut">
              <a:rPr lang="en-AT" smtClean="0"/>
              <a:t>06/12/2022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D24184-B2B9-4B82-A42F-C569E5D2E9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7149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0B3B-BE0C-BE61-5873-3BF968486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 For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002BC-082D-5415-58B3-4EAAF1036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>
                <a:latin typeface="Calibri" panose="020F0502020204030204" pitchFamily="34" charset="0"/>
                <a:cs typeface="Times New Roman" panose="02020603050405020304" pitchFamily="18" charset="0"/>
              </a:rPr>
              <a:t>${contact_firstname} ${contact_lastname}</a:t>
            </a:r>
            <a:endParaRPr lang="en-AT" sz="18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0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A388-322D-76F7-024D-91006653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Custom </a:t>
            </a:r>
            <a:r>
              <a:rPr lang="en-US" err="1"/>
              <a:t>Powerpoint</a:t>
            </a:r>
            <a:r>
              <a:rPr lang="en-US"/>
              <a:t> With Ease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FDCB-B2EF-29C5-28D0-40ABCB0C46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slide contains some of your data, which had been imported from </a:t>
            </a:r>
            <a:r>
              <a:rPr lang="en-US" dirty="0" err="1"/>
              <a:t>Hubspot</a:t>
            </a:r>
            <a:r>
              <a:rPr lang="en-US" dirty="0"/>
              <a:t>.</a:t>
            </a:r>
          </a:p>
          <a:p>
            <a:r>
              <a:rPr lang="en-US" dirty="0"/>
              <a:t>Your current company is ${contact_company}.</a:t>
            </a:r>
          </a:p>
          <a:p>
            <a:r>
              <a:rPr lang="en-US" dirty="0"/>
              <a:t>YOUR Email is ${contact_email}.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Note that no field functions or macros are used in this SLIDE. It is a pure POWERPOINT file, as if it had been written by hand.</a:t>
            </a:r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453998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78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Droplet</vt:lpstr>
      <vt:lpstr>Presentation For</vt:lpstr>
      <vt:lpstr>Create Custom Powerpoint With 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${foo}</dc:title>
  <dc:creator>Martin Schmidt</dc:creator>
  <cp:lastModifiedBy>Martin Schmidt</cp:lastModifiedBy>
  <cp:revision>8</cp:revision>
  <dcterms:created xsi:type="dcterms:W3CDTF">2022-08-19T08:32:41Z</dcterms:created>
  <dcterms:modified xsi:type="dcterms:W3CDTF">2022-12-06T15:53:19Z</dcterms:modified>
</cp:coreProperties>
</file>