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1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044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8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68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8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7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3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6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8174-B107-41C9-9D96-08C4EB85D276}" type="datetimeFigureOut">
              <a:rPr lang="de-CH" smtClean="0"/>
              <a:t>29.08.2020</a:t>
            </a:fld>
            <a:endParaRPr lang="de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DC90-BAB3-485B-B685-5FABF530DB7E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8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53" y="2915011"/>
            <a:ext cx="6870982" cy="38474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40393" y="599849"/>
            <a:ext cx="4023360" cy="964277"/>
          </a:xfrm>
        </p:spPr>
        <p:txBody>
          <a:bodyPr>
            <a:normAutofit/>
          </a:bodyPr>
          <a:lstStyle/>
          <a:p>
            <a:r>
              <a:rPr lang="fr-CH" sz="2800" b="1" dirty="0" err="1">
                <a:solidFill>
                  <a:srgbClr val="0070C0"/>
                </a:solidFill>
              </a:rPr>
              <a:t>Energy</a:t>
            </a:r>
            <a:r>
              <a:rPr lang="fr-CH" sz="2800" b="1" dirty="0">
                <a:solidFill>
                  <a:srgbClr val="0070C0"/>
                </a:solidFill>
              </a:rPr>
              <a:t> </a:t>
            </a:r>
            <a:r>
              <a:rPr lang="fr-CH" sz="2800" b="1" dirty="0" err="1">
                <a:solidFill>
                  <a:srgbClr val="0070C0"/>
                </a:solidFill>
              </a:rPr>
              <a:t>Hackdays</a:t>
            </a:r>
            <a:r>
              <a:rPr lang="fr-CH" sz="2800" b="1" dirty="0">
                <a:solidFill>
                  <a:srgbClr val="0070C0"/>
                </a:solidFill>
              </a:rPr>
              <a:t/>
            </a:r>
            <a:br>
              <a:rPr lang="fr-CH" sz="2800" b="1" dirty="0">
                <a:solidFill>
                  <a:srgbClr val="0070C0"/>
                </a:solidFill>
              </a:rPr>
            </a:br>
            <a:r>
              <a:rPr lang="fr-CH" sz="2800" b="1" dirty="0">
                <a:solidFill>
                  <a:srgbClr val="0070C0"/>
                </a:solidFill>
              </a:rPr>
              <a:t>Brugg, 28-29.08.2020</a:t>
            </a:r>
            <a:endParaRPr lang="de-CH" sz="2800" b="1" dirty="0">
              <a:solidFill>
                <a:srgbClr val="0070C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9289" y="1645242"/>
            <a:ext cx="12042711" cy="2539538"/>
          </a:xfrm>
        </p:spPr>
        <p:txBody>
          <a:bodyPr>
            <a:normAutofit/>
          </a:bodyPr>
          <a:lstStyle/>
          <a:p>
            <a:r>
              <a:rPr lang="fr-CH" sz="8800" dirty="0" err="1"/>
              <a:t>Cheapest</a:t>
            </a:r>
            <a:r>
              <a:rPr lang="fr-CH" sz="8800" dirty="0"/>
              <a:t> </a:t>
            </a:r>
            <a:r>
              <a:rPr lang="fr-CH" sz="8800" dirty="0" err="1"/>
              <a:t>charging</a:t>
            </a:r>
            <a:r>
              <a:rPr lang="fr-CH" sz="8800" dirty="0"/>
              <a:t> </a:t>
            </a:r>
            <a:r>
              <a:rPr lang="fr-CH" sz="8800" dirty="0" err="1"/>
              <a:t>around</a:t>
            </a:r>
            <a:endParaRPr lang="de-CH" sz="8800" dirty="0"/>
          </a:p>
        </p:txBody>
      </p:sp>
      <p:pic>
        <p:nvPicPr>
          <p:cNvPr id="1026" name="Picture 2" descr="https://energy.opendata.ch/files/2014/01/o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8" y="599849"/>
            <a:ext cx="19050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CHALLENGE GOAL</a:t>
            </a:r>
            <a:endParaRPr lang="de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Further development of the GIS platform of the Swiss Federal Office of Energy (SFOE): </a:t>
            </a:r>
            <a:r>
              <a:rPr lang="en-US" sz="4800" dirty="0">
                <a:solidFill>
                  <a:srgbClr val="FF0000"/>
                </a:solidFill>
              </a:rPr>
              <a:t>Add price information to the charging stations</a:t>
            </a:r>
            <a:r>
              <a:rPr lang="en-US" sz="4800" dirty="0"/>
              <a:t> and find the cheapest option around for electric car drivers.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41372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/>
              <a:t>PRICES?</a:t>
            </a:r>
            <a:endParaRPr lang="de-CH" b="1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7829">
            <a:off x="257309" y="1669932"/>
            <a:ext cx="7460408" cy="387118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1532">
            <a:off x="4226767" y="1027906"/>
            <a:ext cx="6566224" cy="26949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81714">
            <a:off x="2888081" y="1211285"/>
            <a:ext cx="7018750" cy="543917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 rot="20016924">
            <a:off x="86191" y="4152918"/>
            <a:ext cx="677177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sz="3600" b="1" dirty="0" err="1"/>
              <a:t>Roaming</a:t>
            </a:r>
            <a:r>
              <a:rPr lang="fr-CH" sz="3600" b="1" dirty="0"/>
              <a:t> vs. </a:t>
            </a:r>
            <a:r>
              <a:rPr lang="fr-CH" sz="3600" b="1" dirty="0" err="1"/>
              <a:t>own</a:t>
            </a:r>
            <a:r>
              <a:rPr lang="fr-CH" sz="3600" b="1" dirty="0"/>
              <a:t> network </a:t>
            </a:r>
            <a:r>
              <a:rPr lang="fr-CH" sz="3600" b="1" dirty="0" err="1"/>
              <a:t>prices</a:t>
            </a:r>
            <a:r>
              <a:rPr lang="fr-CH" sz="3600" b="1" dirty="0"/>
              <a:t>…</a:t>
            </a:r>
            <a:endParaRPr lang="de-CH" sz="3600" b="1" dirty="0"/>
          </a:p>
        </p:txBody>
      </p:sp>
      <p:sp>
        <p:nvSpPr>
          <p:cNvPr id="9" name="CasellaDiTesto 8"/>
          <p:cNvSpPr txBox="1"/>
          <p:nvPr/>
        </p:nvSpPr>
        <p:spPr>
          <a:xfrm rot="528819">
            <a:off x="5655568" y="3806844"/>
            <a:ext cx="4084963" cy="1200329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sz="3600" b="1" dirty="0" err="1"/>
              <a:t>Hidden</a:t>
            </a:r>
            <a:r>
              <a:rPr lang="fr-CH" sz="3600" b="1" dirty="0"/>
              <a:t> information, no public API</a:t>
            </a:r>
            <a:endParaRPr lang="de-CH" sz="36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886292" y="1880545"/>
            <a:ext cx="8419416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sz="25000" b="1" dirty="0">
                <a:solidFill>
                  <a:srgbClr val="FF0000"/>
                </a:solidFill>
              </a:rPr>
              <a:t>WTF ?</a:t>
            </a:r>
            <a:endParaRPr lang="de-CH" sz="2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IDEA</a:t>
            </a:r>
            <a:endParaRPr lang="de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4800" dirty="0"/>
              <a:t>Database with the tariff plans data</a:t>
            </a:r>
          </a:p>
          <a:p>
            <a:r>
              <a:rPr lang="en-US" sz="4800" dirty="0"/>
              <a:t>Use the available open data (DIEMO </a:t>
            </a:r>
            <a:r>
              <a:rPr lang="en-US" sz="4800" dirty="0" err="1"/>
              <a:t>geoJSON</a:t>
            </a:r>
            <a:r>
              <a:rPr lang="en-US" sz="4800" dirty="0"/>
              <a:t>, FSDI API) to show the charging stations on a web map and get the plug </a:t>
            </a:r>
            <a:r>
              <a:rPr lang="en-US" sz="4800" dirty="0" smtClean="0"/>
              <a:t>information</a:t>
            </a:r>
            <a:endParaRPr lang="en-US" sz="4800" dirty="0"/>
          </a:p>
          <a:p>
            <a:r>
              <a:rPr lang="en-US" sz="4800" dirty="0"/>
              <a:t>Filter the tariff database to find the valid plans for the </a:t>
            </a:r>
            <a:r>
              <a:rPr lang="en-US" sz="4800" dirty="0" smtClean="0"/>
              <a:t>selected </a:t>
            </a:r>
            <a:r>
              <a:rPr lang="en-US" sz="4800" dirty="0"/>
              <a:t>plug</a:t>
            </a:r>
          </a:p>
          <a:p>
            <a:r>
              <a:rPr lang="en-US" sz="4800" dirty="0"/>
              <a:t>Present </a:t>
            </a:r>
            <a:r>
              <a:rPr lang="en-US" sz="4800" dirty="0" smtClean="0"/>
              <a:t>the filtered </a:t>
            </a:r>
            <a:r>
              <a:rPr lang="en-US" sz="4800" dirty="0"/>
              <a:t>prices </a:t>
            </a:r>
            <a:r>
              <a:rPr lang="en-US" sz="4800" dirty="0" smtClean="0"/>
              <a:t>to the </a:t>
            </a:r>
            <a:r>
              <a:rPr lang="en-US" sz="4800" dirty="0" smtClean="0"/>
              <a:t>user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130330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WHAT WOULD </a:t>
            </a:r>
            <a:r>
              <a:rPr lang="fr-CH" b="1" dirty="0" smtClean="0"/>
              <a:t>HAVE BEEN NICE TO HAVE</a:t>
            </a:r>
            <a:r>
              <a:rPr lang="fr-CH" b="1" dirty="0" smtClean="0"/>
              <a:t>?</a:t>
            </a:r>
            <a:endParaRPr lang="de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4800" dirty="0"/>
              <a:t>Openness of the pricing data from all the providers</a:t>
            </a:r>
          </a:p>
          <a:p>
            <a:r>
              <a:rPr lang="en-US" sz="4800" smtClean="0"/>
              <a:t>A </a:t>
            </a:r>
            <a:r>
              <a:rPr lang="en-US" sz="4800" dirty="0"/>
              <a:t>uniform </a:t>
            </a:r>
            <a:r>
              <a:rPr lang="en-US" sz="4800"/>
              <a:t>standard </a:t>
            </a:r>
            <a:r>
              <a:rPr lang="en-US" sz="4800" smtClean="0"/>
              <a:t>for </a:t>
            </a:r>
            <a:r>
              <a:rPr lang="en-US" sz="4800" dirty="0"/>
              <a:t>price display on the provider side (e.g. in kWh)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1199498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Energy Hackdays Brugg, 28-29.08.2020</vt:lpstr>
      <vt:lpstr>CHALLENGE GOAL</vt:lpstr>
      <vt:lpstr>PRICES?</vt:lpstr>
      <vt:lpstr>IDEA</vt:lpstr>
      <vt:lpstr>WHAT WOULD HAVE BEEN NICE TO HAVE?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Hackdays Brugg, 28-29.08.2020</dc:title>
  <dc:creator>Foletti Ambrogio BFE</dc:creator>
  <cp:lastModifiedBy>Foletti Ambrogio BFE</cp:lastModifiedBy>
  <cp:revision>6</cp:revision>
  <dcterms:created xsi:type="dcterms:W3CDTF">2020-08-29T10:28:44Z</dcterms:created>
  <dcterms:modified xsi:type="dcterms:W3CDTF">2020-08-29T12:15:47Z</dcterms:modified>
</cp:coreProperties>
</file>