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1176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FB1B-7523-4F54-93F0-95701FC283F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44D6-4D37-41E7-A2C0-384E73B1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4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FB1B-7523-4F54-93F0-95701FC283F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44D6-4D37-41E7-A2C0-384E73B1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9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FB1B-7523-4F54-93F0-95701FC283F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44D6-4D37-41E7-A2C0-384E73B1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8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FB1B-7523-4F54-93F0-95701FC283F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44D6-4D37-41E7-A2C0-384E73B1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9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FB1B-7523-4F54-93F0-95701FC283F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44D6-4D37-41E7-A2C0-384E73B1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9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FB1B-7523-4F54-93F0-95701FC283F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44D6-4D37-41E7-A2C0-384E73B1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5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FB1B-7523-4F54-93F0-95701FC283F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44D6-4D37-41E7-A2C0-384E73B1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2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FB1B-7523-4F54-93F0-95701FC283F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44D6-4D37-41E7-A2C0-384E73B1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4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FB1B-7523-4F54-93F0-95701FC283F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44D6-4D37-41E7-A2C0-384E73B1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4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FB1B-7523-4F54-93F0-95701FC283F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44D6-4D37-41E7-A2C0-384E73B1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2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FB1B-7523-4F54-93F0-95701FC283F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44D6-4D37-41E7-A2C0-384E73B1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5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0FB1B-7523-4F54-93F0-95701FC283F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344D6-4D37-41E7-A2C0-384E73B1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4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8011" y="635581"/>
            <a:ext cx="8887978" cy="5109899"/>
            <a:chOff x="128011" y="635581"/>
            <a:chExt cx="8887978" cy="5109899"/>
          </a:xfrm>
        </p:grpSpPr>
        <p:sp>
          <p:nvSpPr>
            <p:cNvPr id="27" name="Freeform 26"/>
            <p:cNvSpPr/>
            <p:nvPr/>
          </p:nvSpPr>
          <p:spPr>
            <a:xfrm rot="2602025">
              <a:off x="2705136" y="635581"/>
              <a:ext cx="2255427" cy="2728949"/>
            </a:xfrm>
            <a:custGeom>
              <a:avLst/>
              <a:gdLst>
                <a:gd name="connsiteX0" fmla="*/ 0 w 1645920"/>
                <a:gd name="connsiteY0" fmla="*/ 1936865 h 1936865"/>
                <a:gd name="connsiteX1" fmla="*/ 1645920 w 1645920"/>
                <a:gd name="connsiteY1" fmla="*/ 0 h 1936865"/>
                <a:gd name="connsiteX2" fmla="*/ 1645920 w 1645920"/>
                <a:gd name="connsiteY2" fmla="*/ 0 h 1936865"/>
                <a:gd name="connsiteX3" fmla="*/ 1645920 w 1645920"/>
                <a:gd name="connsiteY3" fmla="*/ 0 h 1936865"/>
                <a:gd name="connsiteX4" fmla="*/ 1645920 w 1645920"/>
                <a:gd name="connsiteY4" fmla="*/ 0 h 1936865"/>
                <a:gd name="connsiteX5" fmla="*/ 1645920 w 1645920"/>
                <a:gd name="connsiteY5" fmla="*/ 0 h 1936865"/>
                <a:gd name="connsiteX6" fmla="*/ 1645920 w 1645920"/>
                <a:gd name="connsiteY6" fmla="*/ 0 h 1936865"/>
                <a:gd name="connsiteX0" fmla="*/ 0 w 1645920"/>
                <a:gd name="connsiteY0" fmla="*/ 1936865 h 1936865"/>
                <a:gd name="connsiteX1" fmla="*/ 1645920 w 1645920"/>
                <a:gd name="connsiteY1" fmla="*/ 0 h 1936865"/>
                <a:gd name="connsiteX2" fmla="*/ 1645920 w 1645920"/>
                <a:gd name="connsiteY2" fmla="*/ 0 h 1936865"/>
                <a:gd name="connsiteX3" fmla="*/ 1645920 w 1645920"/>
                <a:gd name="connsiteY3" fmla="*/ 0 h 1936865"/>
                <a:gd name="connsiteX4" fmla="*/ 1645920 w 1645920"/>
                <a:gd name="connsiteY4" fmla="*/ 0 h 1936865"/>
                <a:gd name="connsiteX5" fmla="*/ 1645920 w 1645920"/>
                <a:gd name="connsiteY5" fmla="*/ 0 h 1936865"/>
                <a:gd name="connsiteX6" fmla="*/ 1574480 w 1645920"/>
                <a:gd name="connsiteY6" fmla="*/ 83705 h 1936865"/>
                <a:gd name="connsiteX0" fmla="*/ 0 w 1645920"/>
                <a:gd name="connsiteY0" fmla="*/ 1936865 h 1936865"/>
                <a:gd name="connsiteX1" fmla="*/ 1645920 w 1645920"/>
                <a:gd name="connsiteY1" fmla="*/ 0 h 1936865"/>
                <a:gd name="connsiteX2" fmla="*/ 1645920 w 1645920"/>
                <a:gd name="connsiteY2" fmla="*/ 0 h 1936865"/>
                <a:gd name="connsiteX3" fmla="*/ 1645920 w 1645920"/>
                <a:gd name="connsiteY3" fmla="*/ 0 h 1936865"/>
                <a:gd name="connsiteX4" fmla="*/ 1645920 w 1645920"/>
                <a:gd name="connsiteY4" fmla="*/ 0 h 1936865"/>
                <a:gd name="connsiteX5" fmla="*/ 1574480 w 1645920"/>
                <a:gd name="connsiteY5" fmla="*/ 83705 h 1936865"/>
                <a:gd name="connsiteX0" fmla="*/ 0 w 1645920"/>
                <a:gd name="connsiteY0" fmla="*/ 1936865 h 1936865"/>
                <a:gd name="connsiteX1" fmla="*/ 1645920 w 1645920"/>
                <a:gd name="connsiteY1" fmla="*/ 0 h 1936865"/>
                <a:gd name="connsiteX2" fmla="*/ 1645920 w 1645920"/>
                <a:gd name="connsiteY2" fmla="*/ 0 h 1936865"/>
                <a:gd name="connsiteX3" fmla="*/ 1645920 w 1645920"/>
                <a:gd name="connsiteY3" fmla="*/ 0 h 1936865"/>
                <a:gd name="connsiteX4" fmla="*/ 1574480 w 1645920"/>
                <a:gd name="connsiteY4" fmla="*/ 83705 h 1936865"/>
                <a:gd name="connsiteX0" fmla="*/ 0 w 1645920"/>
                <a:gd name="connsiteY0" fmla="*/ 1936865 h 1936865"/>
                <a:gd name="connsiteX1" fmla="*/ 1645920 w 1645920"/>
                <a:gd name="connsiteY1" fmla="*/ 0 h 1936865"/>
                <a:gd name="connsiteX2" fmla="*/ 1645920 w 1645920"/>
                <a:gd name="connsiteY2" fmla="*/ 0 h 1936865"/>
                <a:gd name="connsiteX3" fmla="*/ 1645920 w 1645920"/>
                <a:gd name="connsiteY3" fmla="*/ 0 h 1936865"/>
                <a:gd name="connsiteX0" fmla="*/ 0 w 1645920"/>
                <a:gd name="connsiteY0" fmla="*/ 1936865 h 1936865"/>
                <a:gd name="connsiteX1" fmla="*/ 1645920 w 1645920"/>
                <a:gd name="connsiteY1" fmla="*/ 0 h 1936865"/>
                <a:gd name="connsiteX2" fmla="*/ 1645920 w 1645920"/>
                <a:gd name="connsiteY2" fmla="*/ 0 h 1936865"/>
                <a:gd name="connsiteX3" fmla="*/ 1574659 w 1645920"/>
                <a:gd name="connsiteY3" fmla="*/ 77589 h 1936865"/>
                <a:gd name="connsiteX0" fmla="*/ 0 w 1645920"/>
                <a:gd name="connsiteY0" fmla="*/ 1936865 h 1936865"/>
                <a:gd name="connsiteX1" fmla="*/ 1645920 w 1645920"/>
                <a:gd name="connsiteY1" fmla="*/ 0 h 1936865"/>
                <a:gd name="connsiteX2" fmla="*/ 1574659 w 1645920"/>
                <a:gd name="connsiteY2" fmla="*/ 77589 h 1936865"/>
                <a:gd name="connsiteX0" fmla="*/ 0 w 1574659"/>
                <a:gd name="connsiteY0" fmla="*/ 1859276 h 1859276"/>
                <a:gd name="connsiteX1" fmla="*/ 1574659 w 1574659"/>
                <a:gd name="connsiteY1" fmla="*/ 0 h 185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74659" h="1859276">
                  <a:moveTo>
                    <a:pt x="0" y="1859276"/>
                  </a:moveTo>
                  <a:lnTo>
                    <a:pt x="1574659" y="0"/>
                  </a:lnTo>
                </a:path>
              </a:pathLst>
            </a:cu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8011" y="1711055"/>
              <a:ext cx="8887978" cy="4034425"/>
              <a:chOff x="128011" y="1711055"/>
              <a:chExt cx="8887978" cy="4034425"/>
            </a:xfrm>
          </p:grpSpPr>
          <p:sp>
            <p:nvSpPr>
              <p:cNvPr id="25" name="Freeform 24"/>
              <p:cNvSpPr/>
              <p:nvPr/>
            </p:nvSpPr>
            <p:spPr>
              <a:xfrm>
                <a:off x="271482" y="2249215"/>
                <a:ext cx="1763182" cy="2055285"/>
              </a:xfrm>
              <a:custGeom>
                <a:avLst/>
                <a:gdLst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645920 w 1645920"/>
                  <a:gd name="connsiteY2" fmla="*/ 0 h 1936865"/>
                  <a:gd name="connsiteX3" fmla="*/ 1645920 w 1645920"/>
                  <a:gd name="connsiteY3" fmla="*/ 0 h 1936865"/>
                  <a:gd name="connsiteX4" fmla="*/ 1645920 w 1645920"/>
                  <a:gd name="connsiteY4" fmla="*/ 0 h 1936865"/>
                  <a:gd name="connsiteX5" fmla="*/ 1645920 w 1645920"/>
                  <a:gd name="connsiteY5" fmla="*/ 0 h 1936865"/>
                  <a:gd name="connsiteX6" fmla="*/ 1645920 w 1645920"/>
                  <a:gd name="connsiteY6" fmla="*/ 0 h 1936865"/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645920 w 1645920"/>
                  <a:gd name="connsiteY2" fmla="*/ 0 h 1936865"/>
                  <a:gd name="connsiteX3" fmla="*/ 1645920 w 1645920"/>
                  <a:gd name="connsiteY3" fmla="*/ 0 h 1936865"/>
                  <a:gd name="connsiteX4" fmla="*/ 1645920 w 1645920"/>
                  <a:gd name="connsiteY4" fmla="*/ 0 h 1936865"/>
                  <a:gd name="connsiteX5" fmla="*/ 1645920 w 1645920"/>
                  <a:gd name="connsiteY5" fmla="*/ 0 h 1936865"/>
                  <a:gd name="connsiteX6" fmla="*/ 1564840 w 1645920"/>
                  <a:gd name="connsiteY6" fmla="*/ 98485 h 1936865"/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645920 w 1645920"/>
                  <a:gd name="connsiteY2" fmla="*/ 0 h 1936865"/>
                  <a:gd name="connsiteX3" fmla="*/ 1645920 w 1645920"/>
                  <a:gd name="connsiteY3" fmla="*/ 0 h 1936865"/>
                  <a:gd name="connsiteX4" fmla="*/ 1645920 w 1645920"/>
                  <a:gd name="connsiteY4" fmla="*/ 0 h 1936865"/>
                  <a:gd name="connsiteX5" fmla="*/ 1560786 w 1645920"/>
                  <a:gd name="connsiteY5" fmla="*/ 98485 h 1936865"/>
                  <a:gd name="connsiteX6" fmla="*/ 1564840 w 1645920"/>
                  <a:gd name="connsiteY6" fmla="*/ 98485 h 1936865"/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645920 w 1645920"/>
                  <a:gd name="connsiteY2" fmla="*/ 0 h 1936865"/>
                  <a:gd name="connsiteX3" fmla="*/ 1645920 w 1645920"/>
                  <a:gd name="connsiteY3" fmla="*/ 0 h 1936865"/>
                  <a:gd name="connsiteX4" fmla="*/ 1645920 w 1645920"/>
                  <a:gd name="connsiteY4" fmla="*/ 0 h 1936865"/>
                  <a:gd name="connsiteX5" fmla="*/ 1560786 w 1645920"/>
                  <a:gd name="connsiteY5" fmla="*/ 98485 h 1936865"/>
                  <a:gd name="connsiteX6" fmla="*/ 1564840 w 1645920"/>
                  <a:gd name="connsiteY6" fmla="*/ 98485 h 1936865"/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645920 w 1645920"/>
                  <a:gd name="connsiteY2" fmla="*/ 0 h 1936865"/>
                  <a:gd name="connsiteX3" fmla="*/ 1645920 w 1645920"/>
                  <a:gd name="connsiteY3" fmla="*/ 0 h 1936865"/>
                  <a:gd name="connsiteX4" fmla="*/ 1560786 w 1645920"/>
                  <a:gd name="connsiteY4" fmla="*/ 98485 h 1936865"/>
                  <a:gd name="connsiteX5" fmla="*/ 1564840 w 1645920"/>
                  <a:gd name="connsiteY5" fmla="*/ 98485 h 1936865"/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645920 w 1645920"/>
                  <a:gd name="connsiteY2" fmla="*/ 0 h 1936865"/>
                  <a:gd name="connsiteX3" fmla="*/ 1560786 w 1645920"/>
                  <a:gd name="connsiteY3" fmla="*/ 98485 h 1936865"/>
                  <a:gd name="connsiteX4" fmla="*/ 1564840 w 1645920"/>
                  <a:gd name="connsiteY4" fmla="*/ 98485 h 1936865"/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560786 w 1645920"/>
                  <a:gd name="connsiteY2" fmla="*/ 98485 h 1936865"/>
                  <a:gd name="connsiteX3" fmla="*/ 1564840 w 1645920"/>
                  <a:gd name="connsiteY3" fmla="*/ 98485 h 1936865"/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560786 w 1645920"/>
                  <a:gd name="connsiteY2" fmla="*/ 98485 h 1936865"/>
                  <a:gd name="connsiteX0" fmla="*/ 0 w 1560786"/>
                  <a:gd name="connsiteY0" fmla="*/ 1841458 h 1841458"/>
                  <a:gd name="connsiteX1" fmla="*/ 1560786 w 1560786"/>
                  <a:gd name="connsiteY1" fmla="*/ 0 h 1841458"/>
                  <a:gd name="connsiteX2" fmla="*/ 1560786 w 1560786"/>
                  <a:gd name="connsiteY2" fmla="*/ 3078 h 1841458"/>
                  <a:gd name="connsiteX0" fmla="*/ 0 w 1688050"/>
                  <a:gd name="connsiteY0" fmla="*/ 1993112 h 1993112"/>
                  <a:gd name="connsiteX1" fmla="*/ 1560786 w 1688050"/>
                  <a:gd name="connsiteY1" fmla="*/ 151654 h 1993112"/>
                  <a:gd name="connsiteX2" fmla="*/ 1603353 w 1688050"/>
                  <a:gd name="connsiteY2" fmla="*/ 96256 h 1993112"/>
                  <a:gd name="connsiteX0" fmla="*/ 0 w 1703266"/>
                  <a:gd name="connsiteY0" fmla="*/ 2012836 h 2012836"/>
                  <a:gd name="connsiteX1" fmla="*/ 1582069 w 1703266"/>
                  <a:gd name="connsiteY1" fmla="*/ 143679 h 2012836"/>
                  <a:gd name="connsiteX2" fmla="*/ 1603353 w 1703266"/>
                  <a:gd name="connsiteY2" fmla="*/ 115980 h 2012836"/>
                  <a:gd name="connsiteX0" fmla="*/ 0 w 1742359"/>
                  <a:gd name="connsiteY0" fmla="*/ 2056933 h 2056933"/>
                  <a:gd name="connsiteX1" fmla="*/ 1633758 w 1742359"/>
                  <a:gd name="connsiteY1" fmla="*/ 129301 h 2056933"/>
                  <a:gd name="connsiteX2" fmla="*/ 1603353 w 1742359"/>
                  <a:gd name="connsiteY2" fmla="*/ 160077 h 2056933"/>
                  <a:gd name="connsiteX0" fmla="*/ 0 w 1660756"/>
                  <a:gd name="connsiteY0" fmla="*/ 1967720 h 1967720"/>
                  <a:gd name="connsiteX1" fmla="*/ 1557746 w 1660756"/>
                  <a:gd name="connsiteY1" fmla="*/ 123184 h 1967720"/>
                  <a:gd name="connsiteX2" fmla="*/ 1527341 w 1660756"/>
                  <a:gd name="connsiteY2" fmla="*/ 153960 h 1967720"/>
                  <a:gd name="connsiteX0" fmla="*/ 0 w 1536727"/>
                  <a:gd name="connsiteY0" fmla="*/ 1822342 h 1822342"/>
                  <a:gd name="connsiteX1" fmla="*/ 1442207 w 1536727"/>
                  <a:gd name="connsiteY1" fmla="*/ 113222 h 1822342"/>
                  <a:gd name="connsiteX2" fmla="*/ 1411802 w 1536727"/>
                  <a:gd name="connsiteY2" fmla="*/ 143998 h 1822342"/>
                  <a:gd name="connsiteX0" fmla="*/ 0 w 1592212"/>
                  <a:gd name="connsiteY0" fmla="*/ 1881813 h 1881813"/>
                  <a:gd name="connsiteX1" fmla="*/ 1493895 w 1592212"/>
                  <a:gd name="connsiteY1" fmla="*/ 117295 h 1881813"/>
                  <a:gd name="connsiteX2" fmla="*/ 1463490 w 1592212"/>
                  <a:gd name="connsiteY2" fmla="*/ 148071 h 1881813"/>
                  <a:gd name="connsiteX0" fmla="*/ 0 w 1693140"/>
                  <a:gd name="connsiteY0" fmla="*/ 1993593 h 1993593"/>
                  <a:gd name="connsiteX1" fmla="*/ 1615515 w 1693140"/>
                  <a:gd name="connsiteY1" fmla="*/ 93658 h 1993593"/>
                  <a:gd name="connsiteX2" fmla="*/ 1463490 w 1693140"/>
                  <a:gd name="connsiteY2" fmla="*/ 259851 h 1993593"/>
                  <a:gd name="connsiteX0" fmla="*/ 0 w 1615515"/>
                  <a:gd name="connsiteY0" fmla="*/ 1899935 h 1899935"/>
                  <a:gd name="connsiteX1" fmla="*/ 1615515 w 1615515"/>
                  <a:gd name="connsiteY1" fmla="*/ 0 h 1899935"/>
                  <a:gd name="connsiteX0" fmla="*/ 0 w 1639839"/>
                  <a:gd name="connsiteY0" fmla="*/ 1924556 h 1924556"/>
                  <a:gd name="connsiteX1" fmla="*/ 1639839 w 1639839"/>
                  <a:gd name="connsiteY1" fmla="*/ 0 h 1924556"/>
                  <a:gd name="connsiteX0" fmla="*/ 0 w 1585110"/>
                  <a:gd name="connsiteY0" fmla="*/ 1859925 h 1859925"/>
                  <a:gd name="connsiteX1" fmla="*/ 1585110 w 1585110"/>
                  <a:gd name="connsiteY1" fmla="*/ 0 h 1859925"/>
                  <a:gd name="connsiteX0" fmla="*/ 0 w 1652001"/>
                  <a:gd name="connsiteY0" fmla="*/ 1939944 h 1939944"/>
                  <a:gd name="connsiteX1" fmla="*/ 1652001 w 1652001"/>
                  <a:gd name="connsiteY1" fmla="*/ 0 h 1939944"/>
                  <a:gd name="connsiteX0" fmla="*/ 0 w 1621596"/>
                  <a:gd name="connsiteY0" fmla="*/ 1906090 h 1906090"/>
                  <a:gd name="connsiteX1" fmla="*/ 1621596 w 1621596"/>
                  <a:gd name="connsiteY1" fmla="*/ 0 h 1906090"/>
                  <a:gd name="connsiteX0" fmla="*/ 0 w 1585110"/>
                  <a:gd name="connsiteY0" fmla="*/ 1863003 h 1863003"/>
                  <a:gd name="connsiteX1" fmla="*/ 1585110 w 1585110"/>
                  <a:gd name="connsiteY1" fmla="*/ 0 h 1863003"/>
                  <a:gd name="connsiteX0" fmla="*/ 0 w 1661122"/>
                  <a:gd name="connsiteY0" fmla="*/ 1955332 h 1955332"/>
                  <a:gd name="connsiteX1" fmla="*/ 1661122 w 1661122"/>
                  <a:gd name="connsiteY1" fmla="*/ 0 h 1955332"/>
                  <a:gd name="connsiteX0" fmla="*/ 0 w 1703689"/>
                  <a:gd name="connsiteY0" fmla="*/ 2004574 h 2004574"/>
                  <a:gd name="connsiteX1" fmla="*/ 1703689 w 1703689"/>
                  <a:gd name="connsiteY1" fmla="*/ 0 h 2004574"/>
                  <a:gd name="connsiteX0" fmla="*/ 0 w 1746256"/>
                  <a:gd name="connsiteY0" fmla="*/ 2059972 h 2059972"/>
                  <a:gd name="connsiteX1" fmla="*/ 1746256 w 1746256"/>
                  <a:gd name="connsiteY1" fmla="*/ 0 h 2059972"/>
                  <a:gd name="connsiteX0" fmla="*/ 0 w 1837471"/>
                  <a:gd name="connsiteY0" fmla="*/ 2167690 h 2167690"/>
                  <a:gd name="connsiteX1" fmla="*/ 1837471 w 1837471"/>
                  <a:gd name="connsiteY1" fmla="*/ 0 h 2167690"/>
                  <a:gd name="connsiteX0" fmla="*/ 0 w 1688487"/>
                  <a:gd name="connsiteY0" fmla="*/ 1992264 h 1992264"/>
                  <a:gd name="connsiteX1" fmla="*/ 1688487 w 1688487"/>
                  <a:gd name="connsiteY1" fmla="*/ 0 h 1992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8487" h="1992264">
                    <a:moveTo>
                      <a:pt x="0" y="1992264"/>
                    </a:moveTo>
                    <a:lnTo>
                      <a:pt x="1688487" y="0"/>
                    </a:lnTo>
                  </a:path>
                </a:pathLst>
              </a:cu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2275600" y="2193740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2355033" y="2182080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2529138" y="2160488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2626351" y="2155178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2821470" y="2127238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2900442" y="2109228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3087822" y="2086715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3182554" y="2084116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3367741" y="2054791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3453063" y="2046306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3644427" y="2016401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3751282" y="2014266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3935605" y="1993425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4014577" y="1981765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4195839" y="1954054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4283124" y="1944357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4482627" y="1931888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4569912" y="1922191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 47"/>
              <p:cNvSpPr/>
              <p:nvPr/>
            </p:nvSpPr>
            <p:spPr>
              <a:xfrm>
                <a:off x="4744633" y="1881702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 48"/>
              <p:cNvSpPr/>
              <p:nvPr/>
            </p:nvSpPr>
            <p:spPr>
              <a:xfrm>
                <a:off x="4831918" y="1872005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5049433" y="1845684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5136718" y="1835987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 51"/>
              <p:cNvSpPr/>
              <p:nvPr/>
            </p:nvSpPr>
            <p:spPr>
              <a:xfrm>
                <a:off x="5312052" y="1813356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5399337" y="1803659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5574520" y="1787955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1851379" y="2444641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1913263" y="2394726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1692309" y="2638468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1745345" y="2581356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1529734" y="2829697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1588789" y="2773680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1371425" y="3027433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1418205" y="2961608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1216427" y="3213616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1252451" y="3154680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1036974" y="3400470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1086351" y="3343475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22302" y="3787924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931910" y="3536976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567074" y="3976969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621049" y="3919451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2073612" y="2219602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128011" y="4252698"/>
                <a:ext cx="444422" cy="183803"/>
              </a:xfrm>
              <a:custGeom>
                <a:avLst/>
                <a:gdLst>
                  <a:gd name="connsiteX0" fmla="*/ 0 w 4141144"/>
                  <a:gd name="connsiteY0" fmla="*/ 0 h 1649337"/>
                  <a:gd name="connsiteX1" fmla="*/ 3598333 w 4141144"/>
                  <a:gd name="connsiteY1" fmla="*/ 1515534 h 1649337"/>
                  <a:gd name="connsiteX2" fmla="*/ 3886200 w 4141144"/>
                  <a:gd name="connsiteY2" fmla="*/ 1422400 h 1649337"/>
                  <a:gd name="connsiteX3" fmla="*/ 4072467 w 4141144"/>
                  <a:gd name="connsiteY3" fmla="*/ 1642534 h 1649337"/>
                  <a:gd name="connsiteX4" fmla="*/ 4089400 w 4141144"/>
                  <a:gd name="connsiteY4" fmla="*/ 1583267 h 1649337"/>
                  <a:gd name="connsiteX5" fmla="*/ 4106333 w 4141144"/>
                  <a:gd name="connsiteY5" fmla="*/ 1481667 h 1649337"/>
                  <a:gd name="connsiteX6" fmla="*/ 4140200 w 4141144"/>
                  <a:gd name="connsiteY6" fmla="*/ 1422400 h 1649337"/>
                  <a:gd name="connsiteX7" fmla="*/ 4131733 w 4141144"/>
                  <a:gd name="connsiteY7" fmla="*/ 1397000 h 1649337"/>
                  <a:gd name="connsiteX8" fmla="*/ 4131733 w 4141144"/>
                  <a:gd name="connsiteY8" fmla="*/ 1371600 h 1649337"/>
                  <a:gd name="connsiteX0" fmla="*/ 0 w 4141144"/>
                  <a:gd name="connsiteY0" fmla="*/ 0 h 1677789"/>
                  <a:gd name="connsiteX1" fmla="*/ 3598333 w 4141144"/>
                  <a:gd name="connsiteY1" fmla="*/ 1515534 h 1677789"/>
                  <a:gd name="connsiteX2" fmla="*/ 4072467 w 4141144"/>
                  <a:gd name="connsiteY2" fmla="*/ 1642534 h 1677789"/>
                  <a:gd name="connsiteX3" fmla="*/ 4089400 w 4141144"/>
                  <a:gd name="connsiteY3" fmla="*/ 1583267 h 1677789"/>
                  <a:gd name="connsiteX4" fmla="*/ 4106333 w 4141144"/>
                  <a:gd name="connsiteY4" fmla="*/ 1481667 h 1677789"/>
                  <a:gd name="connsiteX5" fmla="*/ 4140200 w 4141144"/>
                  <a:gd name="connsiteY5" fmla="*/ 1422400 h 1677789"/>
                  <a:gd name="connsiteX6" fmla="*/ 4131733 w 4141144"/>
                  <a:gd name="connsiteY6" fmla="*/ 1397000 h 1677789"/>
                  <a:gd name="connsiteX7" fmla="*/ 4131733 w 4141144"/>
                  <a:gd name="connsiteY7" fmla="*/ 1371600 h 1677789"/>
                  <a:gd name="connsiteX0" fmla="*/ 0 w 4141144"/>
                  <a:gd name="connsiteY0" fmla="*/ 0 h 1677789"/>
                  <a:gd name="connsiteX1" fmla="*/ 3598333 w 4141144"/>
                  <a:gd name="connsiteY1" fmla="*/ 1515534 h 1677789"/>
                  <a:gd name="connsiteX2" fmla="*/ 4072467 w 4141144"/>
                  <a:gd name="connsiteY2" fmla="*/ 1642534 h 1677789"/>
                  <a:gd name="connsiteX3" fmla="*/ 4089400 w 4141144"/>
                  <a:gd name="connsiteY3" fmla="*/ 1583267 h 1677789"/>
                  <a:gd name="connsiteX4" fmla="*/ 4106333 w 4141144"/>
                  <a:gd name="connsiteY4" fmla="*/ 1481667 h 1677789"/>
                  <a:gd name="connsiteX5" fmla="*/ 4140200 w 4141144"/>
                  <a:gd name="connsiteY5" fmla="*/ 1422400 h 1677789"/>
                  <a:gd name="connsiteX6" fmla="*/ 4131733 w 4141144"/>
                  <a:gd name="connsiteY6" fmla="*/ 1397000 h 1677789"/>
                  <a:gd name="connsiteX0" fmla="*/ 0 w 4140200"/>
                  <a:gd name="connsiteY0" fmla="*/ 0 h 1677789"/>
                  <a:gd name="connsiteX1" fmla="*/ 3598333 w 4140200"/>
                  <a:gd name="connsiteY1" fmla="*/ 1515534 h 1677789"/>
                  <a:gd name="connsiteX2" fmla="*/ 4072467 w 4140200"/>
                  <a:gd name="connsiteY2" fmla="*/ 1642534 h 1677789"/>
                  <a:gd name="connsiteX3" fmla="*/ 4089400 w 4140200"/>
                  <a:gd name="connsiteY3" fmla="*/ 1583267 h 1677789"/>
                  <a:gd name="connsiteX4" fmla="*/ 4106333 w 4140200"/>
                  <a:gd name="connsiteY4" fmla="*/ 1481667 h 1677789"/>
                  <a:gd name="connsiteX5" fmla="*/ 4140200 w 4140200"/>
                  <a:gd name="connsiteY5" fmla="*/ 1422400 h 1677789"/>
                  <a:gd name="connsiteX0" fmla="*/ 0 w 4112304"/>
                  <a:gd name="connsiteY0" fmla="*/ 0 h 1677789"/>
                  <a:gd name="connsiteX1" fmla="*/ 3598333 w 4112304"/>
                  <a:gd name="connsiteY1" fmla="*/ 1515534 h 1677789"/>
                  <a:gd name="connsiteX2" fmla="*/ 4072467 w 4112304"/>
                  <a:gd name="connsiteY2" fmla="*/ 1642534 h 1677789"/>
                  <a:gd name="connsiteX3" fmla="*/ 4089400 w 4112304"/>
                  <a:gd name="connsiteY3" fmla="*/ 1583267 h 1677789"/>
                  <a:gd name="connsiteX4" fmla="*/ 4106333 w 4112304"/>
                  <a:gd name="connsiteY4" fmla="*/ 1481667 h 1677789"/>
                  <a:gd name="connsiteX0" fmla="*/ 0 w 4119125"/>
                  <a:gd name="connsiteY0" fmla="*/ 0 h 1683874"/>
                  <a:gd name="connsiteX1" fmla="*/ 3598333 w 4119125"/>
                  <a:gd name="connsiteY1" fmla="*/ 1515534 h 1683874"/>
                  <a:gd name="connsiteX2" fmla="*/ 4072467 w 4119125"/>
                  <a:gd name="connsiteY2" fmla="*/ 1642534 h 1683874"/>
                  <a:gd name="connsiteX3" fmla="*/ 4106333 w 4119125"/>
                  <a:gd name="connsiteY3" fmla="*/ 1481667 h 1683874"/>
                  <a:gd name="connsiteX0" fmla="*/ 0 w 4106333"/>
                  <a:gd name="connsiteY0" fmla="*/ 0 h 1618531"/>
                  <a:gd name="connsiteX1" fmla="*/ 3598333 w 4106333"/>
                  <a:gd name="connsiteY1" fmla="*/ 1515534 h 1618531"/>
                  <a:gd name="connsiteX2" fmla="*/ 4106333 w 4106333"/>
                  <a:gd name="connsiteY2" fmla="*/ 1481667 h 1618531"/>
                  <a:gd name="connsiteX0" fmla="*/ 0 w 3598333"/>
                  <a:gd name="connsiteY0" fmla="*/ 0 h 1515534"/>
                  <a:gd name="connsiteX1" fmla="*/ 3598333 w 3598333"/>
                  <a:gd name="connsiteY1" fmla="*/ 1515534 h 1515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98333" h="1515534">
                    <a:moveTo>
                      <a:pt x="0" y="0"/>
                    </a:moveTo>
                    <a:cubicBezTo>
                      <a:pt x="1475316" y="639233"/>
                      <a:pt x="2913944" y="1268590"/>
                      <a:pt x="3598333" y="1515534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2031489" y="2252602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135532" y="2077710"/>
                <a:ext cx="1569507" cy="2172760"/>
              </a:xfrm>
              <a:custGeom>
                <a:avLst/>
                <a:gdLst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645920 w 1645920"/>
                  <a:gd name="connsiteY2" fmla="*/ 0 h 1936865"/>
                  <a:gd name="connsiteX3" fmla="*/ 1645920 w 1645920"/>
                  <a:gd name="connsiteY3" fmla="*/ 0 h 1936865"/>
                  <a:gd name="connsiteX4" fmla="*/ 1645920 w 1645920"/>
                  <a:gd name="connsiteY4" fmla="*/ 0 h 1936865"/>
                  <a:gd name="connsiteX5" fmla="*/ 1645920 w 1645920"/>
                  <a:gd name="connsiteY5" fmla="*/ 0 h 1936865"/>
                  <a:gd name="connsiteX6" fmla="*/ 1645920 w 1645920"/>
                  <a:gd name="connsiteY6" fmla="*/ 0 h 1936865"/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645920 w 1645920"/>
                  <a:gd name="connsiteY2" fmla="*/ 0 h 1936865"/>
                  <a:gd name="connsiteX3" fmla="*/ 1645920 w 1645920"/>
                  <a:gd name="connsiteY3" fmla="*/ 0 h 1936865"/>
                  <a:gd name="connsiteX4" fmla="*/ 1645920 w 1645920"/>
                  <a:gd name="connsiteY4" fmla="*/ 0 h 1936865"/>
                  <a:gd name="connsiteX5" fmla="*/ 1645920 w 1645920"/>
                  <a:gd name="connsiteY5" fmla="*/ 0 h 1936865"/>
                  <a:gd name="connsiteX6" fmla="*/ 1564840 w 1645920"/>
                  <a:gd name="connsiteY6" fmla="*/ 98485 h 1936865"/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645920 w 1645920"/>
                  <a:gd name="connsiteY2" fmla="*/ 0 h 1936865"/>
                  <a:gd name="connsiteX3" fmla="*/ 1645920 w 1645920"/>
                  <a:gd name="connsiteY3" fmla="*/ 0 h 1936865"/>
                  <a:gd name="connsiteX4" fmla="*/ 1645920 w 1645920"/>
                  <a:gd name="connsiteY4" fmla="*/ 0 h 1936865"/>
                  <a:gd name="connsiteX5" fmla="*/ 1560786 w 1645920"/>
                  <a:gd name="connsiteY5" fmla="*/ 98485 h 1936865"/>
                  <a:gd name="connsiteX6" fmla="*/ 1564840 w 1645920"/>
                  <a:gd name="connsiteY6" fmla="*/ 98485 h 1936865"/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645920 w 1645920"/>
                  <a:gd name="connsiteY2" fmla="*/ 0 h 1936865"/>
                  <a:gd name="connsiteX3" fmla="*/ 1645920 w 1645920"/>
                  <a:gd name="connsiteY3" fmla="*/ 0 h 1936865"/>
                  <a:gd name="connsiteX4" fmla="*/ 1645920 w 1645920"/>
                  <a:gd name="connsiteY4" fmla="*/ 0 h 1936865"/>
                  <a:gd name="connsiteX5" fmla="*/ 1560786 w 1645920"/>
                  <a:gd name="connsiteY5" fmla="*/ 98485 h 1936865"/>
                  <a:gd name="connsiteX6" fmla="*/ 1564840 w 1645920"/>
                  <a:gd name="connsiteY6" fmla="*/ 98485 h 1936865"/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645920 w 1645920"/>
                  <a:gd name="connsiteY2" fmla="*/ 0 h 1936865"/>
                  <a:gd name="connsiteX3" fmla="*/ 1645920 w 1645920"/>
                  <a:gd name="connsiteY3" fmla="*/ 0 h 1936865"/>
                  <a:gd name="connsiteX4" fmla="*/ 1560786 w 1645920"/>
                  <a:gd name="connsiteY4" fmla="*/ 98485 h 1936865"/>
                  <a:gd name="connsiteX5" fmla="*/ 1564840 w 1645920"/>
                  <a:gd name="connsiteY5" fmla="*/ 98485 h 1936865"/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645920 w 1645920"/>
                  <a:gd name="connsiteY2" fmla="*/ 0 h 1936865"/>
                  <a:gd name="connsiteX3" fmla="*/ 1560786 w 1645920"/>
                  <a:gd name="connsiteY3" fmla="*/ 98485 h 1936865"/>
                  <a:gd name="connsiteX4" fmla="*/ 1564840 w 1645920"/>
                  <a:gd name="connsiteY4" fmla="*/ 98485 h 1936865"/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560786 w 1645920"/>
                  <a:gd name="connsiteY2" fmla="*/ 98485 h 1936865"/>
                  <a:gd name="connsiteX3" fmla="*/ 1564840 w 1645920"/>
                  <a:gd name="connsiteY3" fmla="*/ 98485 h 1936865"/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560786 w 1645920"/>
                  <a:gd name="connsiteY2" fmla="*/ 98485 h 1936865"/>
                  <a:gd name="connsiteX0" fmla="*/ 0 w 1560786"/>
                  <a:gd name="connsiteY0" fmla="*/ 1841458 h 1841458"/>
                  <a:gd name="connsiteX1" fmla="*/ 1560786 w 1560786"/>
                  <a:gd name="connsiteY1" fmla="*/ 0 h 1841458"/>
                  <a:gd name="connsiteX2" fmla="*/ 1560786 w 1560786"/>
                  <a:gd name="connsiteY2" fmla="*/ 3078 h 1841458"/>
                  <a:gd name="connsiteX0" fmla="*/ 0 w 1688050"/>
                  <a:gd name="connsiteY0" fmla="*/ 1993112 h 1993112"/>
                  <a:gd name="connsiteX1" fmla="*/ 1560786 w 1688050"/>
                  <a:gd name="connsiteY1" fmla="*/ 151654 h 1993112"/>
                  <a:gd name="connsiteX2" fmla="*/ 1603353 w 1688050"/>
                  <a:gd name="connsiteY2" fmla="*/ 96256 h 1993112"/>
                  <a:gd name="connsiteX0" fmla="*/ 0 w 1703266"/>
                  <a:gd name="connsiteY0" fmla="*/ 2012836 h 2012836"/>
                  <a:gd name="connsiteX1" fmla="*/ 1582069 w 1703266"/>
                  <a:gd name="connsiteY1" fmla="*/ 143679 h 2012836"/>
                  <a:gd name="connsiteX2" fmla="*/ 1603353 w 1703266"/>
                  <a:gd name="connsiteY2" fmla="*/ 115980 h 2012836"/>
                  <a:gd name="connsiteX0" fmla="*/ 0 w 1742359"/>
                  <a:gd name="connsiteY0" fmla="*/ 2056933 h 2056933"/>
                  <a:gd name="connsiteX1" fmla="*/ 1633758 w 1742359"/>
                  <a:gd name="connsiteY1" fmla="*/ 129301 h 2056933"/>
                  <a:gd name="connsiteX2" fmla="*/ 1603353 w 1742359"/>
                  <a:gd name="connsiteY2" fmla="*/ 160077 h 2056933"/>
                  <a:gd name="connsiteX0" fmla="*/ 0 w 1660756"/>
                  <a:gd name="connsiteY0" fmla="*/ 1967720 h 1967720"/>
                  <a:gd name="connsiteX1" fmla="*/ 1557746 w 1660756"/>
                  <a:gd name="connsiteY1" fmla="*/ 123184 h 1967720"/>
                  <a:gd name="connsiteX2" fmla="*/ 1527341 w 1660756"/>
                  <a:gd name="connsiteY2" fmla="*/ 153960 h 1967720"/>
                  <a:gd name="connsiteX0" fmla="*/ 0 w 1536727"/>
                  <a:gd name="connsiteY0" fmla="*/ 1822342 h 1822342"/>
                  <a:gd name="connsiteX1" fmla="*/ 1442207 w 1536727"/>
                  <a:gd name="connsiteY1" fmla="*/ 113222 h 1822342"/>
                  <a:gd name="connsiteX2" fmla="*/ 1411802 w 1536727"/>
                  <a:gd name="connsiteY2" fmla="*/ 143998 h 1822342"/>
                  <a:gd name="connsiteX0" fmla="*/ 0 w 1592212"/>
                  <a:gd name="connsiteY0" fmla="*/ 1881813 h 1881813"/>
                  <a:gd name="connsiteX1" fmla="*/ 1493895 w 1592212"/>
                  <a:gd name="connsiteY1" fmla="*/ 117295 h 1881813"/>
                  <a:gd name="connsiteX2" fmla="*/ 1463490 w 1592212"/>
                  <a:gd name="connsiteY2" fmla="*/ 148071 h 1881813"/>
                  <a:gd name="connsiteX0" fmla="*/ 0 w 1693140"/>
                  <a:gd name="connsiteY0" fmla="*/ 1993593 h 1993593"/>
                  <a:gd name="connsiteX1" fmla="*/ 1615515 w 1693140"/>
                  <a:gd name="connsiteY1" fmla="*/ 93658 h 1993593"/>
                  <a:gd name="connsiteX2" fmla="*/ 1463490 w 1693140"/>
                  <a:gd name="connsiteY2" fmla="*/ 259851 h 1993593"/>
                  <a:gd name="connsiteX0" fmla="*/ 0 w 1615515"/>
                  <a:gd name="connsiteY0" fmla="*/ 1899935 h 1899935"/>
                  <a:gd name="connsiteX1" fmla="*/ 1615515 w 1615515"/>
                  <a:gd name="connsiteY1" fmla="*/ 0 h 1899935"/>
                  <a:gd name="connsiteX0" fmla="*/ 0 w 1639839"/>
                  <a:gd name="connsiteY0" fmla="*/ 1924556 h 1924556"/>
                  <a:gd name="connsiteX1" fmla="*/ 1639839 w 1639839"/>
                  <a:gd name="connsiteY1" fmla="*/ 0 h 1924556"/>
                  <a:gd name="connsiteX0" fmla="*/ 0 w 1585110"/>
                  <a:gd name="connsiteY0" fmla="*/ 1859925 h 1859925"/>
                  <a:gd name="connsiteX1" fmla="*/ 1585110 w 1585110"/>
                  <a:gd name="connsiteY1" fmla="*/ 0 h 1859925"/>
                  <a:gd name="connsiteX0" fmla="*/ 0 w 1652001"/>
                  <a:gd name="connsiteY0" fmla="*/ 1939944 h 1939944"/>
                  <a:gd name="connsiteX1" fmla="*/ 1652001 w 1652001"/>
                  <a:gd name="connsiteY1" fmla="*/ 0 h 1939944"/>
                  <a:gd name="connsiteX0" fmla="*/ 0 w 1621596"/>
                  <a:gd name="connsiteY0" fmla="*/ 1906090 h 1906090"/>
                  <a:gd name="connsiteX1" fmla="*/ 1621596 w 1621596"/>
                  <a:gd name="connsiteY1" fmla="*/ 0 h 1906090"/>
                  <a:gd name="connsiteX0" fmla="*/ 0 w 1585110"/>
                  <a:gd name="connsiteY0" fmla="*/ 1863003 h 1863003"/>
                  <a:gd name="connsiteX1" fmla="*/ 1585110 w 1585110"/>
                  <a:gd name="connsiteY1" fmla="*/ 0 h 1863003"/>
                  <a:gd name="connsiteX0" fmla="*/ 0 w 1661122"/>
                  <a:gd name="connsiteY0" fmla="*/ 1955332 h 1955332"/>
                  <a:gd name="connsiteX1" fmla="*/ 1661122 w 1661122"/>
                  <a:gd name="connsiteY1" fmla="*/ 0 h 1955332"/>
                  <a:gd name="connsiteX0" fmla="*/ 0 w 1703689"/>
                  <a:gd name="connsiteY0" fmla="*/ 2004574 h 2004574"/>
                  <a:gd name="connsiteX1" fmla="*/ 1703689 w 1703689"/>
                  <a:gd name="connsiteY1" fmla="*/ 0 h 2004574"/>
                  <a:gd name="connsiteX0" fmla="*/ 0 w 1746256"/>
                  <a:gd name="connsiteY0" fmla="*/ 2059972 h 2059972"/>
                  <a:gd name="connsiteX1" fmla="*/ 1746256 w 1746256"/>
                  <a:gd name="connsiteY1" fmla="*/ 0 h 2059972"/>
                  <a:gd name="connsiteX0" fmla="*/ 0 w 1837471"/>
                  <a:gd name="connsiteY0" fmla="*/ 2167690 h 2167690"/>
                  <a:gd name="connsiteX1" fmla="*/ 1837471 w 1837471"/>
                  <a:gd name="connsiteY1" fmla="*/ 0 h 2167690"/>
                  <a:gd name="connsiteX0" fmla="*/ 0 w 1688487"/>
                  <a:gd name="connsiteY0" fmla="*/ 1992264 h 1992264"/>
                  <a:gd name="connsiteX1" fmla="*/ 1688487 w 1688487"/>
                  <a:gd name="connsiteY1" fmla="*/ 0 h 1992264"/>
                  <a:gd name="connsiteX0" fmla="*/ 0 w 1503017"/>
                  <a:gd name="connsiteY0" fmla="*/ 2106137 h 2106137"/>
                  <a:gd name="connsiteX1" fmla="*/ 1503017 w 1503017"/>
                  <a:gd name="connsiteY1" fmla="*/ 0 h 2106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03017" h="2106137">
                    <a:moveTo>
                      <a:pt x="0" y="2106137"/>
                    </a:moveTo>
                    <a:lnTo>
                      <a:pt x="1503017" y="0"/>
                    </a:lnTo>
                  </a:path>
                </a:pathLst>
              </a:custGeom>
              <a:noFill/>
              <a:ln w="127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572433" y="2684190"/>
                <a:ext cx="2578774" cy="1752311"/>
              </a:xfrm>
              <a:custGeom>
                <a:avLst/>
                <a:gdLst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645920 w 1645920"/>
                  <a:gd name="connsiteY2" fmla="*/ 0 h 1936865"/>
                  <a:gd name="connsiteX3" fmla="*/ 1645920 w 1645920"/>
                  <a:gd name="connsiteY3" fmla="*/ 0 h 1936865"/>
                  <a:gd name="connsiteX4" fmla="*/ 1645920 w 1645920"/>
                  <a:gd name="connsiteY4" fmla="*/ 0 h 1936865"/>
                  <a:gd name="connsiteX5" fmla="*/ 1645920 w 1645920"/>
                  <a:gd name="connsiteY5" fmla="*/ 0 h 1936865"/>
                  <a:gd name="connsiteX6" fmla="*/ 1645920 w 1645920"/>
                  <a:gd name="connsiteY6" fmla="*/ 0 h 1936865"/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645920 w 1645920"/>
                  <a:gd name="connsiteY2" fmla="*/ 0 h 1936865"/>
                  <a:gd name="connsiteX3" fmla="*/ 1645920 w 1645920"/>
                  <a:gd name="connsiteY3" fmla="*/ 0 h 1936865"/>
                  <a:gd name="connsiteX4" fmla="*/ 1645920 w 1645920"/>
                  <a:gd name="connsiteY4" fmla="*/ 0 h 1936865"/>
                  <a:gd name="connsiteX5" fmla="*/ 1645920 w 1645920"/>
                  <a:gd name="connsiteY5" fmla="*/ 0 h 1936865"/>
                  <a:gd name="connsiteX6" fmla="*/ 1564840 w 1645920"/>
                  <a:gd name="connsiteY6" fmla="*/ 98485 h 1936865"/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645920 w 1645920"/>
                  <a:gd name="connsiteY2" fmla="*/ 0 h 1936865"/>
                  <a:gd name="connsiteX3" fmla="*/ 1645920 w 1645920"/>
                  <a:gd name="connsiteY3" fmla="*/ 0 h 1936865"/>
                  <a:gd name="connsiteX4" fmla="*/ 1645920 w 1645920"/>
                  <a:gd name="connsiteY4" fmla="*/ 0 h 1936865"/>
                  <a:gd name="connsiteX5" fmla="*/ 1560786 w 1645920"/>
                  <a:gd name="connsiteY5" fmla="*/ 98485 h 1936865"/>
                  <a:gd name="connsiteX6" fmla="*/ 1564840 w 1645920"/>
                  <a:gd name="connsiteY6" fmla="*/ 98485 h 1936865"/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645920 w 1645920"/>
                  <a:gd name="connsiteY2" fmla="*/ 0 h 1936865"/>
                  <a:gd name="connsiteX3" fmla="*/ 1645920 w 1645920"/>
                  <a:gd name="connsiteY3" fmla="*/ 0 h 1936865"/>
                  <a:gd name="connsiteX4" fmla="*/ 1645920 w 1645920"/>
                  <a:gd name="connsiteY4" fmla="*/ 0 h 1936865"/>
                  <a:gd name="connsiteX5" fmla="*/ 1560786 w 1645920"/>
                  <a:gd name="connsiteY5" fmla="*/ 98485 h 1936865"/>
                  <a:gd name="connsiteX6" fmla="*/ 1564840 w 1645920"/>
                  <a:gd name="connsiteY6" fmla="*/ 98485 h 1936865"/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645920 w 1645920"/>
                  <a:gd name="connsiteY2" fmla="*/ 0 h 1936865"/>
                  <a:gd name="connsiteX3" fmla="*/ 1645920 w 1645920"/>
                  <a:gd name="connsiteY3" fmla="*/ 0 h 1936865"/>
                  <a:gd name="connsiteX4" fmla="*/ 1560786 w 1645920"/>
                  <a:gd name="connsiteY4" fmla="*/ 98485 h 1936865"/>
                  <a:gd name="connsiteX5" fmla="*/ 1564840 w 1645920"/>
                  <a:gd name="connsiteY5" fmla="*/ 98485 h 1936865"/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645920 w 1645920"/>
                  <a:gd name="connsiteY2" fmla="*/ 0 h 1936865"/>
                  <a:gd name="connsiteX3" fmla="*/ 1560786 w 1645920"/>
                  <a:gd name="connsiteY3" fmla="*/ 98485 h 1936865"/>
                  <a:gd name="connsiteX4" fmla="*/ 1564840 w 1645920"/>
                  <a:gd name="connsiteY4" fmla="*/ 98485 h 1936865"/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560786 w 1645920"/>
                  <a:gd name="connsiteY2" fmla="*/ 98485 h 1936865"/>
                  <a:gd name="connsiteX3" fmla="*/ 1564840 w 1645920"/>
                  <a:gd name="connsiteY3" fmla="*/ 98485 h 1936865"/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560786 w 1645920"/>
                  <a:gd name="connsiteY2" fmla="*/ 98485 h 1936865"/>
                  <a:gd name="connsiteX0" fmla="*/ 0 w 1560786"/>
                  <a:gd name="connsiteY0" fmla="*/ 1841458 h 1841458"/>
                  <a:gd name="connsiteX1" fmla="*/ 1560786 w 1560786"/>
                  <a:gd name="connsiteY1" fmla="*/ 0 h 1841458"/>
                  <a:gd name="connsiteX2" fmla="*/ 1560786 w 1560786"/>
                  <a:gd name="connsiteY2" fmla="*/ 3078 h 1841458"/>
                  <a:gd name="connsiteX0" fmla="*/ 0 w 1688050"/>
                  <a:gd name="connsiteY0" fmla="*/ 1993112 h 1993112"/>
                  <a:gd name="connsiteX1" fmla="*/ 1560786 w 1688050"/>
                  <a:gd name="connsiteY1" fmla="*/ 151654 h 1993112"/>
                  <a:gd name="connsiteX2" fmla="*/ 1603353 w 1688050"/>
                  <a:gd name="connsiteY2" fmla="*/ 96256 h 1993112"/>
                  <a:gd name="connsiteX0" fmla="*/ 0 w 1703266"/>
                  <a:gd name="connsiteY0" fmla="*/ 2012836 h 2012836"/>
                  <a:gd name="connsiteX1" fmla="*/ 1582069 w 1703266"/>
                  <a:gd name="connsiteY1" fmla="*/ 143679 h 2012836"/>
                  <a:gd name="connsiteX2" fmla="*/ 1603353 w 1703266"/>
                  <a:gd name="connsiteY2" fmla="*/ 115980 h 2012836"/>
                  <a:gd name="connsiteX0" fmla="*/ 0 w 1742359"/>
                  <a:gd name="connsiteY0" fmla="*/ 2056933 h 2056933"/>
                  <a:gd name="connsiteX1" fmla="*/ 1633758 w 1742359"/>
                  <a:gd name="connsiteY1" fmla="*/ 129301 h 2056933"/>
                  <a:gd name="connsiteX2" fmla="*/ 1603353 w 1742359"/>
                  <a:gd name="connsiteY2" fmla="*/ 160077 h 2056933"/>
                  <a:gd name="connsiteX0" fmla="*/ 0 w 1660756"/>
                  <a:gd name="connsiteY0" fmla="*/ 1967720 h 1967720"/>
                  <a:gd name="connsiteX1" fmla="*/ 1557746 w 1660756"/>
                  <a:gd name="connsiteY1" fmla="*/ 123184 h 1967720"/>
                  <a:gd name="connsiteX2" fmla="*/ 1527341 w 1660756"/>
                  <a:gd name="connsiteY2" fmla="*/ 153960 h 1967720"/>
                  <a:gd name="connsiteX0" fmla="*/ 0 w 1536727"/>
                  <a:gd name="connsiteY0" fmla="*/ 1822342 h 1822342"/>
                  <a:gd name="connsiteX1" fmla="*/ 1442207 w 1536727"/>
                  <a:gd name="connsiteY1" fmla="*/ 113222 h 1822342"/>
                  <a:gd name="connsiteX2" fmla="*/ 1411802 w 1536727"/>
                  <a:gd name="connsiteY2" fmla="*/ 143998 h 1822342"/>
                  <a:gd name="connsiteX0" fmla="*/ 0 w 1592212"/>
                  <a:gd name="connsiteY0" fmla="*/ 1881813 h 1881813"/>
                  <a:gd name="connsiteX1" fmla="*/ 1493895 w 1592212"/>
                  <a:gd name="connsiteY1" fmla="*/ 117295 h 1881813"/>
                  <a:gd name="connsiteX2" fmla="*/ 1463490 w 1592212"/>
                  <a:gd name="connsiteY2" fmla="*/ 148071 h 1881813"/>
                  <a:gd name="connsiteX0" fmla="*/ 0 w 1693140"/>
                  <a:gd name="connsiteY0" fmla="*/ 1993593 h 1993593"/>
                  <a:gd name="connsiteX1" fmla="*/ 1615515 w 1693140"/>
                  <a:gd name="connsiteY1" fmla="*/ 93658 h 1993593"/>
                  <a:gd name="connsiteX2" fmla="*/ 1463490 w 1693140"/>
                  <a:gd name="connsiteY2" fmla="*/ 259851 h 1993593"/>
                  <a:gd name="connsiteX0" fmla="*/ 0 w 1615515"/>
                  <a:gd name="connsiteY0" fmla="*/ 1899935 h 1899935"/>
                  <a:gd name="connsiteX1" fmla="*/ 1615515 w 1615515"/>
                  <a:gd name="connsiteY1" fmla="*/ 0 h 1899935"/>
                  <a:gd name="connsiteX0" fmla="*/ 0 w 1639839"/>
                  <a:gd name="connsiteY0" fmla="*/ 1924556 h 1924556"/>
                  <a:gd name="connsiteX1" fmla="*/ 1639839 w 1639839"/>
                  <a:gd name="connsiteY1" fmla="*/ 0 h 1924556"/>
                  <a:gd name="connsiteX0" fmla="*/ 0 w 1585110"/>
                  <a:gd name="connsiteY0" fmla="*/ 1859925 h 1859925"/>
                  <a:gd name="connsiteX1" fmla="*/ 1585110 w 1585110"/>
                  <a:gd name="connsiteY1" fmla="*/ 0 h 1859925"/>
                  <a:gd name="connsiteX0" fmla="*/ 0 w 1652001"/>
                  <a:gd name="connsiteY0" fmla="*/ 1939944 h 1939944"/>
                  <a:gd name="connsiteX1" fmla="*/ 1652001 w 1652001"/>
                  <a:gd name="connsiteY1" fmla="*/ 0 h 1939944"/>
                  <a:gd name="connsiteX0" fmla="*/ 0 w 1621596"/>
                  <a:gd name="connsiteY0" fmla="*/ 1906090 h 1906090"/>
                  <a:gd name="connsiteX1" fmla="*/ 1621596 w 1621596"/>
                  <a:gd name="connsiteY1" fmla="*/ 0 h 1906090"/>
                  <a:gd name="connsiteX0" fmla="*/ 0 w 1585110"/>
                  <a:gd name="connsiteY0" fmla="*/ 1863003 h 1863003"/>
                  <a:gd name="connsiteX1" fmla="*/ 1585110 w 1585110"/>
                  <a:gd name="connsiteY1" fmla="*/ 0 h 1863003"/>
                  <a:gd name="connsiteX0" fmla="*/ 0 w 1661122"/>
                  <a:gd name="connsiteY0" fmla="*/ 1955332 h 1955332"/>
                  <a:gd name="connsiteX1" fmla="*/ 1661122 w 1661122"/>
                  <a:gd name="connsiteY1" fmla="*/ 0 h 1955332"/>
                  <a:gd name="connsiteX0" fmla="*/ 0 w 1703689"/>
                  <a:gd name="connsiteY0" fmla="*/ 2004574 h 2004574"/>
                  <a:gd name="connsiteX1" fmla="*/ 1703689 w 1703689"/>
                  <a:gd name="connsiteY1" fmla="*/ 0 h 2004574"/>
                  <a:gd name="connsiteX0" fmla="*/ 0 w 1746256"/>
                  <a:gd name="connsiteY0" fmla="*/ 2059972 h 2059972"/>
                  <a:gd name="connsiteX1" fmla="*/ 1746256 w 1746256"/>
                  <a:gd name="connsiteY1" fmla="*/ 0 h 2059972"/>
                  <a:gd name="connsiteX0" fmla="*/ 0 w 1837471"/>
                  <a:gd name="connsiteY0" fmla="*/ 2167690 h 2167690"/>
                  <a:gd name="connsiteX1" fmla="*/ 1837471 w 1837471"/>
                  <a:gd name="connsiteY1" fmla="*/ 0 h 2167690"/>
                  <a:gd name="connsiteX0" fmla="*/ 0 w 1688487"/>
                  <a:gd name="connsiteY0" fmla="*/ 1992264 h 1992264"/>
                  <a:gd name="connsiteX1" fmla="*/ 1688487 w 1688487"/>
                  <a:gd name="connsiteY1" fmla="*/ 0 h 1992264"/>
                  <a:gd name="connsiteX0" fmla="*/ 0 w 1503017"/>
                  <a:gd name="connsiteY0" fmla="*/ 2106137 h 2106137"/>
                  <a:gd name="connsiteX1" fmla="*/ 1503017 w 1503017"/>
                  <a:gd name="connsiteY1" fmla="*/ 0 h 2106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03017" h="2106137">
                    <a:moveTo>
                      <a:pt x="0" y="2106137"/>
                    </a:moveTo>
                    <a:lnTo>
                      <a:pt x="1503017" y="0"/>
                    </a:lnTo>
                  </a:path>
                </a:pathLst>
              </a:custGeom>
              <a:noFill/>
              <a:ln w="127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1705038" y="1711055"/>
                <a:ext cx="3718113" cy="366655"/>
              </a:xfrm>
              <a:custGeom>
                <a:avLst/>
                <a:gdLst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645920 w 1645920"/>
                  <a:gd name="connsiteY2" fmla="*/ 0 h 1936865"/>
                  <a:gd name="connsiteX3" fmla="*/ 1645920 w 1645920"/>
                  <a:gd name="connsiteY3" fmla="*/ 0 h 1936865"/>
                  <a:gd name="connsiteX4" fmla="*/ 1645920 w 1645920"/>
                  <a:gd name="connsiteY4" fmla="*/ 0 h 1936865"/>
                  <a:gd name="connsiteX5" fmla="*/ 1645920 w 1645920"/>
                  <a:gd name="connsiteY5" fmla="*/ 0 h 1936865"/>
                  <a:gd name="connsiteX6" fmla="*/ 1645920 w 1645920"/>
                  <a:gd name="connsiteY6" fmla="*/ 0 h 1936865"/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645920 w 1645920"/>
                  <a:gd name="connsiteY2" fmla="*/ 0 h 1936865"/>
                  <a:gd name="connsiteX3" fmla="*/ 1645920 w 1645920"/>
                  <a:gd name="connsiteY3" fmla="*/ 0 h 1936865"/>
                  <a:gd name="connsiteX4" fmla="*/ 1645920 w 1645920"/>
                  <a:gd name="connsiteY4" fmla="*/ 0 h 1936865"/>
                  <a:gd name="connsiteX5" fmla="*/ 1645920 w 1645920"/>
                  <a:gd name="connsiteY5" fmla="*/ 0 h 1936865"/>
                  <a:gd name="connsiteX6" fmla="*/ 1564840 w 1645920"/>
                  <a:gd name="connsiteY6" fmla="*/ 98485 h 1936865"/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645920 w 1645920"/>
                  <a:gd name="connsiteY2" fmla="*/ 0 h 1936865"/>
                  <a:gd name="connsiteX3" fmla="*/ 1645920 w 1645920"/>
                  <a:gd name="connsiteY3" fmla="*/ 0 h 1936865"/>
                  <a:gd name="connsiteX4" fmla="*/ 1645920 w 1645920"/>
                  <a:gd name="connsiteY4" fmla="*/ 0 h 1936865"/>
                  <a:gd name="connsiteX5" fmla="*/ 1560786 w 1645920"/>
                  <a:gd name="connsiteY5" fmla="*/ 98485 h 1936865"/>
                  <a:gd name="connsiteX6" fmla="*/ 1564840 w 1645920"/>
                  <a:gd name="connsiteY6" fmla="*/ 98485 h 1936865"/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645920 w 1645920"/>
                  <a:gd name="connsiteY2" fmla="*/ 0 h 1936865"/>
                  <a:gd name="connsiteX3" fmla="*/ 1645920 w 1645920"/>
                  <a:gd name="connsiteY3" fmla="*/ 0 h 1936865"/>
                  <a:gd name="connsiteX4" fmla="*/ 1645920 w 1645920"/>
                  <a:gd name="connsiteY4" fmla="*/ 0 h 1936865"/>
                  <a:gd name="connsiteX5" fmla="*/ 1560786 w 1645920"/>
                  <a:gd name="connsiteY5" fmla="*/ 98485 h 1936865"/>
                  <a:gd name="connsiteX6" fmla="*/ 1564840 w 1645920"/>
                  <a:gd name="connsiteY6" fmla="*/ 98485 h 1936865"/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645920 w 1645920"/>
                  <a:gd name="connsiteY2" fmla="*/ 0 h 1936865"/>
                  <a:gd name="connsiteX3" fmla="*/ 1645920 w 1645920"/>
                  <a:gd name="connsiteY3" fmla="*/ 0 h 1936865"/>
                  <a:gd name="connsiteX4" fmla="*/ 1560786 w 1645920"/>
                  <a:gd name="connsiteY4" fmla="*/ 98485 h 1936865"/>
                  <a:gd name="connsiteX5" fmla="*/ 1564840 w 1645920"/>
                  <a:gd name="connsiteY5" fmla="*/ 98485 h 1936865"/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645920 w 1645920"/>
                  <a:gd name="connsiteY2" fmla="*/ 0 h 1936865"/>
                  <a:gd name="connsiteX3" fmla="*/ 1560786 w 1645920"/>
                  <a:gd name="connsiteY3" fmla="*/ 98485 h 1936865"/>
                  <a:gd name="connsiteX4" fmla="*/ 1564840 w 1645920"/>
                  <a:gd name="connsiteY4" fmla="*/ 98485 h 1936865"/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560786 w 1645920"/>
                  <a:gd name="connsiteY2" fmla="*/ 98485 h 1936865"/>
                  <a:gd name="connsiteX3" fmla="*/ 1564840 w 1645920"/>
                  <a:gd name="connsiteY3" fmla="*/ 98485 h 1936865"/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560786 w 1645920"/>
                  <a:gd name="connsiteY2" fmla="*/ 98485 h 1936865"/>
                  <a:gd name="connsiteX0" fmla="*/ 0 w 1560786"/>
                  <a:gd name="connsiteY0" fmla="*/ 1841458 h 1841458"/>
                  <a:gd name="connsiteX1" fmla="*/ 1560786 w 1560786"/>
                  <a:gd name="connsiteY1" fmla="*/ 0 h 1841458"/>
                  <a:gd name="connsiteX2" fmla="*/ 1560786 w 1560786"/>
                  <a:gd name="connsiteY2" fmla="*/ 3078 h 1841458"/>
                  <a:gd name="connsiteX0" fmla="*/ 0 w 1688050"/>
                  <a:gd name="connsiteY0" fmla="*/ 1993112 h 1993112"/>
                  <a:gd name="connsiteX1" fmla="*/ 1560786 w 1688050"/>
                  <a:gd name="connsiteY1" fmla="*/ 151654 h 1993112"/>
                  <a:gd name="connsiteX2" fmla="*/ 1603353 w 1688050"/>
                  <a:gd name="connsiteY2" fmla="*/ 96256 h 1993112"/>
                  <a:gd name="connsiteX0" fmla="*/ 0 w 1703266"/>
                  <a:gd name="connsiteY0" fmla="*/ 2012836 h 2012836"/>
                  <a:gd name="connsiteX1" fmla="*/ 1582069 w 1703266"/>
                  <a:gd name="connsiteY1" fmla="*/ 143679 h 2012836"/>
                  <a:gd name="connsiteX2" fmla="*/ 1603353 w 1703266"/>
                  <a:gd name="connsiteY2" fmla="*/ 115980 h 2012836"/>
                  <a:gd name="connsiteX0" fmla="*/ 0 w 1742359"/>
                  <a:gd name="connsiteY0" fmla="*/ 2056933 h 2056933"/>
                  <a:gd name="connsiteX1" fmla="*/ 1633758 w 1742359"/>
                  <a:gd name="connsiteY1" fmla="*/ 129301 h 2056933"/>
                  <a:gd name="connsiteX2" fmla="*/ 1603353 w 1742359"/>
                  <a:gd name="connsiteY2" fmla="*/ 160077 h 2056933"/>
                  <a:gd name="connsiteX0" fmla="*/ 0 w 1660756"/>
                  <a:gd name="connsiteY0" fmla="*/ 1967720 h 1967720"/>
                  <a:gd name="connsiteX1" fmla="*/ 1557746 w 1660756"/>
                  <a:gd name="connsiteY1" fmla="*/ 123184 h 1967720"/>
                  <a:gd name="connsiteX2" fmla="*/ 1527341 w 1660756"/>
                  <a:gd name="connsiteY2" fmla="*/ 153960 h 1967720"/>
                  <a:gd name="connsiteX0" fmla="*/ 0 w 1536727"/>
                  <a:gd name="connsiteY0" fmla="*/ 1822342 h 1822342"/>
                  <a:gd name="connsiteX1" fmla="*/ 1442207 w 1536727"/>
                  <a:gd name="connsiteY1" fmla="*/ 113222 h 1822342"/>
                  <a:gd name="connsiteX2" fmla="*/ 1411802 w 1536727"/>
                  <a:gd name="connsiteY2" fmla="*/ 143998 h 1822342"/>
                  <a:gd name="connsiteX0" fmla="*/ 0 w 1592212"/>
                  <a:gd name="connsiteY0" fmla="*/ 1881813 h 1881813"/>
                  <a:gd name="connsiteX1" fmla="*/ 1493895 w 1592212"/>
                  <a:gd name="connsiteY1" fmla="*/ 117295 h 1881813"/>
                  <a:gd name="connsiteX2" fmla="*/ 1463490 w 1592212"/>
                  <a:gd name="connsiteY2" fmla="*/ 148071 h 1881813"/>
                  <a:gd name="connsiteX0" fmla="*/ 0 w 1693140"/>
                  <a:gd name="connsiteY0" fmla="*/ 1993593 h 1993593"/>
                  <a:gd name="connsiteX1" fmla="*/ 1615515 w 1693140"/>
                  <a:gd name="connsiteY1" fmla="*/ 93658 h 1993593"/>
                  <a:gd name="connsiteX2" fmla="*/ 1463490 w 1693140"/>
                  <a:gd name="connsiteY2" fmla="*/ 259851 h 1993593"/>
                  <a:gd name="connsiteX0" fmla="*/ 0 w 1615515"/>
                  <a:gd name="connsiteY0" fmla="*/ 1899935 h 1899935"/>
                  <a:gd name="connsiteX1" fmla="*/ 1615515 w 1615515"/>
                  <a:gd name="connsiteY1" fmla="*/ 0 h 1899935"/>
                  <a:gd name="connsiteX0" fmla="*/ 0 w 1639839"/>
                  <a:gd name="connsiteY0" fmla="*/ 1924556 h 1924556"/>
                  <a:gd name="connsiteX1" fmla="*/ 1639839 w 1639839"/>
                  <a:gd name="connsiteY1" fmla="*/ 0 h 1924556"/>
                  <a:gd name="connsiteX0" fmla="*/ 0 w 1585110"/>
                  <a:gd name="connsiteY0" fmla="*/ 1859925 h 1859925"/>
                  <a:gd name="connsiteX1" fmla="*/ 1585110 w 1585110"/>
                  <a:gd name="connsiteY1" fmla="*/ 0 h 1859925"/>
                  <a:gd name="connsiteX0" fmla="*/ 0 w 1652001"/>
                  <a:gd name="connsiteY0" fmla="*/ 1939944 h 1939944"/>
                  <a:gd name="connsiteX1" fmla="*/ 1652001 w 1652001"/>
                  <a:gd name="connsiteY1" fmla="*/ 0 h 1939944"/>
                  <a:gd name="connsiteX0" fmla="*/ 0 w 1621596"/>
                  <a:gd name="connsiteY0" fmla="*/ 1906090 h 1906090"/>
                  <a:gd name="connsiteX1" fmla="*/ 1621596 w 1621596"/>
                  <a:gd name="connsiteY1" fmla="*/ 0 h 1906090"/>
                  <a:gd name="connsiteX0" fmla="*/ 0 w 1585110"/>
                  <a:gd name="connsiteY0" fmla="*/ 1863003 h 1863003"/>
                  <a:gd name="connsiteX1" fmla="*/ 1585110 w 1585110"/>
                  <a:gd name="connsiteY1" fmla="*/ 0 h 1863003"/>
                  <a:gd name="connsiteX0" fmla="*/ 0 w 1661122"/>
                  <a:gd name="connsiteY0" fmla="*/ 1955332 h 1955332"/>
                  <a:gd name="connsiteX1" fmla="*/ 1661122 w 1661122"/>
                  <a:gd name="connsiteY1" fmla="*/ 0 h 1955332"/>
                  <a:gd name="connsiteX0" fmla="*/ 0 w 1703689"/>
                  <a:gd name="connsiteY0" fmla="*/ 2004574 h 2004574"/>
                  <a:gd name="connsiteX1" fmla="*/ 1703689 w 1703689"/>
                  <a:gd name="connsiteY1" fmla="*/ 0 h 2004574"/>
                  <a:gd name="connsiteX0" fmla="*/ 0 w 1746256"/>
                  <a:gd name="connsiteY0" fmla="*/ 2059972 h 2059972"/>
                  <a:gd name="connsiteX1" fmla="*/ 1746256 w 1746256"/>
                  <a:gd name="connsiteY1" fmla="*/ 0 h 2059972"/>
                  <a:gd name="connsiteX0" fmla="*/ 0 w 1837471"/>
                  <a:gd name="connsiteY0" fmla="*/ 2167690 h 2167690"/>
                  <a:gd name="connsiteX1" fmla="*/ 1837471 w 1837471"/>
                  <a:gd name="connsiteY1" fmla="*/ 0 h 2167690"/>
                  <a:gd name="connsiteX0" fmla="*/ 0 w 1688487"/>
                  <a:gd name="connsiteY0" fmla="*/ 1992264 h 1992264"/>
                  <a:gd name="connsiteX1" fmla="*/ 1688487 w 1688487"/>
                  <a:gd name="connsiteY1" fmla="*/ 0 h 1992264"/>
                  <a:gd name="connsiteX0" fmla="*/ 0 w 1503017"/>
                  <a:gd name="connsiteY0" fmla="*/ 2106137 h 2106137"/>
                  <a:gd name="connsiteX1" fmla="*/ 1503017 w 1503017"/>
                  <a:gd name="connsiteY1" fmla="*/ 0 h 2106137"/>
                  <a:gd name="connsiteX0" fmla="*/ 0 w 1477681"/>
                  <a:gd name="connsiteY0" fmla="*/ 2036502 h 2036502"/>
                  <a:gd name="connsiteX1" fmla="*/ 1477681 w 1477681"/>
                  <a:gd name="connsiteY1" fmla="*/ 0 h 2036502"/>
                  <a:gd name="connsiteX0" fmla="*/ 0 w 1477681"/>
                  <a:gd name="connsiteY0" fmla="*/ 1958160 h 1958160"/>
                  <a:gd name="connsiteX1" fmla="*/ 1477681 w 1477681"/>
                  <a:gd name="connsiteY1" fmla="*/ 0 h 1958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77681" h="1958160">
                    <a:moveTo>
                      <a:pt x="0" y="1958160"/>
                    </a:moveTo>
                    <a:lnTo>
                      <a:pt x="1477681" y="0"/>
                    </a:lnTo>
                  </a:path>
                </a:pathLst>
              </a:custGeom>
              <a:noFill/>
              <a:ln w="127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3151206" y="1981767"/>
                <a:ext cx="2905043" cy="702423"/>
              </a:xfrm>
              <a:custGeom>
                <a:avLst/>
                <a:gdLst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645920 w 1645920"/>
                  <a:gd name="connsiteY2" fmla="*/ 0 h 1936865"/>
                  <a:gd name="connsiteX3" fmla="*/ 1645920 w 1645920"/>
                  <a:gd name="connsiteY3" fmla="*/ 0 h 1936865"/>
                  <a:gd name="connsiteX4" fmla="*/ 1645920 w 1645920"/>
                  <a:gd name="connsiteY4" fmla="*/ 0 h 1936865"/>
                  <a:gd name="connsiteX5" fmla="*/ 1645920 w 1645920"/>
                  <a:gd name="connsiteY5" fmla="*/ 0 h 1936865"/>
                  <a:gd name="connsiteX6" fmla="*/ 1645920 w 1645920"/>
                  <a:gd name="connsiteY6" fmla="*/ 0 h 1936865"/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645920 w 1645920"/>
                  <a:gd name="connsiteY2" fmla="*/ 0 h 1936865"/>
                  <a:gd name="connsiteX3" fmla="*/ 1645920 w 1645920"/>
                  <a:gd name="connsiteY3" fmla="*/ 0 h 1936865"/>
                  <a:gd name="connsiteX4" fmla="*/ 1645920 w 1645920"/>
                  <a:gd name="connsiteY4" fmla="*/ 0 h 1936865"/>
                  <a:gd name="connsiteX5" fmla="*/ 1645920 w 1645920"/>
                  <a:gd name="connsiteY5" fmla="*/ 0 h 1936865"/>
                  <a:gd name="connsiteX6" fmla="*/ 1564840 w 1645920"/>
                  <a:gd name="connsiteY6" fmla="*/ 98485 h 1936865"/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645920 w 1645920"/>
                  <a:gd name="connsiteY2" fmla="*/ 0 h 1936865"/>
                  <a:gd name="connsiteX3" fmla="*/ 1645920 w 1645920"/>
                  <a:gd name="connsiteY3" fmla="*/ 0 h 1936865"/>
                  <a:gd name="connsiteX4" fmla="*/ 1645920 w 1645920"/>
                  <a:gd name="connsiteY4" fmla="*/ 0 h 1936865"/>
                  <a:gd name="connsiteX5" fmla="*/ 1560786 w 1645920"/>
                  <a:gd name="connsiteY5" fmla="*/ 98485 h 1936865"/>
                  <a:gd name="connsiteX6" fmla="*/ 1564840 w 1645920"/>
                  <a:gd name="connsiteY6" fmla="*/ 98485 h 1936865"/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645920 w 1645920"/>
                  <a:gd name="connsiteY2" fmla="*/ 0 h 1936865"/>
                  <a:gd name="connsiteX3" fmla="*/ 1645920 w 1645920"/>
                  <a:gd name="connsiteY3" fmla="*/ 0 h 1936865"/>
                  <a:gd name="connsiteX4" fmla="*/ 1645920 w 1645920"/>
                  <a:gd name="connsiteY4" fmla="*/ 0 h 1936865"/>
                  <a:gd name="connsiteX5" fmla="*/ 1560786 w 1645920"/>
                  <a:gd name="connsiteY5" fmla="*/ 98485 h 1936865"/>
                  <a:gd name="connsiteX6" fmla="*/ 1564840 w 1645920"/>
                  <a:gd name="connsiteY6" fmla="*/ 98485 h 1936865"/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645920 w 1645920"/>
                  <a:gd name="connsiteY2" fmla="*/ 0 h 1936865"/>
                  <a:gd name="connsiteX3" fmla="*/ 1645920 w 1645920"/>
                  <a:gd name="connsiteY3" fmla="*/ 0 h 1936865"/>
                  <a:gd name="connsiteX4" fmla="*/ 1560786 w 1645920"/>
                  <a:gd name="connsiteY4" fmla="*/ 98485 h 1936865"/>
                  <a:gd name="connsiteX5" fmla="*/ 1564840 w 1645920"/>
                  <a:gd name="connsiteY5" fmla="*/ 98485 h 1936865"/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645920 w 1645920"/>
                  <a:gd name="connsiteY2" fmla="*/ 0 h 1936865"/>
                  <a:gd name="connsiteX3" fmla="*/ 1560786 w 1645920"/>
                  <a:gd name="connsiteY3" fmla="*/ 98485 h 1936865"/>
                  <a:gd name="connsiteX4" fmla="*/ 1564840 w 1645920"/>
                  <a:gd name="connsiteY4" fmla="*/ 98485 h 1936865"/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560786 w 1645920"/>
                  <a:gd name="connsiteY2" fmla="*/ 98485 h 1936865"/>
                  <a:gd name="connsiteX3" fmla="*/ 1564840 w 1645920"/>
                  <a:gd name="connsiteY3" fmla="*/ 98485 h 1936865"/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560786 w 1645920"/>
                  <a:gd name="connsiteY2" fmla="*/ 98485 h 1936865"/>
                  <a:gd name="connsiteX0" fmla="*/ 0 w 1560786"/>
                  <a:gd name="connsiteY0" fmla="*/ 1841458 h 1841458"/>
                  <a:gd name="connsiteX1" fmla="*/ 1560786 w 1560786"/>
                  <a:gd name="connsiteY1" fmla="*/ 0 h 1841458"/>
                  <a:gd name="connsiteX2" fmla="*/ 1560786 w 1560786"/>
                  <a:gd name="connsiteY2" fmla="*/ 3078 h 1841458"/>
                  <a:gd name="connsiteX0" fmla="*/ 0 w 1688050"/>
                  <a:gd name="connsiteY0" fmla="*/ 1993112 h 1993112"/>
                  <a:gd name="connsiteX1" fmla="*/ 1560786 w 1688050"/>
                  <a:gd name="connsiteY1" fmla="*/ 151654 h 1993112"/>
                  <a:gd name="connsiteX2" fmla="*/ 1603353 w 1688050"/>
                  <a:gd name="connsiteY2" fmla="*/ 96256 h 1993112"/>
                  <a:gd name="connsiteX0" fmla="*/ 0 w 1703266"/>
                  <a:gd name="connsiteY0" fmla="*/ 2012836 h 2012836"/>
                  <a:gd name="connsiteX1" fmla="*/ 1582069 w 1703266"/>
                  <a:gd name="connsiteY1" fmla="*/ 143679 h 2012836"/>
                  <a:gd name="connsiteX2" fmla="*/ 1603353 w 1703266"/>
                  <a:gd name="connsiteY2" fmla="*/ 115980 h 2012836"/>
                  <a:gd name="connsiteX0" fmla="*/ 0 w 1742359"/>
                  <a:gd name="connsiteY0" fmla="*/ 2056933 h 2056933"/>
                  <a:gd name="connsiteX1" fmla="*/ 1633758 w 1742359"/>
                  <a:gd name="connsiteY1" fmla="*/ 129301 h 2056933"/>
                  <a:gd name="connsiteX2" fmla="*/ 1603353 w 1742359"/>
                  <a:gd name="connsiteY2" fmla="*/ 160077 h 2056933"/>
                  <a:gd name="connsiteX0" fmla="*/ 0 w 1660756"/>
                  <a:gd name="connsiteY0" fmla="*/ 1967720 h 1967720"/>
                  <a:gd name="connsiteX1" fmla="*/ 1557746 w 1660756"/>
                  <a:gd name="connsiteY1" fmla="*/ 123184 h 1967720"/>
                  <a:gd name="connsiteX2" fmla="*/ 1527341 w 1660756"/>
                  <a:gd name="connsiteY2" fmla="*/ 153960 h 1967720"/>
                  <a:gd name="connsiteX0" fmla="*/ 0 w 1536727"/>
                  <a:gd name="connsiteY0" fmla="*/ 1822342 h 1822342"/>
                  <a:gd name="connsiteX1" fmla="*/ 1442207 w 1536727"/>
                  <a:gd name="connsiteY1" fmla="*/ 113222 h 1822342"/>
                  <a:gd name="connsiteX2" fmla="*/ 1411802 w 1536727"/>
                  <a:gd name="connsiteY2" fmla="*/ 143998 h 1822342"/>
                  <a:gd name="connsiteX0" fmla="*/ 0 w 1592212"/>
                  <a:gd name="connsiteY0" fmla="*/ 1881813 h 1881813"/>
                  <a:gd name="connsiteX1" fmla="*/ 1493895 w 1592212"/>
                  <a:gd name="connsiteY1" fmla="*/ 117295 h 1881813"/>
                  <a:gd name="connsiteX2" fmla="*/ 1463490 w 1592212"/>
                  <a:gd name="connsiteY2" fmla="*/ 148071 h 1881813"/>
                  <a:gd name="connsiteX0" fmla="*/ 0 w 1693140"/>
                  <a:gd name="connsiteY0" fmla="*/ 1993593 h 1993593"/>
                  <a:gd name="connsiteX1" fmla="*/ 1615515 w 1693140"/>
                  <a:gd name="connsiteY1" fmla="*/ 93658 h 1993593"/>
                  <a:gd name="connsiteX2" fmla="*/ 1463490 w 1693140"/>
                  <a:gd name="connsiteY2" fmla="*/ 259851 h 1993593"/>
                  <a:gd name="connsiteX0" fmla="*/ 0 w 1615515"/>
                  <a:gd name="connsiteY0" fmla="*/ 1899935 h 1899935"/>
                  <a:gd name="connsiteX1" fmla="*/ 1615515 w 1615515"/>
                  <a:gd name="connsiteY1" fmla="*/ 0 h 1899935"/>
                  <a:gd name="connsiteX0" fmla="*/ 0 w 1639839"/>
                  <a:gd name="connsiteY0" fmla="*/ 1924556 h 1924556"/>
                  <a:gd name="connsiteX1" fmla="*/ 1639839 w 1639839"/>
                  <a:gd name="connsiteY1" fmla="*/ 0 h 1924556"/>
                  <a:gd name="connsiteX0" fmla="*/ 0 w 1585110"/>
                  <a:gd name="connsiteY0" fmla="*/ 1859925 h 1859925"/>
                  <a:gd name="connsiteX1" fmla="*/ 1585110 w 1585110"/>
                  <a:gd name="connsiteY1" fmla="*/ 0 h 1859925"/>
                  <a:gd name="connsiteX0" fmla="*/ 0 w 1652001"/>
                  <a:gd name="connsiteY0" fmla="*/ 1939944 h 1939944"/>
                  <a:gd name="connsiteX1" fmla="*/ 1652001 w 1652001"/>
                  <a:gd name="connsiteY1" fmla="*/ 0 h 1939944"/>
                  <a:gd name="connsiteX0" fmla="*/ 0 w 1621596"/>
                  <a:gd name="connsiteY0" fmla="*/ 1906090 h 1906090"/>
                  <a:gd name="connsiteX1" fmla="*/ 1621596 w 1621596"/>
                  <a:gd name="connsiteY1" fmla="*/ 0 h 1906090"/>
                  <a:gd name="connsiteX0" fmla="*/ 0 w 1585110"/>
                  <a:gd name="connsiteY0" fmla="*/ 1863003 h 1863003"/>
                  <a:gd name="connsiteX1" fmla="*/ 1585110 w 1585110"/>
                  <a:gd name="connsiteY1" fmla="*/ 0 h 1863003"/>
                  <a:gd name="connsiteX0" fmla="*/ 0 w 1661122"/>
                  <a:gd name="connsiteY0" fmla="*/ 1955332 h 1955332"/>
                  <a:gd name="connsiteX1" fmla="*/ 1661122 w 1661122"/>
                  <a:gd name="connsiteY1" fmla="*/ 0 h 1955332"/>
                  <a:gd name="connsiteX0" fmla="*/ 0 w 1703689"/>
                  <a:gd name="connsiteY0" fmla="*/ 2004574 h 2004574"/>
                  <a:gd name="connsiteX1" fmla="*/ 1703689 w 1703689"/>
                  <a:gd name="connsiteY1" fmla="*/ 0 h 2004574"/>
                  <a:gd name="connsiteX0" fmla="*/ 0 w 1746256"/>
                  <a:gd name="connsiteY0" fmla="*/ 2059972 h 2059972"/>
                  <a:gd name="connsiteX1" fmla="*/ 1746256 w 1746256"/>
                  <a:gd name="connsiteY1" fmla="*/ 0 h 2059972"/>
                  <a:gd name="connsiteX0" fmla="*/ 0 w 1837471"/>
                  <a:gd name="connsiteY0" fmla="*/ 2167690 h 2167690"/>
                  <a:gd name="connsiteX1" fmla="*/ 1837471 w 1837471"/>
                  <a:gd name="connsiteY1" fmla="*/ 0 h 2167690"/>
                  <a:gd name="connsiteX0" fmla="*/ 0 w 1688487"/>
                  <a:gd name="connsiteY0" fmla="*/ 1992264 h 1992264"/>
                  <a:gd name="connsiteX1" fmla="*/ 1688487 w 1688487"/>
                  <a:gd name="connsiteY1" fmla="*/ 0 h 1992264"/>
                  <a:gd name="connsiteX0" fmla="*/ 0 w 1503017"/>
                  <a:gd name="connsiteY0" fmla="*/ 2106137 h 2106137"/>
                  <a:gd name="connsiteX1" fmla="*/ 1503017 w 1503017"/>
                  <a:gd name="connsiteY1" fmla="*/ 0 h 2106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03017" h="2106137">
                    <a:moveTo>
                      <a:pt x="0" y="2106137"/>
                    </a:moveTo>
                    <a:lnTo>
                      <a:pt x="1503017" y="0"/>
                    </a:lnTo>
                  </a:path>
                </a:pathLst>
              </a:custGeom>
              <a:noFill/>
              <a:ln w="127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reeform 83"/>
              <p:cNvSpPr/>
              <p:nvPr/>
            </p:nvSpPr>
            <p:spPr>
              <a:xfrm flipV="1">
                <a:off x="5423152" y="1711055"/>
                <a:ext cx="633097" cy="270712"/>
              </a:xfrm>
              <a:custGeom>
                <a:avLst/>
                <a:gdLst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645920 w 1645920"/>
                  <a:gd name="connsiteY2" fmla="*/ 0 h 1936865"/>
                  <a:gd name="connsiteX3" fmla="*/ 1645920 w 1645920"/>
                  <a:gd name="connsiteY3" fmla="*/ 0 h 1936865"/>
                  <a:gd name="connsiteX4" fmla="*/ 1645920 w 1645920"/>
                  <a:gd name="connsiteY4" fmla="*/ 0 h 1936865"/>
                  <a:gd name="connsiteX5" fmla="*/ 1645920 w 1645920"/>
                  <a:gd name="connsiteY5" fmla="*/ 0 h 1936865"/>
                  <a:gd name="connsiteX6" fmla="*/ 1645920 w 1645920"/>
                  <a:gd name="connsiteY6" fmla="*/ 0 h 1936865"/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645920 w 1645920"/>
                  <a:gd name="connsiteY2" fmla="*/ 0 h 1936865"/>
                  <a:gd name="connsiteX3" fmla="*/ 1645920 w 1645920"/>
                  <a:gd name="connsiteY3" fmla="*/ 0 h 1936865"/>
                  <a:gd name="connsiteX4" fmla="*/ 1645920 w 1645920"/>
                  <a:gd name="connsiteY4" fmla="*/ 0 h 1936865"/>
                  <a:gd name="connsiteX5" fmla="*/ 1645920 w 1645920"/>
                  <a:gd name="connsiteY5" fmla="*/ 0 h 1936865"/>
                  <a:gd name="connsiteX6" fmla="*/ 1564840 w 1645920"/>
                  <a:gd name="connsiteY6" fmla="*/ 98485 h 1936865"/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645920 w 1645920"/>
                  <a:gd name="connsiteY2" fmla="*/ 0 h 1936865"/>
                  <a:gd name="connsiteX3" fmla="*/ 1645920 w 1645920"/>
                  <a:gd name="connsiteY3" fmla="*/ 0 h 1936865"/>
                  <a:gd name="connsiteX4" fmla="*/ 1645920 w 1645920"/>
                  <a:gd name="connsiteY4" fmla="*/ 0 h 1936865"/>
                  <a:gd name="connsiteX5" fmla="*/ 1560786 w 1645920"/>
                  <a:gd name="connsiteY5" fmla="*/ 98485 h 1936865"/>
                  <a:gd name="connsiteX6" fmla="*/ 1564840 w 1645920"/>
                  <a:gd name="connsiteY6" fmla="*/ 98485 h 1936865"/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645920 w 1645920"/>
                  <a:gd name="connsiteY2" fmla="*/ 0 h 1936865"/>
                  <a:gd name="connsiteX3" fmla="*/ 1645920 w 1645920"/>
                  <a:gd name="connsiteY3" fmla="*/ 0 h 1936865"/>
                  <a:gd name="connsiteX4" fmla="*/ 1645920 w 1645920"/>
                  <a:gd name="connsiteY4" fmla="*/ 0 h 1936865"/>
                  <a:gd name="connsiteX5" fmla="*/ 1560786 w 1645920"/>
                  <a:gd name="connsiteY5" fmla="*/ 98485 h 1936865"/>
                  <a:gd name="connsiteX6" fmla="*/ 1564840 w 1645920"/>
                  <a:gd name="connsiteY6" fmla="*/ 98485 h 1936865"/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645920 w 1645920"/>
                  <a:gd name="connsiteY2" fmla="*/ 0 h 1936865"/>
                  <a:gd name="connsiteX3" fmla="*/ 1645920 w 1645920"/>
                  <a:gd name="connsiteY3" fmla="*/ 0 h 1936865"/>
                  <a:gd name="connsiteX4" fmla="*/ 1560786 w 1645920"/>
                  <a:gd name="connsiteY4" fmla="*/ 98485 h 1936865"/>
                  <a:gd name="connsiteX5" fmla="*/ 1564840 w 1645920"/>
                  <a:gd name="connsiteY5" fmla="*/ 98485 h 1936865"/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645920 w 1645920"/>
                  <a:gd name="connsiteY2" fmla="*/ 0 h 1936865"/>
                  <a:gd name="connsiteX3" fmla="*/ 1560786 w 1645920"/>
                  <a:gd name="connsiteY3" fmla="*/ 98485 h 1936865"/>
                  <a:gd name="connsiteX4" fmla="*/ 1564840 w 1645920"/>
                  <a:gd name="connsiteY4" fmla="*/ 98485 h 1936865"/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560786 w 1645920"/>
                  <a:gd name="connsiteY2" fmla="*/ 98485 h 1936865"/>
                  <a:gd name="connsiteX3" fmla="*/ 1564840 w 1645920"/>
                  <a:gd name="connsiteY3" fmla="*/ 98485 h 1936865"/>
                  <a:gd name="connsiteX0" fmla="*/ 0 w 1645920"/>
                  <a:gd name="connsiteY0" fmla="*/ 1936865 h 1936865"/>
                  <a:gd name="connsiteX1" fmla="*/ 1645920 w 1645920"/>
                  <a:gd name="connsiteY1" fmla="*/ 0 h 1936865"/>
                  <a:gd name="connsiteX2" fmla="*/ 1560786 w 1645920"/>
                  <a:gd name="connsiteY2" fmla="*/ 98485 h 1936865"/>
                  <a:gd name="connsiteX0" fmla="*/ 0 w 1560786"/>
                  <a:gd name="connsiteY0" fmla="*/ 1841458 h 1841458"/>
                  <a:gd name="connsiteX1" fmla="*/ 1560786 w 1560786"/>
                  <a:gd name="connsiteY1" fmla="*/ 0 h 1841458"/>
                  <a:gd name="connsiteX2" fmla="*/ 1560786 w 1560786"/>
                  <a:gd name="connsiteY2" fmla="*/ 3078 h 1841458"/>
                  <a:gd name="connsiteX0" fmla="*/ 0 w 1688050"/>
                  <a:gd name="connsiteY0" fmla="*/ 1993112 h 1993112"/>
                  <a:gd name="connsiteX1" fmla="*/ 1560786 w 1688050"/>
                  <a:gd name="connsiteY1" fmla="*/ 151654 h 1993112"/>
                  <a:gd name="connsiteX2" fmla="*/ 1603353 w 1688050"/>
                  <a:gd name="connsiteY2" fmla="*/ 96256 h 1993112"/>
                  <a:gd name="connsiteX0" fmla="*/ 0 w 1703266"/>
                  <a:gd name="connsiteY0" fmla="*/ 2012836 h 2012836"/>
                  <a:gd name="connsiteX1" fmla="*/ 1582069 w 1703266"/>
                  <a:gd name="connsiteY1" fmla="*/ 143679 h 2012836"/>
                  <a:gd name="connsiteX2" fmla="*/ 1603353 w 1703266"/>
                  <a:gd name="connsiteY2" fmla="*/ 115980 h 2012836"/>
                  <a:gd name="connsiteX0" fmla="*/ 0 w 1742359"/>
                  <a:gd name="connsiteY0" fmla="*/ 2056933 h 2056933"/>
                  <a:gd name="connsiteX1" fmla="*/ 1633758 w 1742359"/>
                  <a:gd name="connsiteY1" fmla="*/ 129301 h 2056933"/>
                  <a:gd name="connsiteX2" fmla="*/ 1603353 w 1742359"/>
                  <a:gd name="connsiteY2" fmla="*/ 160077 h 2056933"/>
                  <a:gd name="connsiteX0" fmla="*/ 0 w 1660756"/>
                  <a:gd name="connsiteY0" fmla="*/ 1967720 h 1967720"/>
                  <a:gd name="connsiteX1" fmla="*/ 1557746 w 1660756"/>
                  <a:gd name="connsiteY1" fmla="*/ 123184 h 1967720"/>
                  <a:gd name="connsiteX2" fmla="*/ 1527341 w 1660756"/>
                  <a:gd name="connsiteY2" fmla="*/ 153960 h 1967720"/>
                  <a:gd name="connsiteX0" fmla="*/ 0 w 1536727"/>
                  <a:gd name="connsiteY0" fmla="*/ 1822342 h 1822342"/>
                  <a:gd name="connsiteX1" fmla="*/ 1442207 w 1536727"/>
                  <a:gd name="connsiteY1" fmla="*/ 113222 h 1822342"/>
                  <a:gd name="connsiteX2" fmla="*/ 1411802 w 1536727"/>
                  <a:gd name="connsiteY2" fmla="*/ 143998 h 1822342"/>
                  <a:gd name="connsiteX0" fmla="*/ 0 w 1592212"/>
                  <a:gd name="connsiteY0" fmla="*/ 1881813 h 1881813"/>
                  <a:gd name="connsiteX1" fmla="*/ 1493895 w 1592212"/>
                  <a:gd name="connsiteY1" fmla="*/ 117295 h 1881813"/>
                  <a:gd name="connsiteX2" fmla="*/ 1463490 w 1592212"/>
                  <a:gd name="connsiteY2" fmla="*/ 148071 h 1881813"/>
                  <a:gd name="connsiteX0" fmla="*/ 0 w 1693140"/>
                  <a:gd name="connsiteY0" fmla="*/ 1993593 h 1993593"/>
                  <a:gd name="connsiteX1" fmla="*/ 1615515 w 1693140"/>
                  <a:gd name="connsiteY1" fmla="*/ 93658 h 1993593"/>
                  <a:gd name="connsiteX2" fmla="*/ 1463490 w 1693140"/>
                  <a:gd name="connsiteY2" fmla="*/ 259851 h 1993593"/>
                  <a:gd name="connsiteX0" fmla="*/ 0 w 1615515"/>
                  <a:gd name="connsiteY0" fmla="*/ 1899935 h 1899935"/>
                  <a:gd name="connsiteX1" fmla="*/ 1615515 w 1615515"/>
                  <a:gd name="connsiteY1" fmla="*/ 0 h 1899935"/>
                  <a:gd name="connsiteX0" fmla="*/ 0 w 1639839"/>
                  <a:gd name="connsiteY0" fmla="*/ 1924556 h 1924556"/>
                  <a:gd name="connsiteX1" fmla="*/ 1639839 w 1639839"/>
                  <a:gd name="connsiteY1" fmla="*/ 0 h 1924556"/>
                  <a:gd name="connsiteX0" fmla="*/ 0 w 1585110"/>
                  <a:gd name="connsiteY0" fmla="*/ 1859925 h 1859925"/>
                  <a:gd name="connsiteX1" fmla="*/ 1585110 w 1585110"/>
                  <a:gd name="connsiteY1" fmla="*/ 0 h 1859925"/>
                  <a:gd name="connsiteX0" fmla="*/ 0 w 1652001"/>
                  <a:gd name="connsiteY0" fmla="*/ 1939944 h 1939944"/>
                  <a:gd name="connsiteX1" fmla="*/ 1652001 w 1652001"/>
                  <a:gd name="connsiteY1" fmla="*/ 0 h 1939944"/>
                  <a:gd name="connsiteX0" fmla="*/ 0 w 1621596"/>
                  <a:gd name="connsiteY0" fmla="*/ 1906090 h 1906090"/>
                  <a:gd name="connsiteX1" fmla="*/ 1621596 w 1621596"/>
                  <a:gd name="connsiteY1" fmla="*/ 0 h 1906090"/>
                  <a:gd name="connsiteX0" fmla="*/ 0 w 1585110"/>
                  <a:gd name="connsiteY0" fmla="*/ 1863003 h 1863003"/>
                  <a:gd name="connsiteX1" fmla="*/ 1585110 w 1585110"/>
                  <a:gd name="connsiteY1" fmla="*/ 0 h 1863003"/>
                  <a:gd name="connsiteX0" fmla="*/ 0 w 1661122"/>
                  <a:gd name="connsiteY0" fmla="*/ 1955332 h 1955332"/>
                  <a:gd name="connsiteX1" fmla="*/ 1661122 w 1661122"/>
                  <a:gd name="connsiteY1" fmla="*/ 0 h 1955332"/>
                  <a:gd name="connsiteX0" fmla="*/ 0 w 1703689"/>
                  <a:gd name="connsiteY0" fmla="*/ 2004574 h 2004574"/>
                  <a:gd name="connsiteX1" fmla="*/ 1703689 w 1703689"/>
                  <a:gd name="connsiteY1" fmla="*/ 0 h 2004574"/>
                  <a:gd name="connsiteX0" fmla="*/ 0 w 1746256"/>
                  <a:gd name="connsiteY0" fmla="*/ 2059972 h 2059972"/>
                  <a:gd name="connsiteX1" fmla="*/ 1746256 w 1746256"/>
                  <a:gd name="connsiteY1" fmla="*/ 0 h 2059972"/>
                  <a:gd name="connsiteX0" fmla="*/ 0 w 1837471"/>
                  <a:gd name="connsiteY0" fmla="*/ 2167690 h 2167690"/>
                  <a:gd name="connsiteX1" fmla="*/ 1837471 w 1837471"/>
                  <a:gd name="connsiteY1" fmla="*/ 0 h 2167690"/>
                  <a:gd name="connsiteX0" fmla="*/ 0 w 1688487"/>
                  <a:gd name="connsiteY0" fmla="*/ 1992264 h 1992264"/>
                  <a:gd name="connsiteX1" fmla="*/ 1688487 w 1688487"/>
                  <a:gd name="connsiteY1" fmla="*/ 0 h 1992264"/>
                  <a:gd name="connsiteX0" fmla="*/ 0 w 1503017"/>
                  <a:gd name="connsiteY0" fmla="*/ 2106137 h 2106137"/>
                  <a:gd name="connsiteX1" fmla="*/ 1503017 w 1503017"/>
                  <a:gd name="connsiteY1" fmla="*/ 0 h 2106137"/>
                  <a:gd name="connsiteX0" fmla="*/ 0 w 1455653"/>
                  <a:gd name="connsiteY0" fmla="*/ 2013318 h 2013318"/>
                  <a:gd name="connsiteX1" fmla="*/ 1455653 w 1455653"/>
                  <a:gd name="connsiteY1" fmla="*/ 0 h 2013318"/>
                  <a:gd name="connsiteX0" fmla="*/ 0 w 1503017"/>
                  <a:gd name="connsiteY0" fmla="*/ 1943704 h 1943704"/>
                  <a:gd name="connsiteX1" fmla="*/ 1503017 w 1503017"/>
                  <a:gd name="connsiteY1" fmla="*/ 0 h 1943704"/>
                  <a:gd name="connsiteX0" fmla="*/ 0 w 1574063"/>
                  <a:gd name="connsiteY0" fmla="*/ 1978515 h 1978515"/>
                  <a:gd name="connsiteX1" fmla="*/ 1574063 w 1574063"/>
                  <a:gd name="connsiteY1" fmla="*/ 0 h 1978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4063" h="1978515">
                    <a:moveTo>
                      <a:pt x="0" y="1978515"/>
                    </a:moveTo>
                    <a:lnTo>
                      <a:pt x="1574063" y="0"/>
                    </a:lnTo>
                  </a:path>
                </a:pathLst>
              </a:custGeom>
              <a:noFill/>
              <a:ln w="127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889942" y="3589020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773449" y="3728167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444731" y="4121749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>
              <a:xfrm>
                <a:off x="388620" y="4167469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>
              <a:xfrm>
                <a:off x="297180" y="4315691"/>
                <a:ext cx="3441469" cy="1429789"/>
              </a:xfrm>
              <a:custGeom>
                <a:avLst/>
                <a:gdLst>
                  <a:gd name="connsiteX0" fmla="*/ 0 w 3441469"/>
                  <a:gd name="connsiteY0" fmla="*/ 0 h 1429789"/>
                  <a:gd name="connsiteX1" fmla="*/ 3441469 w 3441469"/>
                  <a:gd name="connsiteY1" fmla="*/ 1429789 h 1429789"/>
                  <a:gd name="connsiteX2" fmla="*/ 3441469 w 3441469"/>
                  <a:gd name="connsiteY2" fmla="*/ 1429789 h 1429789"/>
                  <a:gd name="connsiteX3" fmla="*/ 3441469 w 3441469"/>
                  <a:gd name="connsiteY3" fmla="*/ 1429789 h 1429789"/>
                  <a:gd name="connsiteX4" fmla="*/ 3441469 w 3441469"/>
                  <a:gd name="connsiteY4" fmla="*/ 1429789 h 1429789"/>
                  <a:gd name="connsiteX5" fmla="*/ 3441469 w 3441469"/>
                  <a:gd name="connsiteY5" fmla="*/ 1429789 h 142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1429789">
                    <a:moveTo>
                      <a:pt x="0" y="0"/>
                    </a:move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  <a:lnTo>
                      <a:pt x="3441469" y="1429789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853440" y="3113008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986595" y="295987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004060" y="2720340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193411" y="2926081"/>
                <a:ext cx="9258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082040" y="3314700"/>
                <a:ext cx="9258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1188720" y="3192780"/>
                <a:ext cx="9258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856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28600" y="1600200"/>
            <a:ext cx="7559944" cy="2555477"/>
            <a:chOff x="228600" y="1600200"/>
            <a:chExt cx="7559944" cy="2555477"/>
          </a:xfrm>
        </p:grpSpPr>
        <p:grpSp>
          <p:nvGrpSpPr>
            <p:cNvPr id="51" name="Group 50"/>
            <p:cNvGrpSpPr/>
            <p:nvPr/>
          </p:nvGrpSpPr>
          <p:grpSpPr>
            <a:xfrm>
              <a:off x="228600" y="1600200"/>
              <a:ext cx="7559944" cy="2555477"/>
              <a:chOff x="228600" y="1600200"/>
              <a:chExt cx="7559944" cy="2555477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685800" y="3429000"/>
                <a:ext cx="6934200" cy="0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Freeform 5"/>
              <p:cNvSpPr/>
              <p:nvPr/>
            </p:nvSpPr>
            <p:spPr>
              <a:xfrm rot="21432035">
                <a:off x="1131427" y="2991870"/>
                <a:ext cx="5966787" cy="575524"/>
              </a:xfrm>
              <a:custGeom>
                <a:avLst/>
                <a:gdLst>
                  <a:gd name="connsiteX0" fmla="*/ 0 w 5707380"/>
                  <a:gd name="connsiteY0" fmla="*/ 556327 h 586807"/>
                  <a:gd name="connsiteX1" fmla="*/ 1478280 w 5707380"/>
                  <a:gd name="connsiteY1" fmla="*/ 67 h 586807"/>
                  <a:gd name="connsiteX2" fmla="*/ 5707380 w 5707380"/>
                  <a:gd name="connsiteY2" fmla="*/ 586807 h 586807"/>
                  <a:gd name="connsiteX3" fmla="*/ 5707380 w 5707380"/>
                  <a:gd name="connsiteY3" fmla="*/ 586807 h 586807"/>
                  <a:gd name="connsiteX4" fmla="*/ 5707380 w 5707380"/>
                  <a:gd name="connsiteY4" fmla="*/ 586807 h 586807"/>
                  <a:gd name="connsiteX5" fmla="*/ 5707380 w 5707380"/>
                  <a:gd name="connsiteY5" fmla="*/ 586807 h 586807"/>
                  <a:gd name="connsiteX0" fmla="*/ 0 w 5745480"/>
                  <a:gd name="connsiteY0" fmla="*/ 601989 h 601989"/>
                  <a:gd name="connsiteX1" fmla="*/ 1516380 w 5745480"/>
                  <a:gd name="connsiteY1" fmla="*/ 9 h 601989"/>
                  <a:gd name="connsiteX2" fmla="*/ 5745480 w 5745480"/>
                  <a:gd name="connsiteY2" fmla="*/ 586749 h 601989"/>
                  <a:gd name="connsiteX3" fmla="*/ 5745480 w 5745480"/>
                  <a:gd name="connsiteY3" fmla="*/ 586749 h 601989"/>
                  <a:gd name="connsiteX4" fmla="*/ 5745480 w 5745480"/>
                  <a:gd name="connsiteY4" fmla="*/ 586749 h 601989"/>
                  <a:gd name="connsiteX5" fmla="*/ 5745480 w 5745480"/>
                  <a:gd name="connsiteY5" fmla="*/ 586749 h 601989"/>
                  <a:gd name="connsiteX0" fmla="*/ 0 w 5745480"/>
                  <a:gd name="connsiteY0" fmla="*/ 487693 h 487693"/>
                  <a:gd name="connsiteX1" fmla="*/ 990600 w 5745480"/>
                  <a:gd name="connsiteY1" fmla="*/ 13 h 487693"/>
                  <a:gd name="connsiteX2" fmla="*/ 5745480 w 5745480"/>
                  <a:gd name="connsiteY2" fmla="*/ 472453 h 487693"/>
                  <a:gd name="connsiteX3" fmla="*/ 5745480 w 5745480"/>
                  <a:gd name="connsiteY3" fmla="*/ 472453 h 487693"/>
                  <a:gd name="connsiteX4" fmla="*/ 5745480 w 5745480"/>
                  <a:gd name="connsiteY4" fmla="*/ 472453 h 487693"/>
                  <a:gd name="connsiteX5" fmla="*/ 5745480 w 5745480"/>
                  <a:gd name="connsiteY5" fmla="*/ 472453 h 487693"/>
                  <a:gd name="connsiteX0" fmla="*/ 0 w 5745480"/>
                  <a:gd name="connsiteY0" fmla="*/ 487693 h 487693"/>
                  <a:gd name="connsiteX1" fmla="*/ 990600 w 5745480"/>
                  <a:gd name="connsiteY1" fmla="*/ 13 h 487693"/>
                  <a:gd name="connsiteX2" fmla="*/ 5745480 w 5745480"/>
                  <a:gd name="connsiteY2" fmla="*/ 472453 h 487693"/>
                  <a:gd name="connsiteX3" fmla="*/ 5745480 w 5745480"/>
                  <a:gd name="connsiteY3" fmla="*/ 472453 h 487693"/>
                  <a:gd name="connsiteX4" fmla="*/ 5745480 w 5745480"/>
                  <a:gd name="connsiteY4" fmla="*/ 472453 h 487693"/>
                  <a:gd name="connsiteX5" fmla="*/ 5745480 w 5745480"/>
                  <a:gd name="connsiteY5" fmla="*/ 472453 h 487693"/>
                  <a:gd name="connsiteX0" fmla="*/ 0 w 5760510"/>
                  <a:gd name="connsiteY0" fmla="*/ 355084 h 473562"/>
                  <a:gd name="connsiteX1" fmla="*/ 1005630 w 5760510"/>
                  <a:gd name="connsiteY1" fmla="*/ 1123 h 473562"/>
                  <a:gd name="connsiteX2" fmla="*/ 5760510 w 5760510"/>
                  <a:gd name="connsiteY2" fmla="*/ 473563 h 473562"/>
                  <a:gd name="connsiteX3" fmla="*/ 5760510 w 5760510"/>
                  <a:gd name="connsiteY3" fmla="*/ 473563 h 473562"/>
                  <a:gd name="connsiteX4" fmla="*/ 5760510 w 5760510"/>
                  <a:gd name="connsiteY4" fmla="*/ 473563 h 473562"/>
                  <a:gd name="connsiteX5" fmla="*/ 5760510 w 5760510"/>
                  <a:gd name="connsiteY5" fmla="*/ 473563 h 473562"/>
                  <a:gd name="connsiteX0" fmla="*/ 0 w 5752995"/>
                  <a:gd name="connsiteY0" fmla="*/ 378236 h 473118"/>
                  <a:gd name="connsiteX1" fmla="*/ 998115 w 5752995"/>
                  <a:gd name="connsiteY1" fmla="*/ 678 h 473118"/>
                  <a:gd name="connsiteX2" fmla="*/ 5752995 w 5752995"/>
                  <a:gd name="connsiteY2" fmla="*/ 473118 h 473118"/>
                  <a:gd name="connsiteX3" fmla="*/ 5752995 w 5752995"/>
                  <a:gd name="connsiteY3" fmla="*/ 473118 h 473118"/>
                  <a:gd name="connsiteX4" fmla="*/ 5752995 w 5752995"/>
                  <a:gd name="connsiteY4" fmla="*/ 473118 h 473118"/>
                  <a:gd name="connsiteX5" fmla="*/ 5752995 w 5752995"/>
                  <a:gd name="connsiteY5" fmla="*/ 473118 h 473118"/>
                  <a:gd name="connsiteX0" fmla="*/ 0 w 5722936"/>
                  <a:gd name="connsiteY0" fmla="*/ 370502 h 473250"/>
                  <a:gd name="connsiteX1" fmla="*/ 968056 w 5722936"/>
                  <a:gd name="connsiteY1" fmla="*/ 810 h 473250"/>
                  <a:gd name="connsiteX2" fmla="*/ 5722936 w 5722936"/>
                  <a:gd name="connsiteY2" fmla="*/ 473250 h 473250"/>
                  <a:gd name="connsiteX3" fmla="*/ 5722936 w 5722936"/>
                  <a:gd name="connsiteY3" fmla="*/ 473250 h 473250"/>
                  <a:gd name="connsiteX4" fmla="*/ 5722936 w 5722936"/>
                  <a:gd name="connsiteY4" fmla="*/ 473250 h 473250"/>
                  <a:gd name="connsiteX5" fmla="*/ 5722936 w 5722936"/>
                  <a:gd name="connsiteY5" fmla="*/ 473250 h 473250"/>
                  <a:gd name="connsiteX0" fmla="*/ 0 w 5722936"/>
                  <a:gd name="connsiteY0" fmla="*/ 331310 h 434058"/>
                  <a:gd name="connsiteX1" fmla="*/ 1193502 w 5722936"/>
                  <a:gd name="connsiteY1" fmla="*/ 947 h 434058"/>
                  <a:gd name="connsiteX2" fmla="*/ 5722936 w 5722936"/>
                  <a:gd name="connsiteY2" fmla="*/ 434058 h 434058"/>
                  <a:gd name="connsiteX3" fmla="*/ 5722936 w 5722936"/>
                  <a:gd name="connsiteY3" fmla="*/ 434058 h 434058"/>
                  <a:gd name="connsiteX4" fmla="*/ 5722936 w 5722936"/>
                  <a:gd name="connsiteY4" fmla="*/ 434058 h 434058"/>
                  <a:gd name="connsiteX5" fmla="*/ 5722936 w 5722936"/>
                  <a:gd name="connsiteY5" fmla="*/ 434058 h 434058"/>
                  <a:gd name="connsiteX0" fmla="*/ 0 w 5722936"/>
                  <a:gd name="connsiteY0" fmla="*/ 425427 h 528175"/>
                  <a:gd name="connsiteX1" fmla="*/ 1238591 w 5722936"/>
                  <a:gd name="connsiteY1" fmla="*/ 674 h 528175"/>
                  <a:gd name="connsiteX2" fmla="*/ 5722936 w 5722936"/>
                  <a:gd name="connsiteY2" fmla="*/ 528175 h 528175"/>
                  <a:gd name="connsiteX3" fmla="*/ 5722936 w 5722936"/>
                  <a:gd name="connsiteY3" fmla="*/ 528175 h 528175"/>
                  <a:gd name="connsiteX4" fmla="*/ 5722936 w 5722936"/>
                  <a:gd name="connsiteY4" fmla="*/ 528175 h 528175"/>
                  <a:gd name="connsiteX5" fmla="*/ 5722936 w 5722936"/>
                  <a:gd name="connsiteY5" fmla="*/ 528175 h 528175"/>
                  <a:gd name="connsiteX0" fmla="*/ 0 w 5794320"/>
                  <a:gd name="connsiteY0" fmla="*/ 425427 h 784278"/>
                  <a:gd name="connsiteX1" fmla="*/ 1238591 w 5794320"/>
                  <a:gd name="connsiteY1" fmla="*/ 674 h 784278"/>
                  <a:gd name="connsiteX2" fmla="*/ 5722936 w 5794320"/>
                  <a:gd name="connsiteY2" fmla="*/ 528175 h 784278"/>
                  <a:gd name="connsiteX3" fmla="*/ 5722936 w 5794320"/>
                  <a:gd name="connsiteY3" fmla="*/ 528175 h 784278"/>
                  <a:gd name="connsiteX4" fmla="*/ 5722936 w 5794320"/>
                  <a:gd name="connsiteY4" fmla="*/ 528175 h 784278"/>
                  <a:gd name="connsiteX5" fmla="*/ 5794320 w 5794320"/>
                  <a:gd name="connsiteY5" fmla="*/ 784278 h 784278"/>
                  <a:gd name="connsiteX0" fmla="*/ 0 w 5794320"/>
                  <a:gd name="connsiteY0" fmla="*/ 425427 h 784278"/>
                  <a:gd name="connsiteX1" fmla="*/ 1238591 w 5794320"/>
                  <a:gd name="connsiteY1" fmla="*/ 674 h 784278"/>
                  <a:gd name="connsiteX2" fmla="*/ 5722936 w 5794320"/>
                  <a:gd name="connsiteY2" fmla="*/ 528175 h 784278"/>
                  <a:gd name="connsiteX3" fmla="*/ 5722936 w 5794320"/>
                  <a:gd name="connsiteY3" fmla="*/ 528175 h 784278"/>
                  <a:gd name="connsiteX4" fmla="*/ 5794320 w 5794320"/>
                  <a:gd name="connsiteY4" fmla="*/ 784278 h 784278"/>
                  <a:gd name="connsiteX0" fmla="*/ 0 w 5794320"/>
                  <a:gd name="connsiteY0" fmla="*/ 425427 h 784278"/>
                  <a:gd name="connsiteX1" fmla="*/ 1238591 w 5794320"/>
                  <a:gd name="connsiteY1" fmla="*/ 674 h 784278"/>
                  <a:gd name="connsiteX2" fmla="*/ 5722936 w 5794320"/>
                  <a:gd name="connsiteY2" fmla="*/ 528175 h 784278"/>
                  <a:gd name="connsiteX3" fmla="*/ 5794320 w 5794320"/>
                  <a:gd name="connsiteY3" fmla="*/ 784278 h 784278"/>
                  <a:gd name="connsiteX0" fmla="*/ 0 w 5794320"/>
                  <a:gd name="connsiteY0" fmla="*/ 431462 h 790313"/>
                  <a:gd name="connsiteX1" fmla="*/ 1238591 w 5794320"/>
                  <a:gd name="connsiteY1" fmla="*/ 6709 h 790313"/>
                  <a:gd name="connsiteX2" fmla="*/ 5794320 w 5794320"/>
                  <a:gd name="connsiteY2" fmla="*/ 790313 h 790313"/>
                  <a:gd name="connsiteX0" fmla="*/ 0 w 5836104"/>
                  <a:gd name="connsiteY0" fmla="*/ 363903 h 794662"/>
                  <a:gd name="connsiteX1" fmla="*/ 1280375 w 5836104"/>
                  <a:gd name="connsiteY1" fmla="*/ 11058 h 794662"/>
                  <a:gd name="connsiteX2" fmla="*/ 5836104 w 5836104"/>
                  <a:gd name="connsiteY2" fmla="*/ 794662 h 794662"/>
                  <a:gd name="connsiteX0" fmla="*/ 0 w 5846833"/>
                  <a:gd name="connsiteY0" fmla="*/ 437246 h 790020"/>
                  <a:gd name="connsiteX1" fmla="*/ 1291104 w 5846833"/>
                  <a:gd name="connsiteY1" fmla="*/ 6416 h 790020"/>
                  <a:gd name="connsiteX2" fmla="*/ 5846833 w 5846833"/>
                  <a:gd name="connsiteY2" fmla="*/ 790020 h 790020"/>
                  <a:gd name="connsiteX0" fmla="*/ 0 w 5846833"/>
                  <a:gd name="connsiteY0" fmla="*/ 333656 h 686430"/>
                  <a:gd name="connsiteX1" fmla="*/ 1309082 w 5846833"/>
                  <a:gd name="connsiteY1" fmla="*/ 8651 h 686430"/>
                  <a:gd name="connsiteX2" fmla="*/ 5846833 w 5846833"/>
                  <a:gd name="connsiteY2" fmla="*/ 686430 h 686430"/>
                  <a:gd name="connsiteX0" fmla="*/ 0 w 5840477"/>
                  <a:gd name="connsiteY0" fmla="*/ 332597 h 658808"/>
                  <a:gd name="connsiteX1" fmla="*/ 1309082 w 5840477"/>
                  <a:gd name="connsiteY1" fmla="*/ 7592 h 658808"/>
                  <a:gd name="connsiteX2" fmla="*/ 5840477 w 5840477"/>
                  <a:gd name="connsiteY2" fmla="*/ 658808 h 658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40477" h="658808">
                    <a:moveTo>
                      <a:pt x="0" y="332597"/>
                    </a:moveTo>
                    <a:cubicBezTo>
                      <a:pt x="12065" y="204327"/>
                      <a:pt x="335669" y="-46777"/>
                      <a:pt x="1309082" y="7592"/>
                    </a:cubicBezTo>
                    <a:cubicBezTo>
                      <a:pt x="2282495" y="61961"/>
                      <a:pt x="4891367" y="495557"/>
                      <a:pt x="5840477" y="658808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rot="21432035" flipH="1" flipV="1">
                <a:off x="710158" y="2682314"/>
                <a:ext cx="6629400" cy="91675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H="1">
                <a:off x="4572000" y="3279990"/>
                <a:ext cx="1064518" cy="875687"/>
              </a:xfrm>
              <a:prstGeom prst="straightConnector1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Freeform 12"/>
              <p:cNvSpPr/>
              <p:nvPr/>
            </p:nvSpPr>
            <p:spPr>
              <a:xfrm rot="21319576">
                <a:off x="1116747" y="2566328"/>
                <a:ext cx="5972750" cy="1110589"/>
              </a:xfrm>
              <a:custGeom>
                <a:avLst/>
                <a:gdLst>
                  <a:gd name="connsiteX0" fmla="*/ 19305 w 5759200"/>
                  <a:gd name="connsiteY0" fmla="*/ 911201 h 1052552"/>
                  <a:gd name="connsiteX1" fmla="*/ 377445 w 5759200"/>
                  <a:gd name="connsiteY1" fmla="*/ 149201 h 1052552"/>
                  <a:gd name="connsiteX2" fmla="*/ 2640585 w 5759200"/>
                  <a:gd name="connsiteY2" fmla="*/ 65381 h 1052552"/>
                  <a:gd name="connsiteX3" fmla="*/ 5757165 w 5759200"/>
                  <a:gd name="connsiteY3" fmla="*/ 895961 h 1052552"/>
                  <a:gd name="connsiteX4" fmla="*/ 2160525 w 5759200"/>
                  <a:gd name="connsiteY4" fmla="*/ 674981 h 1052552"/>
                  <a:gd name="connsiteX5" fmla="*/ 567945 w 5759200"/>
                  <a:gd name="connsiteY5" fmla="*/ 1033121 h 1052552"/>
                  <a:gd name="connsiteX6" fmla="*/ 19305 w 5759200"/>
                  <a:gd name="connsiteY6" fmla="*/ 911201 h 1052552"/>
                  <a:gd name="connsiteX0" fmla="*/ 85969 w 5825864"/>
                  <a:gd name="connsiteY0" fmla="*/ 911201 h 932075"/>
                  <a:gd name="connsiteX1" fmla="*/ 444109 w 5825864"/>
                  <a:gd name="connsiteY1" fmla="*/ 149201 h 932075"/>
                  <a:gd name="connsiteX2" fmla="*/ 2707249 w 5825864"/>
                  <a:gd name="connsiteY2" fmla="*/ 65381 h 932075"/>
                  <a:gd name="connsiteX3" fmla="*/ 5823829 w 5825864"/>
                  <a:gd name="connsiteY3" fmla="*/ 895961 h 932075"/>
                  <a:gd name="connsiteX4" fmla="*/ 2227189 w 5825864"/>
                  <a:gd name="connsiteY4" fmla="*/ 674981 h 932075"/>
                  <a:gd name="connsiteX5" fmla="*/ 1541389 w 5825864"/>
                  <a:gd name="connsiteY5" fmla="*/ 713081 h 932075"/>
                  <a:gd name="connsiteX6" fmla="*/ 85969 w 5825864"/>
                  <a:gd name="connsiteY6" fmla="*/ 911201 h 932075"/>
                  <a:gd name="connsiteX0" fmla="*/ 83158 w 5823053"/>
                  <a:gd name="connsiteY0" fmla="*/ 911201 h 935011"/>
                  <a:gd name="connsiteX1" fmla="*/ 441298 w 5823053"/>
                  <a:gd name="connsiteY1" fmla="*/ 149201 h 935011"/>
                  <a:gd name="connsiteX2" fmla="*/ 2704438 w 5823053"/>
                  <a:gd name="connsiteY2" fmla="*/ 65381 h 935011"/>
                  <a:gd name="connsiteX3" fmla="*/ 5821018 w 5823053"/>
                  <a:gd name="connsiteY3" fmla="*/ 895961 h 935011"/>
                  <a:gd name="connsiteX4" fmla="*/ 2224378 w 5823053"/>
                  <a:gd name="connsiteY4" fmla="*/ 674981 h 935011"/>
                  <a:gd name="connsiteX5" fmla="*/ 1500478 w 5823053"/>
                  <a:gd name="connsiteY5" fmla="*/ 735941 h 935011"/>
                  <a:gd name="connsiteX6" fmla="*/ 83158 w 5823053"/>
                  <a:gd name="connsiteY6" fmla="*/ 911201 h 935011"/>
                  <a:gd name="connsiteX0" fmla="*/ 83158 w 5823053"/>
                  <a:gd name="connsiteY0" fmla="*/ 911201 h 941138"/>
                  <a:gd name="connsiteX1" fmla="*/ 441298 w 5823053"/>
                  <a:gd name="connsiteY1" fmla="*/ 149201 h 941138"/>
                  <a:gd name="connsiteX2" fmla="*/ 2704438 w 5823053"/>
                  <a:gd name="connsiteY2" fmla="*/ 65381 h 941138"/>
                  <a:gd name="connsiteX3" fmla="*/ 5821018 w 5823053"/>
                  <a:gd name="connsiteY3" fmla="*/ 895961 h 941138"/>
                  <a:gd name="connsiteX4" fmla="*/ 2224378 w 5823053"/>
                  <a:gd name="connsiteY4" fmla="*/ 674981 h 941138"/>
                  <a:gd name="connsiteX5" fmla="*/ 1500478 w 5823053"/>
                  <a:gd name="connsiteY5" fmla="*/ 735941 h 941138"/>
                  <a:gd name="connsiteX6" fmla="*/ 83158 w 5823053"/>
                  <a:gd name="connsiteY6" fmla="*/ 911201 h 941138"/>
                  <a:gd name="connsiteX0" fmla="*/ 83158 w 5823053"/>
                  <a:gd name="connsiteY0" fmla="*/ 911201 h 941138"/>
                  <a:gd name="connsiteX1" fmla="*/ 441298 w 5823053"/>
                  <a:gd name="connsiteY1" fmla="*/ 149201 h 941138"/>
                  <a:gd name="connsiteX2" fmla="*/ 2704438 w 5823053"/>
                  <a:gd name="connsiteY2" fmla="*/ 65381 h 941138"/>
                  <a:gd name="connsiteX3" fmla="*/ 5821018 w 5823053"/>
                  <a:gd name="connsiteY3" fmla="*/ 895961 h 941138"/>
                  <a:gd name="connsiteX4" fmla="*/ 2224378 w 5823053"/>
                  <a:gd name="connsiteY4" fmla="*/ 674981 h 941138"/>
                  <a:gd name="connsiteX5" fmla="*/ 1500478 w 5823053"/>
                  <a:gd name="connsiteY5" fmla="*/ 735941 h 941138"/>
                  <a:gd name="connsiteX6" fmla="*/ 83158 w 5823053"/>
                  <a:gd name="connsiteY6" fmla="*/ 911201 h 941138"/>
                  <a:gd name="connsiteX0" fmla="*/ 83158 w 5823053"/>
                  <a:gd name="connsiteY0" fmla="*/ 911201 h 941138"/>
                  <a:gd name="connsiteX1" fmla="*/ 441298 w 5823053"/>
                  <a:gd name="connsiteY1" fmla="*/ 149201 h 941138"/>
                  <a:gd name="connsiteX2" fmla="*/ 2704438 w 5823053"/>
                  <a:gd name="connsiteY2" fmla="*/ 65381 h 941138"/>
                  <a:gd name="connsiteX3" fmla="*/ 5821018 w 5823053"/>
                  <a:gd name="connsiteY3" fmla="*/ 895961 h 941138"/>
                  <a:gd name="connsiteX4" fmla="*/ 2224378 w 5823053"/>
                  <a:gd name="connsiteY4" fmla="*/ 674981 h 941138"/>
                  <a:gd name="connsiteX5" fmla="*/ 1500478 w 5823053"/>
                  <a:gd name="connsiteY5" fmla="*/ 735941 h 941138"/>
                  <a:gd name="connsiteX6" fmla="*/ 83158 w 5823053"/>
                  <a:gd name="connsiteY6" fmla="*/ 911201 h 941138"/>
                  <a:gd name="connsiteX0" fmla="*/ 83158 w 5832782"/>
                  <a:gd name="connsiteY0" fmla="*/ 911201 h 932500"/>
                  <a:gd name="connsiteX1" fmla="*/ 441298 w 5832782"/>
                  <a:gd name="connsiteY1" fmla="*/ 149201 h 932500"/>
                  <a:gd name="connsiteX2" fmla="*/ 2704438 w 5832782"/>
                  <a:gd name="connsiteY2" fmla="*/ 65381 h 932500"/>
                  <a:gd name="connsiteX3" fmla="*/ 5821018 w 5832782"/>
                  <a:gd name="connsiteY3" fmla="*/ 895961 h 932500"/>
                  <a:gd name="connsiteX4" fmla="*/ 1500478 w 5832782"/>
                  <a:gd name="connsiteY4" fmla="*/ 735941 h 932500"/>
                  <a:gd name="connsiteX5" fmla="*/ 83158 w 5832782"/>
                  <a:gd name="connsiteY5" fmla="*/ 911201 h 932500"/>
                  <a:gd name="connsiteX0" fmla="*/ 83158 w 5832782"/>
                  <a:gd name="connsiteY0" fmla="*/ 863575 h 921391"/>
                  <a:gd name="connsiteX1" fmla="*/ 441298 w 5832782"/>
                  <a:gd name="connsiteY1" fmla="*/ 147295 h 921391"/>
                  <a:gd name="connsiteX2" fmla="*/ 2704438 w 5832782"/>
                  <a:gd name="connsiteY2" fmla="*/ 63475 h 921391"/>
                  <a:gd name="connsiteX3" fmla="*/ 5821018 w 5832782"/>
                  <a:gd name="connsiteY3" fmla="*/ 894055 h 921391"/>
                  <a:gd name="connsiteX4" fmla="*/ 1500478 w 5832782"/>
                  <a:gd name="connsiteY4" fmla="*/ 734035 h 921391"/>
                  <a:gd name="connsiteX5" fmla="*/ 83158 w 5832782"/>
                  <a:gd name="connsiteY5" fmla="*/ 863575 h 921391"/>
                  <a:gd name="connsiteX0" fmla="*/ 86259 w 5838089"/>
                  <a:gd name="connsiteY0" fmla="*/ 795390 h 847050"/>
                  <a:gd name="connsiteX1" fmla="*/ 444399 w 5838089"/>
                  <a:gd name="connsiteY1" fmla="*/ 79110 h 847050"/>
                  <a:gd name="connsiteX2" fmla="*/ 2798979 w 5838089"/>
                  <a:gd name="connsiteY2" fmla="*/ 101970 h 847050"/>
                  <a:gd name="connsiteX3" fmla="*/ 5824119 w 5838089"/>
                  <a:gd name="connsiteY3" fmla="*/ 825870 h 847050"/>
                  <a:gd name="connsiteX4" fmla="*/ 1503579 w 5838089"/>
                  <a:gd name="connsiteY4" fmla="*/ 665850 h 847050"/>
                  <a:gd name="connsiteX5" fmla="*/ 86259 w 5838089"/>
                  <a:gd name="connsiteY5" fmla="*/ 795390 h 847050"/>
                  <a:gd name="connsiteX0" fmla="*/ 119278 w 5871192"/>
                  <a:gd name="connsiteY0" fmla="*/ 810076 h 861736"/>
                  <a:gd name="connsiteX1" fmla="*/ 385978 w 5871192"/>
                  <a:gd name="connsiteY1" fmla="*/ 70936 h 861736"/>
                  <a:gd name="connsiteX2" fmla="*/ 2831998 w 5871192"/>
                  <a:gd name="connsiteY2" fmla="*/ 116656 h 861736"/>
                  <a:gd name="connsiteX3" fmla="*/ 5857138 w 5871192"/>
                  <a:gd name="connsiteY3" fmla="*/ 840556 h 861736"/>
                  <a:gd name="connsiteX4" fmla="*/ 1536598 w 5871192"/>
                  <a:gd name="connsiteY4" fmla="*/ 680536 h 861736"/>
                  <a:gd name="connsiteX5" fmla="*/ 119278 w 5871192"/>
                  <a:gd name="connsiteY5" fmla="*/ 810076 h 861736"/>
                  <a:gd name="connsiteX0" fmla="*/ 119278 w 5961162"/>
                  <a:gd name="connsiteY0" fmla="*/ 819780 h 1044444"/>
                  <a:gd name="connsiteX1" fmla="*/ 385978 w 5961162"/>
                  <a:gd name="connsiteY1" fmla="*/ 80640 h 1044444"/>
                  <a:gd name="connsiteX2" fmla="*/ 2831998 w 5961162"/>
                  <a:gd name="connsiteY2" fmla="*/ 126360 h 1044444"/>
                  <a:gd name="connsiteX3" fmla="*/ 5947520 w 5961162"/>
                  <a:gd name="connsiteY3" fmla="*/ 1030149 h 1044444"/>
                  <a:gd name="connsiteX4" fmla="*/ 1536598 w 5961162"/>
                  <a:gd name="connsiteY4" fmla="*/ 690240 h 1044444"/>
                  <a:gd name="connsiteX5" fmla="*/ 119278 w 5961162"/>
                  <a:gd name="connsiteY5" fmla="*/ 819780 h 1044444"/>
                  <a:gd name="connsiteX0" fmla="*/ 109251 w 5987701"/>
                  <a:gd name="connsiteY0" fmla="*/ 785301 h 1042430"/>
                  <a:gd name="connsiteX1" fmla="*/ 412517 w 5987701"/>
                  <a:gd name="connsiteY1" fmla="*/ 78465 h 1042430"/>
                  <a:gd name="connsiteX2" fmla="*/ 2858537 w 5987701"/>
                  <a:gd name="connsiteY2" fmla="*/ 124185 h 1042430"/>
                  <a:gd name="connsiteX3" fmla="*/ 5974059 w 5987701"/>
                  <a:gd name="connsiteY3" fmla="*/ 1027974 h 1042430"/>
                  <a:gd name="connsiteX4" fmla="*/ 1563137 w 5987701"/>
                  <a:gd name="connsiteY4" fmla="*/ 688065 h 1042430"/>
                  <a:gd name="connsiteX5" fmla="*/ 109251 w 5987701"/>
                  <a:gd name="connsiteY5" fmla="*/ 785301 h 1042430"/>
                  <a:gd name="connsiteX0" fmla="*/ 106843 w 5985288"/>
                  <a:gd name="connsiteY0" fmla="*/ 771588 h 1028717"/>
                  <a:gd name="connsiteX1" fmla="*/ 416604 w 5985288"/>
                  <a:gd name="connsiteY1" fmla="*/ 87957 h 1028717"/>
                  <a:gd name="connsiteX2" fmla="*/ 2856129 w 5985288"/>
                  <a:gd name="connsiteY2" fmla="*/ 110472 h 1028717"/>
                  <a:gd name="connsiteX3" fmla="*/ 5971651 w 5985288"/>
                  <a:gd name="connsiteY3" fmla="*/ 1014261 h 1028717"/>
                  <a:gd name="connsiteX4" fmla="*/ 1560729 w 5985288"/>
                  <a:gd name="connsiteY4" fmla="*/ 674352 h 1028717"/>
                  <a:gd name="connsiteX5" fmla="*/ 106843 w 5985288"/>
                  <a:gd name="connsiteY5" fmla="*/ 771588 h 1028717"/>
                  <a:gd name="connsiteX0" fmla="*/ 106843 w 5963366"/>
                  <a:gd name="connsiteY0" fmla="*/ 776786 h 1114328"/>
                  <a:gd name="connsiteX1" fmla="*/ 416604 w 5963366"/>
                  <a:gd name="connsiteY1" fmla="*/ 93155 h 1114328"/>
                  <a:gd name="connsiteX2" fmla="*/ 2856129 w 5963366"/>
                  <a:gd name="connsiteY2" fmla="*/ 115670 h 1114328"/>
                  <a:gd name="connsiteX3" fmla="*/ 5949631 w 5963366"/>
                  <a:gd name="connsiteY3" fmla="*/ 1101758 h 1114328"/>
                  <a:gd name="connsiteX4" fmla="*/ 1560729 w 5963366"/>
                  <a:gd name="connsiteY4" fmla="*/ 679550 h 1114328"/>
                  <a:gd name="connsiteX5" fmla="*/ 106843 w 5963366"/>
                  <a:gd name="connsiteY5" fmla="*/ 776786 h 1114328"/>
                  <a:gd name="connsiteX0" fmla="*/ 112578 w 5972781"/>
                  <a:gd name="connsiteY0" fmla="*/ 724975 h 1058332"/>
                  <a:gd name="connsiteX1" fmla="*/ 422339 w 5972781"/>
                  <a:gd name="connsiteY1" fmla="*/ 41344 h 1058332"/>
                  <a:gd name="connsiteX2" fmla="*/ 2997470 w 5972781"/>
                  <a:gd name="connsiteY2" fmla="*/ 181982 h 1058332"/>
                  <a:gd name="connsiteX3" fmla="*/ 5955366 w 5972781"/>
                  <a:gd name="connsiteY3" fmla="*/ 1049947 h 1058332"/>
                  <a:gd name="connsiteX4" fmla="*/ 1566464 w 5972781"/>
                  <a:gd name="connsiteY4" fmla="*/ 627739 h 1058332"/>
                  <a:gd name="connsiteX5" fmla="*/ 112578 w 5972781"/>
                  <a:gd name="connsiteY5" fmla="*/ 724975 h 1058332"/>
                  <a:gd name="connsiteX0" fmla="*/ 96163 w 5956314"/>
                  <a:gd name="connsiteY0" fmla="*/ 800370 h 1133727"/>
                  <a:gd name="connsiteX1" fmla="*/ 451348 w 5956314"/>
                  <a:gd name="connsiteY1" fmla="*/ 28707 h 1133727"/>
                  <a:gd name="connsiteX2" fmla="*/ 2981055 w 5956314"/>
                  <a:gd name="connsiteY2" fmla="*/ 257377 h 1133727"/>
                  <a:gd name="connsiteX3" fmla="*/ 5938951 w 5956314"/>
                  <a:gd name="connsiteY3" fmla="*/ 1125342 h 1133727"/>
                  <a:gd name="connsiteX4" fmla="*/ 1550049 w 5956314"/>
                  <a:gd name="connsiteY4" fmla="*/ 703134 h 1133727"/>
                  <a:gd name="connsiteX5" fmla="*/ 96163 w 5956314"/>
                  <a:gd name="connsiteY5" fmla="*/ 800370 h 1133727"/>
                  <a:gd name="connsiteX0" fmla="*/ 96163 w 5956314"/>
                  <a:gd name="connsiteY0" fmla="*/ 800370 h 1132619"/>
                  <a:gd name="connsiteX1" fmla="*/ 451348 w 5956314"/>
                  <a:gd name="connsiteY1" fmla="*/ 28707 h 1132619"/>
                  <a:gd name="connsiteX2" fmla="*/ 2981055 w 5956314"/>
                  <a:gd name="connsiteY2" fmla="*/ 257377 h 1132619"/>
                  <a:gd name="connsiteX3" fmla="*/ 5938951 w 5956314"/>
                  <a:gd name="connsiteY3" fmla="*/ 1125342 h 1132619"/>
                  <a:gd name="connsiteX4" fmla="*/ 1550049 w 5956314"/>
                  <a:gd name="connsiteY4" fmla="*/ 703134 h 1132619"/>
                  <a:gd name="connsiteX5" fmla="*/ 96163 w 5956314"/>
                  <a:gd name="connsiteY5" fmla="*/ 800370 h 1132619"/>
                  <a:gd name="connsiteX0" fmla="*/ 117067 w 5971427"/>
                  <a:gd name="connsiteY0" fmla="*/ 800370 h 1132951"/>
                  <a:gd name="connsiteX1" fmla="*/ 472252 w 5971427"/>
                  <a:gd name="connsiteY1" fmla="*/ 28707 h 1132951"/>
                  <a:gd name="connsiteX2" fmla="*/ 3001959 w 5971427"/>
                  <a:gd name="connsiteY2" fmla="*/ 257377 h 1132951"/>
                  <a:gd name="connsiteX3" fmla="*/ 5959855 w 5971427"/>
                  <a:gd name="connsiteY3" fmla="*/ 1125342 h 1132951"/>
                  <a:gd name="connsiteX4" fmla="*/ 1853197 w 5971427"/>
                  <a:gd name="connsiteY4" fmla="*/ 710918 h 1132951"/>
                  <a:gd name="connsiteX5" fmla="*/ 117067 w 5971427"/>
                  <a:gd name="connsiteY5" fmla="*/ 800370 h 1132951"/>
                  <a:gd name="connsiteX0" fmla="*/ 117067 w 6018152"/>
                  <a:gd name="connsiteY0" fmla="*/ 800370 h 1167557"/>
                  <a:gd name="connsiteX1" fmla="*/ 472252 w 6018152"/>
                  <a:gd name="connsiteY1" fmla="*/ 28707 h 1167557"/>
                  <a:gd name="connsiteX2" fmla="*/ 3001959 w 6018152"/>
                  <a:gd name="connsiteY2" fmla="*/ 257377 h 1167557"/>
                  <a:gd name="connsiteX3" fmla="*/ 5959855 w 6018152"/>
                  <a:gd name="connsiteY3" fmla="*/ 1125342 h 1167557"/>
                  <a:gd name="connsiteX4" fmla="*/ 4727958 w 6018152"/>
                  <a:gd name="connsiteY4" fmla="*/ 999328 h 1167557"/>
                  <a:gd name="connsiteX5" fmla="*/ 1853197 w 6018152"/>
                  <a:gd name="connsiteY5" fmla="*/ 710918 h 1167557"/>
                  <a:gd name="connsiteX6" fmla="*/ 117067 w 6018152"/>
                  <a:gd name="connsiteY6" fmla="*/ 800370 h 1167557"/>
                  <a:gd name="connsiteX0" fmla="*/ 117067 w 6012589"/>
                  <a:gd name="connsiteY0" fmla="*/ 800370 h 1155418"/>
                  <a:gd name="connsiteX1" fmla="*/ 472252 w 6012589"/>
                  <a:gd name="connsiteY1" fmla="*/ 28707 h 1155418"/>
                  <a:gd name="connsiteX2" fmla="*/ 3001959 w 6012589"/>
                  <a:gd name="connsiteY2" fmla="*/ 257377 h 1155418"/>
                  <a:gd name="connsiteX3" fmla="*/ 5959855 w 6012589"/>
                  <a:gd name="connsiteY3" fmla="*/ 1125342 h 1155418"/>
                  <a:gd name="connsiteX4" fmla="*/ 4672168 w 6012589"/>
                  <a:gd name="connsiteY4" fmla="*/ 933604 h 1155418"/>
                  <a:gd name="connsiteX5" fmla="*/ 1853197 w 6012589"/>
                  <a:gd name="connsiteY5" fmla="*/ 710918 h 1155418"/>
                  <a:gd name="connsiteX6" fmla="*/ 117067 w 6012589"/>
                  <a:gd name="connsiteY6" fmla="*/ 800370 h 1155418"/>
                  <a:gd name="connsiteX0" fmla="*/ 117067 w 6021612"/>
                  <a:gd name="connsiteY0" fmla="*/ 799963 h 1135049"/>
                  <a:gd name="connsiteX1" fmla="*/ 472252 w 6021612"/>
                  <a:gd name="connsiteY1" fmla="*/ 28300 h 1135049"/>
                  <a:gd name="connsiteX2" fmla="*/ 3001959 w 6021612"/>
                  <a:gd name="connsiteY2" fmla="*/ 256970 h 1135049"/>
                  <a:gd name="connsiteX3" fmla="*/ 5969312 w 6021612"/>
                  <a:gd name="connsiteY3" fmla="*/ 1102772 h 1135049"/>
                  <a:gd name="connsiteX4" fmla="*/ 4672168 w 6021612"/>
                  <a:gd name="connsiteY4" fmla="*/ 933197 h 1135049"/>
                  <a:gd name="connsiteX5" fmla="*/ 1853197 w 6021612"/>
                  <a:gd name="connsiteY5" fmla="*/ 710511 h 1135049"/>
                  <a:gd name="connsiteX6" fmla="*/ 117067 w 6021612"/>
                  <a:gd name="connsiteY6" fmla="*/ 799963 h 1135049"/>
                  <a:gd name="connsiteX0" fmla="*/ 117067 w 5972750"/>
                  <a:gd name="connsiteY0" fmla="*/ 799475 h 1110589"/>
                  <a:gd name="connsiteX1" fmla="*/ 472252 w 5972750"/>
                  <a:gd name="connsiteY1" fmla="*/ 27812 h 1110589"/>
                  <a:gd name="connsiteX2" fmla="*/ 3001959 w 5972750"/>
                  <a:gd name="connsiteY2" fmla="*/ 256482 h 1110589"/>
                  <a:gd name="connsiteX3" fmla="*/ 5918012 w 5972750"/>
                  <a:gd name="connsiteY3" fmla="*/ 1075154 h 1110589"/>
                  <a:gd name="connsiteX4" fmla="*/ 4672168 w 5972750"/>
                  <a:gd name="connsiteY4" fmla="*/ 932709 h 1110589"/>
                  <a:gd name="connsiteX5" fmla="*/ 1853197 w 5972750"/>
                  <a:gd name="connsiteY5" fmla="*/ 710023 h 1110589"/>
                  <a:gd name="connsiteX6" fmla="*/ 117067 w 5972750"/>
                  <a:gd name="connsiteY6" fmla="*/ 799475 h 1110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72750" h="1110589">
                    <a:moveTo>
                      <a:pt x="117067" y="799475"/>
                    </a:moveTo>
                    <a:cubicBezTo>
                      <a:pt x="-113090" y="685773"/>
                      <a:pt x="-8563" y="118311"/>
                      <a:pt x="472252" y="27812"/>
                    </a:cubicBezTo>
                    <a:cubicBezTo>
                      <a:pt x="953067" y="-62687"/>
                      <a:pt x="2094332" y="81925"/>
                      <a:pt x="3001959" y="256482"/>
                    </a:cubicBezTo>
                    <a:cubicBezTo>
                      <a:pt x="3909586" y="431039"/>
                      <a:pt x="5639644" y="962449"/>
                      <a:pt x="5918012" y="1075154"/>
                    </a:cubicBezTo>
                    <a:cubicBezTo>
                      <a:pt x="6196380" y="1187859"/>
                      <a:pt x="5356611" y="1001780"/>
                      <a:pt x="4672168" y="932709"/>
                    </a:cubicBezTo>
                    <a:cubicBezTo>
                      <a:pt x="3987725" y="863638"/>
                      <a:pt x="2612380" y="732229"/>
                      <a:pt x="1853197" y="710023"/>
                    </a:cubicBezTo>
                    <a:cubicBezTo>
                      <a:pt x="1094014" y="687817"/>
                      <a:pt x="347224" y="913177"/>
                      <a:pt x="117067" y="799475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70090" y="346477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393066" y="345543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¾ c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967483" y="3448288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499682" y="318507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  <p:sp>
            <p:nvSpPr>
              <p:cNvPr id="21" name="Arc 20"/>
              <p:cNvSpPr/>
              <p:nvPr/>
            </p:nvSpPr>
            <p:spPr>
              <a:xfrm rot="12550917">
                <a:off x="4858407" y="2821921"/>
                <a:ext cx="897094" cy="1005078"/>
              </a:xfrm>
              <a:prstGeom prst="arc">
                <a:avLst>
                  <a:gd name="adj1" fmla="val 16200000"/>
                  <a:gd name="adj2" fmla="val 20615762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c 21"/>
              <p:cNvSpPr/>
              <p:nvPr/>
            </p:nvSpPr>
            <p:spPr>
              <a:xfrm rot="12550917">
                <a:off x="4455299" y="3057727"/>
                <a:ext cx="897094" cy="1005078"/>
              </a:xfrm>
              <a:prstGeom prst="arc">
                <a:avLst>
                  <a:gd name="adj1" fmla="val 15685576"/>
                  <a:gd name="adj2" fmla="val 2084003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c 25"/>
              <p:cNvSpPr/>
              <p:nvPr/>
            </p:nvSpPr>
            <p:spPr>
              <a:xfrm rot="12550917">
                <a:off x="4553293" y="3008962"/>
                <a:ext cx="897094" cy="1005078"/>
              </a:xfrm>
              <a:prstGeom prst="arc">
                <a:avLst>
                  <a:gd name="adj1" fmla="val 15897816"/>
                  <a:gd name="adj2" fmla="val 20361472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190497" y="3612588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latin typeface="Symbol" panose="05050102010706020507" pitchFamily="18" charset="2"/>
                  </a:rPr>
                  <a:t>a</a:t>
                </a:r>
                <a:r>
                  <a:rPr lang="en-US" baseline="-25000" dirty="0" err="1" smtClean="0">
                    <a:latin typeface="+mj-lt"/>
                  </a:rPr>
                  <a:t>G</a:t>
                </a:r>
                <a:endParaRPr lang="en-US" baseline="-25000" dirty="0">
                  <a:latin typeface="+mj-lt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549140" y="3421380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latin typeface="Symbol" panose="05050102010706020507" pitchFamily="18" charset="2"/>
                  </a:rPr>
                  <a:t>a</a:t>
                </a:r>
                <a:r>
                  <a:rPr lang="en-US" baseline="-25000" dirty="0" err="1" smtClean="0"/>
                  <a:t>inc</a:t>
                </a:r>
                <a:endParaRPr lang="en-US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28600" y="2237062"/>
                <a:ext cx="2362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Symbol" panose="05050102010706020507" pitchFamily="18" charset="2"/>
                    <a:sym typeface="Symbol"/>
                  </a:rPr>
                  <a:t>a</a:t>
                </a:r>
                <a:r>
                  <a:rPr lang="en-US" baseline="-25000" dirty="0" smtClean="0">
                    <a:sym typeface="Symbol"/>
                  </a:rPr>
                  <a:t>0L</a:t>
                </a:r>
                <a:r>
                  <a:rPr lang="en-US" dirty="0" smtClean="0">
                    <a:sym typeface="Symbol"/>
                  </a:rPr>
                  <a:t></a:t>
                </a:r>
                <a:r>
                  <a:rPr lang="en-US" dirty="0" smtClean="0"/>
                  <a:t>arctan(-dx/dy|</a:t>
                </a:r>
                <a:r>
                  <a:rPr lang="en-US" baseline="-25000" dirty="0" smtClean="0"/>
                  <a:t>¾ c</a:t>
                </a:r>
                <a:r>
                  <a:rPr lang="en-US" dirty="0" smtClean="0"/>
                  <a:t>)</a:t>
                </a:r>
                <a:endParaRPr lang="en-US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549931" y="16764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 flipV="1">
                <a:off x="3894455" y="1600200"/>
                <a:ext cx="1" cy="2012388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62000" y="2606394"/>
                <a:ext cx="76200" cy="534298"/>
              </a:xfrm>
              <a:prstGeom prst="line">
                <a:avLst/>
              </a:prstGeom>
              <a:ln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Arc 45"/>
              <p:cNvSpPr/>
              <p:nvPr/>
            </p:nvSpPr>
            <p:spPr>
              <a:xfrm rot="14443419">
                <a:off x="862092" y="2678073"/>
                <a:ext cx="897094" cy="1005078"/>
              </a:xfrm>
              <a:prstGeom prst="arc">
                <a:avLst>
                  <a:gd name="adj1" fmla="val 16200000"/>
                  <a:gd name="adj2" fmla="val 20615762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790466" y="3786345"/>
                <a:ext cx="5164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 smtClean="0"/>
                  <a:t>U</a:t>
                </a:r>
                <a:r>
                  <a:rPr lang="en-US" baseline="-25000" dirty="0" smtClean="0"/>
                  <a:t>∞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5411712" y="297174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62200" y="3427922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¼ </a:t>
              </a:r>
              <a:r>
                <a:rPr lang="en-US" dirty="0" smtClean="0"/>
                <a:t> </a:t>
              </a:r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607995" y="2237062"/>
              <a:ext cx="1322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Zero-lift line</a:t>
              </a:r>
              <a:endParaRPr lang="en-US" dirty="0"/>
            </a:p>
          </p:txBody>
        </p:sp>
        <p:cxnSp>
          <p:nvCxnSpPr>
            <p:cNvPr id="30" name="Straight Connector 29"/>
            <p:cNvCxnSpPr>
              <a:stCxn id="4" idx="2"/>
            </p:cNvCxnSpPr>
            <p:nvPr/>
          </p:nvCxnSpPr>
          <p:spPr>
            <a:xfrm flipH="1">
              <a:off x="2590800" y="2606394"/>
              <a:ext cx="678210" cy="411303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914665" y="3649444"/>
              <a:ext cx="1120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chord line</a:t>
              </a:r>
              <a:endParaRPr lang="en-US" dirty="0"/>
            </a:p>
          </p:txBody>
        </p:sp>
        <p:cxnSp>
          <p:nvCxnSpPr>
            <p:cNvPr id="38" name="Straight Connector 37"/>
            <p:cNvCxnSpPr>
              <a:stCxn id="35" idx="0"/>
            </p:cNvCxnSpPr>
            <p:nvPr/>
          </p:nvCxnSpPr>
          <p:spPr>
            <a:xfrm flipV="1">
              <a:off x="3475107" y="3446969"/>
              <a:ext cx="74824" cy="202475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967483" y="3121622"/>
              <a:ext cx="500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808" y="3089966"/>
              <a:ext cx="500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1976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609508" y="1672352"/>
            <a:ext cx="5487328" cy="3421380"/>
            <a:chOff x="609508" y="1672352"/>
            <a:chExt cx="5487328" cy="3421380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914400" y="1676400"/>
              <a:ext cx="0" cy="1981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914400" y="2895600"/>
              <a:ext cx="16764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914400" y="3657600"/>
              <a:ext cx="28194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505200" y="472440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67000" y="259080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9508" y="1672352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endCxn id="38" idx="2"/>
            </p:cNvCxnSpPr>
            <p:nvPr/>
          </p:nvCxnSpPr>
          <p:spPr>
            <a:xfrm flipV="1">
              <a:off x="2209800" y="3261360"/>
              <a:ext cx="746760" cy="403860"/>
            </a:xfrm>
            <a:prstGeom prst="line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801710" y="289202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07324" y="345745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956560" y="3268980"/>
              <a:ext cx="2758440" cy="853440"/>
            </a:xfrm>
            <a:prstGeom prst="line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209800" y="3665220"/>
              <a:ext cx="2771264" cy="830580"/>
            </a:xfrm>
            <a:prstGeom prst="line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993230" y="2489954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</a:t>
              </a:r>
              <a:r>
                <a:rPr lang="en-US" baseline="-25000" dirty="0" err="1" smtClean="0"/>
                <a:t>j</a:t>
              </a:r>
              <a:endParaRPr lang="en-US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573087" y="3012162"/>
              <a:ext cx="457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 smtClean="0"/>
                <a:t>r</a:t>
              </a:r>
              <a:r>
                <a:rPr lang="en-US" baseline="-25000" dirty="0" smtClean="0"/>
                <a:t>0</a:t>
              </a:r>
              <a:endParaRPr lang="en-US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003924" y="4387334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∞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715000" y="3930134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∞</a:t>
              </a:r>
              <a:endParaRPr lang="en-US" dirty="0"/>
            </a:p>
          </p:txBody>
        </p:sp>
        <p:cxnSp>
          <p:nvCxnSpPr>
            <p:cNvPr id="49" name="Straight Arrow Connector 48"/>
            <p:cNvCxnSpPr>
              <a:stCxn id="38" idx="2"/>
            </p:cNvCxnSpPr>
            <p:nvPr/>
          </p:nvCxnSpPr>
          <p:spPr>
            <a:xfrm flipV="1">
              <a:off x="2956560" y="2875895"/>
              <a:ext cx="1158664" cy="3854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2209800" y="2875896"/>
              <a:ext cx="1905424" cy="781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375706" y="2719030"/>
              <a:ext cx="457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 smtClean="0"/>
                <a:t>r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28364" y="3004542"/>
              <a:ext cx="457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 smtClean="0"/>
                <a:t>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54" name="Arc 53"/>
            <p:cNvSpPr/>
            <p:nvPr/>
          </p:nvSpPr>
          <p:spPr>
            <a:xfrm>
              <a:off x="3111410" y="3688080"/>
              <a:ext cx="241436" cy="426720"/>
            </a:xfrm>
            <a:prstGeom prst="arc">
              <a:avLst>
                <a:gd name="adj1" fmla="val 4648272"/>
                <a:gd name="adj2" fmla="val 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/>
            <p:cNvSpPr/>
            <p:nvPr/>
          </p:nvSpPr>
          <p:spPr>
            <a:xfrm>
              <a:off x="4572000" y="3537466"/>
              <a:ext cx="241436" cy="426720"/>
            </a:xfrm>
            <a:prstGeom prst="arc">
              <a:avLst>
                <a:gd name="adj1" fmla="val 4648272"/>
                <a:gd name="adj2" fmla="val 0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/>
            <p:cNvSpPr/>
            <p:nvPr/>
          </p:nvSpPr>
          <p:spPr>
            <a:xfrm>
              <a:off x="2419146" y="3309878"/>
              <a:ext cx="241436" cy="287536"/>
            </a:xfrm>
            <a:prstGeom prst="arc">
              <a:avLst>
                <a:gd name="adj1" fmla="val 7149941"/>
                <a:gd name="adj2" fmla="val 1176497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4115224" y="2892028"/>
              <a:ext cx="151644" cy="2886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4283952" y="2892028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err="1" smtClean="0"/>
                <a:t>U</a:t>
              </a:r>
              <a:r>
                <a:rPr lang="en-US" baseline="-25000" dirty="0" err="1" smtClean="0"/>
                <a:t>ind</a:t>
              </a:r>
              <a:r>
                <a:rPr lang="en-US" dirty="0" smtClean="0"/>
                <a:t>(P)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195190" y="393775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Symbol" panose="05050102010706020507" pitchFamily="18" charset="2"/>
                </a:rPr>
                <a:t>G</a:t>
              </a:r>
              <a:r>
                <a:rPr lang="en-US" baseline="-25000" dirty="0" err="1" smtClean="0"/>
                <a:t>i</a:t>
              </a:r>
              <a:endParaRPr lang="en-US" baseline="-250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12657" y="351103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Symbol" panose="05050102010706020507" pitchFamily="18" charset="2"/>
                </a:rPr>
                <a:t>G</a:t>
              </a:r>
              <a:r>
                <a:rPr lang="en-US" baseline="-25000" dirty="0" err="1" smtClean="0"/>
                <a:t>i</a:t>
              </a:r>
              <a:endParaRPr lang="en-US" baseline="-25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186940" y="3074908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Symbol" panose="05050102010706020507" pitchFamily="18" charset="2"/>
                </a:rPr>
                <a:t>G</a:t>
              </a:r>
              <a:r>
                <a:rPr lang="en-US" baseline="-25000" dirty="0" err="1" smtClean="0"/>
                <a:t>i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916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09508" y="1672352"/>
            <a:ext cx="5487328" cy="3421380"/>
            <a:chOff x="609508" y="1672352"/>
            <a:chExt cx="5487328" cy="3421380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914400" y="1676400"/>
              <a:ext cx="0" cy="1981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914400" y="2895600"/>
              <a:ext cx="16764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914400" y="3657600"/>
              <a:ext cx="28194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505200" y="472440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67000" y="259080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9508" y="1672352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endCxn id="38" idx="2"/>
            </p:cNvCxnSpPr>
            <p:nvPr/>
          </p:nvCxnSpPr>
          <p:spPr>
            <a:xfrm flipV="1">
              <a:off x="2209800" y="3261360"/>
              <a:ext cx="746760" cy="40386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801710" y="289202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07324" y="345745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956560" y="3268980"/>
              <a:ext cx="2758440" cy="853440"/>
            </a:xfrm>
            <a:prstGeom prst="line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209800" y="3665220"/>
              <a:ext cx="2771264" cy="830580"/>
            </a:xfrm>
            <a:prstGeom prst="line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993230" y="2489954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</a:t>
              </a:r>
              <a:r>
                <a:rPr lang="en-US" baseline="-25000" dirty="0" err="1" smtClean="0"/>
                <a:t>j</a:t>
              </a:r>
              <a:endParaRPr lang="en-US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003924" y="4387334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∞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715000" y="3930134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∞</a:t>
              </a:r>
              <a:endParaRPr lang="en-US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2573086" y="2870062"/>
              <a:ext cx="1542137" cy="5873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528364" y="3004542"/>
              <a:ext cx="457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 smtClean="0"/>
                <a:t>r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54" name="Arc 53"/>
            <p:cNvSpPr/>
            <p:nvPr/>
          </p:nvSpPr>
          <p:spPr>
            <a:xfrm>
              <a:off x="3111410" y="3688080"/>
              <a:ext cx="241436" cy="426720"/>
            </a:xfrm>
            <a:prstGeom prst="arc">
              <a:avLst>
                <a:gd name="adj1" fmla="val 4648272"/>
                <a:gd name="adj2" fmla="val 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/>
            <p:cNvSpPr/>
            <p:nvPr/>
          </p:nvSpPr>
          <p:spPr>
            <a:xfrm>
              <a:off x="4572000" y="3537466"/>
              <a:ext cx="241436" cy="426720"/>
            </a:xfrm>
            <a:prstGeom prst="arc">
              <a:avLst>
                <a:gd name="adj1" fmla="val 4648272"/>
                <a:gd name="adj2" fmla="val 0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/>
            <p:cNvSpPr/>
            <p:nvPr/>
          </p:nvSpPr>
          <p:spPr>
            <a:xfrm>
              <a:off x="2419146" y="3309878"/>
              <a:ext cx="241436" cy="287536"/>
            </a:xfrm>
            <a:prstGeom prst="arc">
              <a:avLst>
                <a:gd name="adj1" fmla="val 7149941"/>
                <a:gd name="adj2" fmla="val 1176497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4115224" y="2892028"/>
              <a:ext cx="151644" cy="2886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4283952" y="2892028"/>
              <a:ext cx="86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U</a:t>
              </a:r>
              <a:r>
                <a:rPr lang="en-US" baseline="-25000" dirty="0" smtClean="0"/>
                <a:t>ind2</a:t>
              </a:r>
              <a:r>
                <a:rPr lang="en-US" dirty="0" smtClean="0"/>
                <a:t>(P)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195190" y="393775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Symbol" panose="05050102010706020507" pitchFamily="18" charset="2"/>
                </a:rPr>
                <a:t>G</a:t>
              </a:r>
              <a:r>
                <a:rPr lang="en-US" baseline="-25000" dirty="0" err="1" smtClean="0"/>
                <a:t>i</a:t>
              </a:r>
              <a:endParaRPr lang="en-US" baseline="-250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12657" y="351103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Symbol" panose="05050102010706020507" pitchFamily="18" charset="2"/>
                </a:rPr>
                <a:t>G</a:t>
              </a:r>
              <a:r>
                <a:rPr lang="en-US" baseline="-25000" dirty="0" err="1" smtClean="0"/>
                <a:t>i</a:t>
              </a:r>
              <a:endParaRPr lang="en-US" baseline="-25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186940" y="3074908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Symbol" panose="05050102010706020507" pitchFamily="18" charset="2"/>
                </a:rPr>
                <a:t>G</a:t>
              </a:r>
              <a:r>
                <a:rPr lang="en-US" baseline="-25000" dirty="0" err="1" smtClean="0"/>
                <a:t>i</a:t>
              </a:r>
              <a:endParaRPr lang="en-US" baseline="-250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754380" y="2004060"/>
              <a:ext cx="4495800" cy="2453640"/>
            </a:xfrm>
            <a:custGeom>
              <a:avLst/>
              <a:gdLst>
                <a:gd name="connsiteX0" fmla="*/ 0 w 4874542"/>
                <a:gd name="connsiteY0" fmla="*/ 2675968 h 2675968"/>
                <a:gd name="connsiteX1" fmla="*/ 4419600 w 4874542"/>
                <a:gd name="connsiteY1" fmla="*/ 199468 h 2675968"/>
                <a:gd name="connsiteX2" fmla="*/ 4732020 w 4874542"/>
                <a:gd name="connsiteY2" fmla="*/ 153748 h 2675968"/>
                <a:gd name="connsiteX3" fmla="*/ 4732020 w 4874542"/>
                <a:gd name="connsiteY3" fmla="*/ 153748 h 2675968"/>
                <a:gd name="connsiteX0" fmla="*/ 0 w 4857376"/>
                <a:gd name="connsiteY0" fmla="*/ 2674090 h 2674090"/>
                <a:gd name="connsiteX1" fmla="*/ 4419600 w 4857376"/>
                <a:gd name="connsiteY1" fmla="*/ 197590 h 2674090"/>
                <a:gd name="connsiteX2" fmla="*/ 4732020 w 4857376"/>
                <a:gd name="connsiteY2" fmla="*/ 151870 h 2674090"/>
                <a:gd name="connsiteX3" fmla="*/ 4732020 w 4857376"/>
                <a:gd name="connsiteY3" fmla="*/ 151870 h 2674090"/>
                <a:gd name="connsiteX0" fmla="*/ 0 w 4857376"/>
                <a:gd name="connsiteY0" fmla="*/ 2674090 h 2674090"/>
                <a:gd name="connsiteX1" fmla="*/ 4419600 w 4857376"/>
                <a:gd name="connsiteY1" fmla="*/ 197590 h 2674090"/>
                <a:gd name="connsiteX2" fmla="*/ 4732020 w 4857376"/>
                <a:gd name="connsiteY2" fmla="*/ 151870 h 2674090"/>
                <a:gd name="connsiteX0" fmla="*/ 0 w 4419600"/>
                <a:gd name="connsiteY0" fmla="*/ 2476500 h 2476500"/>
                <a:gd name="connsiteX1" fmla="*/ 4419600 w 4419600"/>
                <a:gd name="connsiteY1" fmla="*/ 0 h 2476500"/>
                <a:gd name="connsiteX0" fmla="*/ 0 w 4488180"/>
                <a:gd name="connsiteY0" fmla="*/ 2438400 h 2438400"/>
                <a:gd name="connsiteX1" fmla="*/ 4488180 w 4488180"/>
                <a:gd name="connsiteY1" fmla="*/ 0 h 2438400"/>
                <a:gd name="connsiteX0" fmla="*/ 0 w 4518660"/>
                <a:gd name="connsiteY0" fmla="*/ 2400300 h 2400300"/>
                <a:gd name="connsiteX1" fmla="*/ 4518660 w 4518660"/>
                <a:gd name="connsiteY1" fmla="*/ 0 h 2400300"/>
                <a:gd name="connsiteX0" fmla="*/ 0 w 4495800"/>
                <a:gd name="connsiteY0" fmla="*/ 2453640 h 2453640"/>
                <a:gd name="connsiteX1" fmla="*/ 4495800 w 4495800"/>
                <a:gd name="connsiteY1" fmla="*/ 0 h 2453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95800" h="2453640">
                  <a:moveTo>
                    <a:pt x="0" y="2453640"/>
                  </a:moveTo>
                  <a:lnTo>
                    <a:pt x="4495800" y="0"/>
                  </a:ln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54084" y="33098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9727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6421</TotalTime>
  <Words>61</Words>
  <Application>Microsoft Office PowerPoint</Application>
  <PresentationFormat>On-screen Show (4:3)</PresentationFormat>
  <Paragraphs>47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NREL</dc:creator>
  <cp:lastModifiedBy>NREL</cp:lastModifiedBy>
  <cp:revision>22</cp:revision>
  <dcterms:created xsi:type="dcterms:W3CDTF">2017-09-21T16:17:06Z</dcterms:created>
  <dcterms:modified xsi:type="dcterms:W3CDTF">2017-10-18T23:40:15Z</dcterms:modified>
</cp:coreProperties>
</file>