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A0713-C625-194D-8FE8-EF8934487F4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EE515-BD1B-1145-91A8-B04F9A78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46DA-0E0D-6E4E-A145-B49470C2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052D2-0127-844B-BD03-4058EC01D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0AFF-4858-5148-93D2-F4C5836F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884E-CEBC-7644-9741-BB586827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68F6-3A61-8344-86D0-10B0039C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8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595E-6381-1C4D-B5CA-7A2133C1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D8E7-763C-5349-92D4-BCEAABADA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6F64-DE50-1B47-B9ED-8DD9D25B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82E8-A5E6-4B48-9012-50FB60EA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A983-6174-F74F-8721-847D3FA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02F62-26CC-3640-8210-BA96C095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38404-8FF4-CA40-BD7B-3CD2CBD2A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61B2-B190-5C40-AF8A-6C070FA3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E5AD-763A-BC44-85F9-8FA2A8BE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E548-2099-4543-90FF-703A0F75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F22-ECDA-FE45-9930-61245A7D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CB7-1DA0-054F-8A35-709EA725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A0BC-412E-424B-A1F0-61A200E0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5F43-50CE-5548-ACB5-949F3F79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FA02-208B-4144-9752-1DC4CC39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040-1587-9643-9C3B-3DC72A8B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81A4-7CBD-EE4A-A15F-1A0C423B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22DA-9BBA-8244-B75C-933DA98E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C5A7-0081-DC4C-8EDD-4D932C45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0931-1C8C-0448-BB39-0E23082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CCC4-183F-0B42-8BA9-5B4881F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15F2-840E-0842-9702-A9A5B6530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00B1-F341-EA41-BA64-F594C6E1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132B2-15D1-2A4F-88D5-C0F0A082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86DE-3650-7346-B500-FE501555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2778-E798-BF4E-AC00-8D100DDD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6351-D45C-D344-9977-2E0DEFE5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C240-E23C-4A41-B3D3-377A2998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667F-27D8-3547-AD89-F7033ECE9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05939-D808-5349-A599-C7CDDA2D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BEB65-9EF7-744C-B6D3-DCA2A34DC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D93DF-D0AC-4745-98DD-147289D3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F13DC-4620-DA49-BD8D-36B9465F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3AC8-D265-904F-A890-ADC6DE4A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1CA2-EFD1-934F-AF96-44114458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F3243-2F72-0A4B-85BC-3161DF6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3CC71-42DB-C043-8754-389B1337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E38BD-F7C8-9C47-8412-A1619B4A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DADA7-A8F4-BB44-8FD8-A1E6528A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B6325-AC9C-0848-8EB4-CE34A50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59CB5-825F-4141-82ED-56B5A33A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B00-A008-CF46-979B-E72BE7E9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36BA-9ABE-504F-B91A-F12CED40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89308-8E47-6A4D-8966-F192F34DA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2326-BACD-4C44-87D2-64EB8F1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993DF-2C65-F943-8F05-FF149320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188DA-3317-D34A-AEC9-9B0C5151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95D4-B291-F94C-ABA9-1352B88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33C4C-C480-6D45-8EE3-C9E35087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A47C6-2921-5840-9E7B-78C239D6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0A21-A181-C545-B3EF-41D87744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26C62-EAF2-C240-9003-E295189E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0535-2F9D-7D45-A4C2-76D7856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A57F1-C4C7-F14B-967C-3871611D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78E7-49EA-854B-B001-80F88F4A0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F7A9-09F3-E546-B82B-069970B91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B35F-126B-C948-8218-8CDFBDA8CA18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DF17-76EB-1A46-A1FB-2C04B94F9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8BD4-C67D-1B44-BB23-91431F21B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E3D1-47DF-CE43-8117-F323E4B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A699FA6-F5DC-5143-91BE-6FE4DA10DABF}"/>
              </a:ext>
            </a:extLst>
          </p:cNvPr>
          <p:cNvGrpSpPr/>
          <p:nvPr/>
        </p:nvGrpSpPr>
        <p:grpSpPr>
          <a:xfrm>
            <a:off x="491167" y="3236767"/>
            <a:ext cx="1435088" cy="2514600"/>
            <a:chOff x="220717" y="3429000"/>
            <a:chExt cx="1435088" cy="25146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C78143-E551-2647-83B0-9F17BD687F5C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1D689F-ABAF-B849-BBFD-A57999F0AAF0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Cable controls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8B5C4F-CAE7-224A-8F1F-C48A3DA34D91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2601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3F8465-55A9-A84C-8FBF-3BEB14E2A516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6442C8-942E-594B-B28A-73D1229751B9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200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B94FFF-391C-3B44-A906-80C02385D9EB}"/>
              </a:ext>
            </a:extLst>
          </p:cNvPr>
          <p:cNvGrpSpPr/>
          <p:nvPr/>
        </p:nvGrpSpPr>
        <p:grpSpPr>
          <a:xfrm>
            <a:off x="287323" y="819338"/>
            <a:ext cx="6611681" cy="2823519"/>
            <a:chOff x="220717" y="3429000"/>
            <a:chExt cx="6732195" cy="28235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E1ED39-4955-E345-B3EA-79401EC88915}"/>
                </a:ext>
              </a:extLst>
            </p:cNvPr>
            <p:cNvSpPr/>
            <p:nvPr/>
          </p:nvSpPr>
          <p:spPr>
            <a:xfrm>
              <a:off x="220717" y="4732139"/>
              <a:ext cx="6723780" cy="1520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Regular </a:t>
              </a:r>
              <a:r>
                <a:rPr lang="en-US" dirty="0" err="1"/>
                <a:t>avrSWAP</a:t>
              </a:r>
              <a:r>
                <a:rPr lang="en-US" dirty="0"/>
                <a:t> (limit to 1000)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34336-B3F7-CD4C-96D2-21620811A5BD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600"/>
              <a:chOff x="220717" y="3429000"/>
              <a:chExt cx="1435088" cy="25146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C7B842B-E08E-9F49-8878-A8DE7E3372B4}"/>
                  </a:ext>
                </a:extLst>
              </p:cNvPr>
              <p:cNvGrpSpPr/>
              <p:nvPr/>
            </p:nvGrpSpPr>
            <p:grpSpPr>
              <a:xfrm>
                <a:off x="220717" y="3429000"/>
                <a:ext cx="1435088" cy="2514599"/>
                <a:chOff x="220717" y="2940908"/>
                <a:chExt cx="1435088" cy="25145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B233A2E-5F17-5C44-82DA-8CAAA889CDE2}"/>
                    </a:ext>
                  </a:extLst>
                </p:cNvPr>
                <p:cNvSpPr/>
                <p:nvPr/>
              </p:nvSpPr>
              <p:spPr>
                <a:xfrm>
                  <a:off x="220717" y="4268762"/>
                  <a:ext cx="1435088" cy="11867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Standard Bladed (v4.3)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DE302F8-5E06-674A-B8C5-0321F0A06513}"/>
                    </a:ext>
                  </a:extLst>
                </p:cNvPr>
                <p:cNvSpPr txBox="1"/>
                <p:nvPr/>
              </p:nvSpPr>
              <p:spPr>
                <a:xfrm>
                  <a:off x="220717" y="2940908"/>
                  <a:ext cx="866678" cy="13278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no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ABF028-E0F3-2443-A728-D2432762D72D}"/>
                  </a:ext>
                </a:extLst>
              </p:cNvPr>
              <p:cNvSpPr txBox="1"/>
              <p:nvPr/>
            </p:nvSpPr>
            <p:spPr>
              <a:xfrm>
                <a:off x="220717" y="4756853"/>
                <a:ext cx="369332" cy="1186747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>
                <a:no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83299F-623D-8A49-AC56-83A06AAB4758}"/>
                  </a:ext>
                </a:extLst>
              </p:cNvPr>
              <p:cNvSpPr txBox="1"/>
              <p:nvPr/>
            </p:nvSpPr>
            <p:spPr>
              <a:xfrm>
                <a:off x="1286473" y="4756853"/>
                <a:ext cx="369332" cy="1186747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 anchor="b" anchorCtr="0">
                <a:noAutofit/>
              </a:bodyPr>
              <a:lstStyle/>
              <a:p>
                <a:r>
                  <a:rPr lang="en-US" sz="1200" dirty="0"/>
                  <a:t>164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EDBDBC-D673-9246-8DEF-AA552150DB74}"/>
                </a:ext>
              </a:extLst>
            </p:cNvPr>
            <p:cNvGrpSpPr/>
            <p:nvPr/>
          </p:nvGrpSpPr>
          <p:grpSpPr>
            <a:xfrm>
              <a:off x="1655805" y="3429000"/>
              <a:ext cx="1435088" cy="2514600"/>
              <a:chOff x="220717" y="3429000"/>
              <a:chExt cx="1435088" cy="25146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A358AEC-CA96-BB4C-AF14-6CB9DE8BC7A0}"/>
                  </a:ext>
                </a:extLst>
              </p:cNvPr>
              <p:cNvGrpSpPr/>
              <p:nvPr/>
            </p:nvGrpSpPr>
            <p:grpSpPr>
              <a:xfrm>
                <a:off x="220717" y="3429000"/>
                <a:ext cx="1435088" cy="2514599"/>
                <a:chOff x="220717" y="2940908"/>
                <a:chExt cx="1435088" cy="251459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C29CC-3A2A-9D43-8A97-52D145958490}"/>
                    </a:ext>
                  </a:extLst>
                </p:cNvPr>
                <p:cNvSpPr/>
                <p:nvPr/>
              </p:nvSpPr>
              <p:spPr>
                <a:xfrm>
                  <a:off x="220717" y="4268762"/>
                  <a:ext cx="1435088" cy="11867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Torque Table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B9ABB48-AB04-8842-9075-ECF8437DA9E5}"/>
                    </a:ext>
                  </a:extLst>
                </p:cNvPr>
                <p:cNvSpPr txBox="1"/>
                <p:nvPr/>
              </p:nvSpPr>
              <p:spPr>
                <a:xfrm>
                  <a:off x="220717" y="2940908"/>
                  <a:ext cx="866678" cy="13278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noAutofit/>
                </a:bodyPr>
                <a:lstStyle/>
                <a:p>
                  <a:r>
                    <a:rPr lang="en-US" dirty="0"/>
                    <a:t>165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820C7A-0C72-6746-B832-A95DD6D86FA6}"/>
                  </a:ext>
                </a:extLst>
              </p:cNvPr>
              <p:cNvSpPr txBox="1"/>
              <p:nvPr/>
            </p:nvSpPr>
            <p:spPr>
              <a:xfrm>
                <a:off x="220717" y="4756853"/>
                <a:ext cx="369332" cy="1186747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>
                <a:no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EAA14-75E7-DC4A-A480-DD3AF648D041}"/>
                  </a:ext>
                </a:extLst>
              </p:cNvPr>
              <p:cNvSpPr txBox="1"/>
              <p:nvPr/>
            </p:nvSpPr>
            <p:spPr>
              <a:xfrm>
                <a:off x="1286473" y="4756853"/>
                <a:ext cx="369332" cy="1186747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 anchor="b" anchorCtr="0">
                <a:noAutofit/>
              </a:bodyPr>
              <a:lstStyle/>
              <a:p>
                <a:r>
                  <a:rPr lang="en-US" sz="1200" dirty="0"/>
                  <a:t>2*</a:t>
                </a:r>
                <a:r>
                  <a:rPr lang="en-US" sz="1200" dirty="0" err="1"/>
                  <a:t>DLL_NumTrq</a:t>
                </a:r>
                <a:endParaRPr lang="en-US" sz="12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409485-804F-FE40-9E14-3320D061EB3E}"/>
                </a:ext>
              </a:extLst>
            </p:cNvPr>
            <p:cNvGrpSpPr/>
            <p:nvPr/>
          </p:nvGrpSpPr>
          <p:grpSpPr>
            <a:xfrm>
              <a:off x="3088619" y="3429000"/>
              <a:ext cx="1435088" cy="2514600"/>
              <a:chOff x="220717" y="3429000"/>
              <a:chExt cx="1435088" cy="25146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432ABB4-6DC9-6A42-98C5-8ACCB9B344E7}"/>
                  </a:ext>
                </a:extLst>
              </p:cNvPr>
              <p:cNvGrpSpPr/>
              <p:nvPr/>
            </p:nvGrpSpPr>
            <p:grpSpPr>
              <a:xfrm>
                <a:off x="220717" y="3429000"/>
                <a:ext cx="1435088" cy="2514599"/>
                <a:chOff x="220717" y="2940908"/>
                <a:chExt cx="1435088" cy="25145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C0EC5FE-DDA7-844A-8FC8-02EEC1554240}"/>
                    </a:ext>
                  </a:extLst>
                </p:cNvPr>
                <p:cNvSpPr/>
                <p:nvPr/>
              </p:nvSpPr>
              <p:spPr>
                <a:xfrm>
                  <a:off x="220717" y="4268762"/>
                  <a:ext cx="1435088" cy="11867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Logging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DF81E46-78F9-EB43-9103-FBC4E50438EA}"/>
                    </a:ext>
                  </a:extLst>
                </p:cNvPr>
                <p:cNvSpPr txBox="1"/>
                <p:nvPr/>
              </p:nvSpPr>
              <p:spPr>
                <a:xfrm>
                  <a:off x="220717" y="2940908"/>
                  <a:ext cx="866678" cy="13278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noAutofit/>
                </a:bodyPr>
                <a:lstStyle/>
                <a:p>
                  <a:r>
                    <a:rPr lang="en-US" dirty="0"/>
                    <a:t>165+2*</a:t>
                  </a:r>
                  <a:r>
                    <a:rPr lang="en-US" dirty="0" err="1"/>
                    <a:t>DLL_NumTrq</a:t>
                  </a:r>
                  <a:endParaRPr 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5207FC-6B24-4141-B8D2-CACB50938485}"/>
                  </a:ext>
                </a:extLst>
              </p:cNvPr>
              <p:cNvSpPr txBox="1"/>
              <p:nvPr/>
            </p:nvSpPr>
            <p:spPr>
              <a:xfrm>
                <a:off x="220717" y="4756853"/>
                <a:ext cx="369332" cy="1186747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>
                <a:no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6F850A-5056-A345-8139-329B91D46EE3}"/>
                  </a:ext>
                </a:extLst>
              </p:cNvPr>
              <p:cNvSpPr txBox="1"/>
              <p:nvPr/>
            </p:nvSpPr>
            <p:spPr>
              <a:xfrm>
                <a:off x="1286473" y="4756853"/>
                <a:ext cx="369332" cy="1186747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 anchor="b" anchorCtr="0">
                <a:noAutofit/>
              </a:bodyPr>
              <a:lstStyle/>
              <a:p>
                <a:r>
                  <a:rPr lang="en-US" sz="1200" dirty="0" err="1"/>
                  <a:t>MaxLogging</a:t>
                </a:r>
                <a:endParaRPr lang="en-US" sz="1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C8D9A1-0BDB-A34C-B252-A5AFF8D2367C}"/>
                </a:ext>
              </a:extLst>
            </p:cNvPr>
            <p:cNvSpPr txBox="1"/>
            <p:nvPr/>
          </p:nvSpPr>
          <p:spPr>
            <a:xfrm>
              <a:off x="6482832" y="4288748"/>
              <a:ext cx="470080" cy="44339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999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05FF23-8A9F-DE41-9F50-F0089FCB6487}"/>
              </a:ext>
            </a:extLst>
          </p:cNvPr>
          <p:cNvGrpSpPr/>
          <p:nvPr/>
        </p:nvGrpSpPr>
        <p:grpSpPr>
          <a:xfrm>
            <a:off x="3381632" y="3236766"/>
            <a:ext cx="1435088" cy="2514600"/>
            <a:chOff x="220717" y="3429000"/>
            <a:chExt cx="1435088" cy="25146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C4D3F10-B5C8-D54C-86BC-7C3DDB8AEA74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ADA9900-FD6A-8C40-833F-59CD7CFB5897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Aero Ctrl (not used yet)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B36C0A-761B-DE48-86EC-A4FA72368D9A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3001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0D35FA-C863-3D4D-9727-1695B4DD2558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24FC64-3E69-4D42-A834-31CB31442975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200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D43041-217B-2541-9325-92ED68C3D288}"/>
              </a:ext>
            </a:extLst>
          </p:cNvPr>
          <p:cNvGrpSpPr/>
          <p:nvPr/>
        </p:nvGrpSpPr>
        <p:grpSpPr>
          <a:xfrm>
            <a:off x="4795600" y="3236765"/>
            <a:ext cx="1435088" cy="2514600"/>
            <a:chOff x="220717" y="3429000"/>
            <a:chExt cx="1435088" cy="25146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4BD6E4-4383-8E45-864D-27292A4AFD67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89E684-4D4A-FD4F-B08F-2C8568C98707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Future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14A47C6-CD2F-604B-AF99-620EA3032250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3301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DD7DFC-C09C-0A4F-B0F3-17C6FB77CA81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5AE689-473A-444C-A570-C53E0E579684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300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3300027-778A-8348-820D-2C93842A5C96}"/>
              </a:ext>
            </a:extLst>
          </p:cNvPr>
          <p:cNvSpPr txBox="1"/>
          <p:nvPr/>
        </p:nvSpPr>
        <p:spPr>
          <a:xfrm>
            <a:off x="7811724" y="4674903"/>
            <a:ext cx="205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additional blocks as we need them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F9CC8870-803F-7A40-BDE7-4647E24B58B2}"/>
              </a:ext>
            </a:extLst>
          </p:cNvPr>
          <p:cNvSpPr txBox="1">
            <a:spLocks/>
          </p:cNvSpPr>
          <p:nvPr/>
        </p:nvSpPr>
        <p:spPr>
          <a:xfrm>
            <a:off x="173121" y="159374"/>
            <a:ext cx="11627581" cy="639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Bladed interface: </a:t>
            </a:r>
            <a:r>
              <a:rPr lang="en-US" sz="3600"/>
              <a:t>extended channels</a:t>
            </a:r>
            <a:endParaRPr lang="en-US" sz="3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BBF523-F3F8-7840-8AD5-67F8A38A1C45}"/>
              </a:ext>
            </a:extLst>
          </p:cNvPr>
          <p:cNvGrpSpPr/>
          <p:nvPr/>
        </p:nvGrpSpPr>
        <p:grpSpPr>
          <a:xfrm>
            <a:off x="7000543" y="819338"/>
            <a:ext cx="1435088" cy="2514600"/>
            <a:chOff x="220717" y="3429000"/>
            <a:chExt cx="1435088" cy="251460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FDFE9C2-BFA0-FA46-A5F5-4E6371CB680A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E538BB-C4B6-0243-8D34-D8230C0F8B2B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Sensor inputs (non-lidar)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2BFCFF-ADB3-DB40-BC5D-11D3BFD65BF1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1001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587EED-F2AE-9C4F-AFBA-2910DC8CB4CF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8CBC7C-A0CF-F84A-A8E0-8B0D8002B9E0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1000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BE0975-CEAE-5A41-A1D2-4F17C5BB9E5C}"/>
              </a:ext>
            </a:extLst>
          </p:cNvPr>
          <p:cNvGrpSpPr/>
          <p:nvPr/>
        </p:nvGrpSpPr>
        <p:grpSpPr>
          <a:xfrm>
            <a:off x="8443917" y="819337"/>
            <a:ext cx="1632546" cy="2514600"/>
            <a:chOff x="220717" y="3429000"/>
            <a:chExt cx="1435088" cy="251460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A28C9B2-1FB5-A244-96A7-D26AB2A452BA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9CB091F-6198-044F-B35A-51AB7663661D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Lidar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Input measurements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7C26B00-B3FC-5D4D-9DB1-8D4D7F8165F5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2001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73608E2-AA5C-6441-9FD8-6E0695BD3F49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4E327E-E769-1D4D-803B-43B4C6A14415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500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031BABA-C52E-DA48-B8BE-E9D79EDEE7B7}"/>
              </a:ext>
            </a:extLst>
          </p:cNvPr>
          <p:cNvGrpSpPr/>
          <p:nvPr/>
        </p:nvGrpSpPr>
        <p:grpSpPr>
          <a:xfrm>
            <a:off x="10049420" y="819338"/>
            <a:ext cx="1435088" cy="2514600"/>
            <a:chOff x="220717" y="3429000"/>
            <a:chExt cx="1435088" cy="25146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E187287-6109-884D-B4A9-1982341B7E2E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F36F335-C179-FD47-8952-30AF3B6716AD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Lidar Output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6755898-3161-BA47-B077-DD6FBB57F276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2501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8995CD1-AD9D-A642-A9E3-DF7924D0C948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2B4DC3-5C9A-A94A-88F3-CA63E2A0A3D1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100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C4C98C5-1B2E-234B-AACB-928820721B51}"/>
              </a:ext>
            </a:extLst>
          </p:cNvPr>
          <p:cNvGrpSpPr/>
          <p:nvPr/>
        </p:nvGrpSpPr>
        <p:grpSpPr>
          <a:xfrm>
            <a:off x="6734751" y="497624"/>
            <a:ext cx="381555" cy="2836312"/>
            <a:chOff x="6734751" y="497624"/>
            <a:chExt cx="381555" cy="283631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F477A5F-F090-604B-B1B2-5395016D94DA}"/>
                </a:ext>
              </a:extLst>
            </p:cNvPr>
            <p:cNvSpPr/>
            <p:nvPr/>
          </p:nvSpPr>
          <p:spPr>
            <a:xfrm>
              <a:off x="6899004" y="2147190"/>
              <a:ext cx="101539" cy="118674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8D0BE41-243A-AE4E-A7C7-F2E24431DE95}"/>
                </a:ext>
              </a:extLst>
            </p:cNvPr>
            <p:cNvSpPr txBox="1"/>
            <p:nvPr/>
          </p:nvSpPr>
          <p:spPr>
            <a:xfrm>
              <a:off x="6734751" y="497624"/>
              <a:ext cx="381555" cy="164956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dirty="0"/>
                <a:t>1000 (version)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7D567E-9ECF-1044-A59E-E15240E7939B}"/>
              </a:ext>
            </a:extLst>
          </p:cNvPr>
          <p:cNvSpPr txBox="1"/>
          <p:nvPr/>
        </p:nvSpPr>
        <p:spPr>
          <a:xfrm>
            <a:off x="9830088" y="4674903"/>
            <a:ext cx="235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assignments within blocks will be made as we go.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095A1C-06DF-BD4F-872F-CDD335F98DAA}"/>
              </a:ext>
            </a:extLst>
          </p:cNvPr>
          <p:cNvGrpSpPr/>
          <p:nvPr/>
        </p:nvGrpSpPr>
        <p:grpSpPr>
          <a:xfrm>
            <a:off x="1935569" y="3236766"/>
            <a:ext cx="1435088" cy="2514600"/>
            <a:chOff x="220717" y="3429000"/>
            <a:chExt cx="1435088" cy="251460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CEF26CB-3767-F141-A5FA-3ADFB867C9CC}"/>
                </a:ext>
              </a:extLst>
            </p:cNvPr>
            <p:cNvGrpSpPr/>
            <p:nvPr/>
          </p:nvGrpSpPr>
          <p:grpSpPr>
            <a:xfrm>
              <a:off x="220717" y="3429000"/>
              <a:ext cx="1435088" cy="2514599"/>
              <a:chOff x="220717" y="2940908"/>
              <a:chExt cx="1435088" cy="2514599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53134CE-2974-0149-A76B-511318AF5003}"/>
                  </a:ext>
                </a:extLst>
              </p:cNvPr>
              <p:cNvSpPr/>
              <p:nvPr/>
            </p:nvSpPr>
            <p:spPr>
              <a:xfrm>
                <a:off x="220717" y="4268762"/>
                <a:ext cx="1435088" cy="1186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Structural controls (TMD)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9BEA2E-FF31-AA44-BB48-C10D7C2FCF17}"/>
                  </a:ext>
                </a:extLst>
              </p:cNvPr>
              <p:cNvSpPr txBox="1"/>
              <p:nvPr/>
            </p:nvSpPr>
            <p:spPr>
              <a:xfrm>
                <a:off x="220717" y="2940908"/>
                <a:ext cx="866678" cy="1327855"/>
              </a:xfrm>
              <a:prstGeom prst="rect">
                <a:avLst/>
              </a:prstGeom>
              <a:noFill/>
            </p:spPr>
            <p:txBody>
              <a:bodyPr vert="vert270" wrap="square" rtlCol="0">
                <a:noAutofit/>
              </a:bodyPr>
              <a:lstStyle/>
              <a:p>
                <a:r>
                  <a:rPr lang="en-US" dirty="0"/>
                  <a:t>2801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45435E-FDDB-0247-94B5-D4AE5F75CE7F}"/>
                </a:ext>
              </a:extLst>
            </p:cNvPr>
            <p:cNvSpPr txBox="1"/>
            <p:nvPr/>
          </p:nvSpPr>
          <p:spPr>
            <a:xfrm>
              <a:off x="220717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no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D383B0-7C37-0C48-ACDC-F7A1C8477A56}"/>
                </a:ext>
              </a:extLst>
            </p:cNvPr>
            <p:cNvSpPr txBox="1"/>
            <p:nvPr/>
          </p:nvSpPr>
          <p:spPr>
            <a:xfrm>
              <a:off x="1286473" y="4756853"/>
              <a:ext cx="369332" cy="1186747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b" anchorCtr="0">
              <a:noAutofit/>
            </a:bodyPr>
            <a:lstStyle/>
            <a:p>
              <a:r>
                <a:rPr lang="en-US" sz="1200" dirty="0"/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79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106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Bladed interface: extended channels</dc:title>
  <dc:creator>Platt, Andy</dc:creator>
  <cp:lastModifiedBy>Platt, Andy</cp:lastModifiedBy>
  <cp:revision>28</cp:revision>
  <dcterms:created xsi:type="dcterms:W3CDTF">2020-12-17T15:44:36Z</dcterms:created>
  <dcterms:modified xsi:type="dcterms:W3CDTF">2022-06-29T16:17:31Z</dcterms:modified>
</cp:coreProperties>
</file>