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3"/>
    <p:restoredTop sz="94719"/>
  </p:normalViewPr>
  <p:slideViewPr>
    <p:cSldViewPr snapToGrid="0">
      <p:cViewPr varScale="1">
        <p:scale>
          <a:sx n="144" d="100"/>
          <a:sy n="144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0A9-0382-E97F-1F13-0B99989A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E90F-A70D-5968-6963-D3611D47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2B3A-E443-D20A-2DBE-4B0F044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EEBE-CB15-C014-4553-F80D405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9935-68D5-DFE2-AE25-0962823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25E2-345A-D671-F0E6-E7ABED9A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47C7-4594-D7DF-9EDC-9C1810F7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C707-37EB-B5E6-2625-1C26D57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8D60-2A7B-636A-D99E-1ADC63A4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C898-AD26-109C-FC16-99B03D3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BB561-2F8B-20F9-8CF0-F39B7963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E16A-BE84-0965-B141-34D14AA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2EBA-82C8-73F5-149D-A328D9D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5122-9806-459A-39B0-823CAA3B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1A2B-9E98-45ED-7031-CC235054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1413-7F6F-1E60-0DEC-29359BF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D26C-631F-987D-53D4-03A8220C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FF76-4BB8-83F1-08F6-F67E9AB2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41B-079C-D3AC-4A62-A240F0F8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2A1-4FEA-5BF3-51F0-A74996E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837C-1561-DABA-18ED-896736C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3151-E4D8-B37E-F23A-576B3F49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C018-DFF0-4262-1B6B-2BDEA64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F745-B58E-88D2-17E2-2362A9A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B9B3-FF54-6179-0531-3ED15361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341F-A6D7-4033-E347-8291C64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899-831F-ED4E-DA7E-ABF0B2B5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A1081-C294-655B-925E-4B5CECF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F84F-F60A-CC78-03C4-D378CC5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073E-D10E-E26F-BBAD-AEDDF0B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A484-CEC9-EFD1-2457-21651FE8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C44D-B560-0444-A4B4-FF203281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3AA2-DE05-6B3E-E93F-9808761F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DE6C-C8B5-B3F9-DB53-B4BF2DB7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C28B-AC0D-5503-AB2E-3E9C3E360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D0B4-9D28-A757-7F82-A9037D29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9FB2E-8E07-69D0-0E16-A8609C5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E5E23-09B2-7763-19ED-1889A776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C978-53D0-BB31-2878-2CBDE6A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86D2-77BC-A244-3A93-E4FA59F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64135-1B8C-5330-3F04-D2D263D4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65E3-11D6-2FF4-625C-4153FC4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3721-BF1B-1DCF-934C-475A3283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B4E6A-3F6A-BA22-634B-1D60250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FC471-C486-78F4-021B-2AAB34F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020D-9F64-BBBC-0E2F-3A83401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E67-336D-2DC9-422C-42730C3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BCA-39E0-EDF4-2736-4E0B30AF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A8-D756-786C-AB42-5A72962E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F188-9DE7-A827-E727-CC0F8A5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414F-B2E7-B76F-E22D-51A9CFE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35E-9703-BBAA-0164-E516A3A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CDD-29BE-8864-5241-D25B2DE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C9928-D7E3-90C8-2533-AC278025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6460-8F88-63EE-C051-F35017AA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B6AC-D0D4-9B25-DB90-C57EA4B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0446-B896-588D-72EE-68D620CE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87EC-6E7D-ED6B-1EAC-00F0C33E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9C92-D057-0154-7804-654440F4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0B66-F0B3-0F5B-D50F-25718477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2655-60BF-C836-5066-24D57F25E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47DC-8235-9043-BAD3-3D5B5F6916E7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762B-C8C7-AFA1-1ECF-44387C5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ADB-EAB9-7B21-B1A3-0870AE42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1665514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94857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5812972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42315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2454515" y="239485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2618016" y="209059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2792188" y="207179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2171699" y="279733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742968" y="2643045"/>
            <a:ext cx="14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832758" y="240574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2454515" y="360151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2618016" y="329724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2792188" y="327845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Return: </a:t>
            </a:r>
            <a:r>
              <a:rPr lang="en-US" sz="1200" b="1" dirty="0" err="1"/>
              <a:t>AggregationSource</a:t>
            </a:r>
            <a:r>
              <a:rPr lang="en-US" sz="1200" b="1" dirty="0"/>
              <a:t> object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2454515" y="433397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2618017" y="402970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2792188" y="401091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2129768" y="500642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701037" y="4852133"/>
            <a:ext cx="14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RF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790827" y="461483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2471933" y="502536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2471933" y="527937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2471933" y="516034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2792188" y="4764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56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Pinto</dc:creator>
  <cp:lastModifiedBy>Christian Pinto</cp:lastModifiedBy>
  <cp:revision>3</cp:revision>
  <dcterms:created xsi:type="dcterms:W3CDTF">2024-02-02T11:15:00Z</dcterms:created>
  <dcterms:modified xsi:type="dcterms:W3CDTF">2024-02-08T11:10:57Z</dcterms:modified>
</cp:coreProperties>
</file>