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4" d="100"/>
          <a:sy n="14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40A9-0382-E97F-1F13-0B99989A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E90F-A70D-5968-6963-D3611D47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2B3A-E443-D20A-2DBE-4B0F044F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EEBE-CB15-C014-4553-F80D4055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9935-68D5-DFE2-AE25-0962823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25E2-345A-D671-F0E6-E7ABED9A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47C7-4594-D7DF-9EDC-9C1810F7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C707-37EB-B5E6-2625-1C26D57C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8D60-2A7B-636A-D99E-1ADC63A4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C898-AD26-109C-FC16-99B03D3F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BB561-2F8B-20F9-8CF0-F39B7963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3E16A-BE84-0965-B141-34D14AA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2EBA-82C8-73F5-149D-A328D9D3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5122-9806-459A-39B0-823CAA3B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1A2B-9E98-45ED-7031-CC235054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1413-7F6F-1E60-0DEC-29359BFC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D26C-631F-987D-53D4-03A8220C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FF76-4BB8-83F1-08F6-F67E9AB2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D41B-079C-D3AC-4A62-A240F0F8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A2A1-4FEA-5BF3-51F0-A74996EA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837C-1561-DABA-18ED-896736C8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3151-E4D8-B37E-F23A-576B3F49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C018-DFF0-4262-1B6B-2BDEA64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F745-B58E-88D2-17E2-2362A9A5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B9B3-FF54-6179-0531-3ED15361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341F-A6D7-4033-E347-8291C649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0899-831F-ED4E-DA7E-ABF0B2B58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A1081-C294-655B-925E-4B5CECFF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F84F-F60A-CC78-03C4-D378CC57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073E-D10E-E26F-BBAD-AEDDF0B4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A484-CEC9-EFD1-2457-21651FE8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C44D-B560-0444-A4B4-FF203281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3AA2-DE05-6B3E-E93F-9808761F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DE6C-C8B5-B3F9-DB53-B4BF2DB7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FC28B-AC0D-5503-AB2E-3E9C3E360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D0B4-9D28-A757-7F82-A9037D29A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9FB2E-8E07-69D0-0E16-A8609C59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E5E23-09B2-7763-19ED-1889A776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AC978-53D0-BB31-2878-2CBDE6A9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86D2-77BC-A244-3A93-E4FA59F3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64135-1B8C-5330-3F04-D2D263D4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65E3-11D6-2FF4-625C-4153FC4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3721-BF1B-1DCF-934C-475A3283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B4E6A-3F6A-BA22-634B-1D602509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FC471-C486-78F4-021B-2AAB34F3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D020D-9F64-BBBC-0E2F-3A834013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E67-336D-2DC9-422C-42730C35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BCA-39E0-EDF4-2736-4E0B30AF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69A8-D756-786C-AB42-5A72962E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F188-9DE7-A827-E727-CC0F8A5B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414F-B2E7-B76F-E22D-51A9CFED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35E-9703-BBAA-0164-E516A3AD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ECDD-29BE-8864-5241-D25B2DE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C9928-D7E3-90C8-2533-AC278025E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6460-8F88-63EE-C051-F35017AA0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B6AC-D0D4-9B25-DB90-C57EA4B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0446-B896-588D-72EE-68D620CE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87EC-6E7D-ED6B-1EAC-00F0C33E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49C92-D057-0154-7804-654440F4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0B66-F0B3-0F5B-D50F-25718477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2655-60BF-C836-5066-24D57F25E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762B-C8C7-AFA1-1ECF-44387C5E8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7ADB-EAB9-7B21-B1A3-0870AE42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5C2A0D-C06A-8E28-A9AD-9650C40441F0}"/>
              </a:ext>
            </a:extLst>
          </p:cNvPr>
          <p:cNvSpPr/>
          <p:nvPr/>
        </p:nvSpPr>
        <p:spPr>
          <a:xfrm>
            <a:off x="1665514" y="124097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Sunfish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D3617F-8D4C-A06C-95CC-59E6C4795D5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394857" y="186145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1C29BF-0E88-B72B-6FEE-B2B7364A0491}"/>
              </a:ext>
            </a:extLst>
          </p:cNvPr>
          <p:cNvSpPr/>
          <p:nvPr/>
        </p:nvSpPr>
        <p:spPr>
          <a:xfrm>
            <a:off x="5812972" y="124097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 Agent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9372D8-D2EF-19E3-D258-CF51233170A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42315" y="186145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4F1EB1-3B18-99D2-3510-27F9751235AD}"/>
              </a:ext>
            </a:extLst>
          </p:cNvPr>
          <p:cNvCxnSpPr/>
          <p:nvPr/>
        </p:nvCxnSpPr>
        <p:spPr>
          <a:xfrm flipH="1">
            <a:off x="2454515" y="2394857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A0F26-4729-34F2-B1EC-E8AEC4D9E872}"/>
              </a:ext>
            </a:extLst>
          </p:cNvPr>
          <p:cNvSpPr/>
          <p:nvPr/>
        </p:nvSpPr>
        <p:spPr>
          <a:xfrm>
            <a:off x="2618016" y="209059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425F7-7C30-FB4E-CA9A-F33F0BD7F79C}"/>
              </a:ext>
            </a:extLst>
          </p:cNvPr>
          <p:cNvSpPr txBox="1"/>
          <p:nvPr/>
        </p:nvSpPr>
        <p:spPr>
          <a:xfrm>
            <a:off x="2792188" y="2071795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ResourceEvents.1.x.AggregationSourceDiscovered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3EE569-526F-B38D-9BEF-7ED6F91E0A46}"/>
              </a:ext>
            </a:extLst>
          </p:cNvPr>
          <p:cNvSpPr/>
          <p:nvPr/>
        </p:nvSpPr>
        <p:spPr>
          <a:xfrm>
            <a:off x="2171699" y="2797338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30667-B673-412B-9BD9-A2FEAB2546BE}"/>
              </a:ext>
            </a:extLst>
          </p:cNvPr>
          <p:cNvSpPr txBox="1"/>
          <p:nvPr/>
        </p:nvSpPr>
        <p:spPr>
          <a:xfrm>
            <a:off x="742968" y="2643045"/>
            <a:ext cx="140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Generate UUID and create </a:t>
            </a:r>
            <a:r>
              <a:rPr lang="en-US" sz="1200" b="1" dirty="0" err="1"/>
              <a:t>AggregationSource</a:t>
            </a:r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44C4F-0037-605F-0315-85E03D69C47D}"/>
              </a:ext>
            </a:extLst>
          </p:cNvPr>
          <p:cNvSpPr/>
          <p:nvPr/>
        </p:nvSpPr>
        <p:spPr>
          <a:xfrm>
            <a:off x="832758" y="2405743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F40A8E-D49F-B868-3ABD-7BB7075C7A4D}"/>
              </a:ext>
            </a:extLst>
          </p:cNvPr>
          <p:cNvCxnSpPr/>
          <p:nvPr/>
        </p:nvCxnSpPr>
        <p:spPr>
          <a:xfrm flipH="1">
            <a:off x="2454515" y="360151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86668-E868-0D9B-4B4E-3AF2BD4C4CA7}"/>
              </a:ext>
            </a:extLst>
          </p:cNvPr>
          <p:cNvSpPr/>
          <p:nvPr/>
        </p:nvSpPr>
        <p:spPr>
          <a:xfrm>
            <a:off x="2618016" y="329724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E6EA8-3169-8E7D-8D40-9D714CDB24D9}"/>
              </a:ext>
            </a:extLst>
          </p:cNvPr>
          <p:cNvSpPr txBox="1"/>
          <p:nvPr/>
        </p:nvSpPr>
        <p:spPr>
          <a:xfrm>
            <a:off x="2792188" y="327845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PATCH: </a:t>
            </a:r>
            <a:r>
              <a:rPr lang="en-US" sz="1200" b="1"/>
              <a:t>EventDestination </a:t>
            </a:r>
            <a:r>
              <a:rPr lang="en-US" sz="1200" b="1" dirty="0"/>
              <a:t>object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E0666-7AE4-16B6-6CBA-D57D5E0674D1}"/>
              </a:ext>
            </a:extLst>
          </p:cNvPr>
          <p:cNvCxnSpPr/>
          <p:nvPr/>
        </p:nvCxnSpPr>
        <p:spPr>
          <a:xfrm flipH="1">
            <a:off x="2454515" y="433397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2E711-80BC-D09C-81BA-F40A93C6FB75}"/>
              </a:ext>
            </a:extLst>
          </p:cNvPr>
          <p:cNvSpPr/>
          <p:nvPr/>
        </p:nvSpPr>
        <p:spPr>
          <a:xfrm>
            <a:off x="2618017" y="402970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FB883-2FFA-6815-124D-802F5A0CDC54}"/>
              </a:ext>
            </a:extLst>
          </p:cNvPr>
          <p:cNvSpPr txBox="1"/>
          <p:nvPr/>
        </p:nvSpPr>
        <p:spPr>
          <a:xfrm>
            <a:off x="2792188" y="401091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ResourceEvents.1.x.ResourceCreated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52D71F9-01A8-FDFA-8CD6-5822125B33D0}"/>
              </a:ext>
            </a:extLst>
          </p:cNvPr>
          <p:cNvSpPr/>
          <p:nvPr/>
        </p:nvSpPr>
        <p:spPr>
          <a:xfrm>
            <a:off x="2129768" y="5006426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48336-7ECB-7685-2D8C-80063CF72080}"/>
              </a:ext>
            </a:extLst>
          </p:cNvPr>
          <p:cNvSpPr txBox="1"/>
          <p:nvPr/>
        </p:nvSpPr>
        <p:spPr>
          <a:xfrm>
            <a:off x="701037" y="4852133"/>
            <a:ext cx="1406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Crawl the tree under the newly advertised resource and replicate in main RF tree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2E88C-38A5-521F-8A55-6ACEC3F5EC6F}"/>
              </a:ext>
            </a:extLst>
          </p:cNvPr>
          <p:cNvSpPr/>
          <p:nvPr/>
        </p:nvSpPr>
        <p:spPr>
          <a:xfrm>
            <a:off x="790827" y="461483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3293CB-EF9B-2A73-D2BA-263ABBC3036E}"/>
              </a:ext>
            </a:extLst>
          </p:cNvPr>
          <p:cNvCxnSpPr/>
          <p:nvPr/>
        </p:nvCxnSpPr>
        <p:spPr>
          <a:xfrm flipH="1">
            <a:off x="2471933" y="5025363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82965C-95D9-F7FA-E7FC-544468D95796}"/>
              </a:ext>
            </a:extLst>
          </p:cNvPr>
          <p:cNvCxnSpPr/>
          <p:nvPr/>
        </p:nvCxnSpPr>
        <p:spPr>
          <a:xfrm flipH="1">
            <a:off x="2471933" y="5279374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9E39A-F2F2-D547-056F-7BBE40AD7E0E}"/>
              </a:ext>
            </a:extLst>
          </p:cNvPr>
          <p:cNvCxnSpPr/>
          <p:nvPr/>
        </p:nvCxnSpPr>
        <p:spPr>
          <a:xfrm flipH="1">
            <a:off x="2471933" y="5160346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7B0E2B-16D5-AF30-4098-573BE062DBE3}"/>
              </a:ext>
            </a:extLst>
          </p:cNvPr>
          <p:cNvSpPr txBox="1"/>
          <p:nvPr/>
        </p:nvSpPr>
        <p:spPr>
          <a:xfrm>
            <a:off x="2792188" y="476432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GET: /redfish/v1/….</a:t>
            </a:r>
          </a:p>
        </p:txBody>
      </p:sp>
    </p:spTree>
    <p:extLst>
      <p:ext uri="{BB962C8B-B14F-4D97-AF65-F5344CB8AC3E}">
        <p14:creationId xmlns:p14="http://schemas.microsoft.com/office/powerpoint/2010/main" val="137805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Pinto</dc:creator>
  <cp:lastModifiedBy>Christian Pinto</cp:lastModifiedBy>
  <cp:revision>4</cp:revision>
  <dcterms:created xsi:type="dcterms:W3CDTF">2024-02-02T11:15:00Z</dcterms:created>
  <dcterms:modified xsi:type="dcterms:W3CDTF">2024-04-04T13:54:03Z</dcterms:modified>
</cp:coreProperties>
</file>