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72" r:id="rId3"/>
    <p:sldId id="2649" r:id="rId4"/>
    <p:sldId id="2636" r:id="rId5"/>
    <p:sldId id="2637" r:id="rId6"/>
    <p:sldId id="2650" r:id="rId7"/>
    <p:sldId id="351" r:id="rId8"/>
    <p:sldId id="2648" r:id="rId9"/>
    <p:sldId id="2651" r:id="rId10"/>
    <p:sldId id="2652" r:id="rId11"/>
    <p:sldId id="2653" r:id="rId12"/>
    <p:sldId id="256" r:id="rId13"/>
    <p:sldId id="26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2714" autoAdjust="0"/>
  </p:normalViewPr>
  <p:slideViewPr>
    <p:cSldViewPr snapToGrid="0">
      <p:cViewPr varScale="1">
        <p:scale>
          <a:sx n="100" d="100"/>
          <a:sy n="100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ll, Russ W (Senior System Architect)" userId="9de5c4ec-0cf0-47e6-9f54-b7fe85f442ac" providerId="ADAL" clId="{AEAEA3DD-8D00-432A-8058-E9F925EF6F86}"/>
    <pc:docChg chg="modSld">
      <pc:chgData name="Herrell, Russ W (Senior System Architect)" userId="9de5c4ec-0cf0-47e6-9f54-b7fe85f442ac" providerId="ADAL" clId="{AEAEA3DD-8D00-432A-8058-E9F925EF6F86}" dt="2024-04-04T13:12:42.337" v="6" actId="20577"/>
      <pc:docMkLst>
        <pc:docMk/>
      </pc:docMkLst>
      <pc:sldChg chg="modSp mod">
        <pc:chgData name="Herrell, Russ W (Senior System Architect)" userId="9de5c4ec-0cf0-47e6-9f54-b7fe85f442ac" providerId="ADAL" clId="{AEAEA3DD-8D00-432A-8058-E9F925EF6F86}" dt="2024-04-04T13:12:42.337" v="6" actId="20577"/>
        <pc:sldMkLst>
          <pc:docMk/>
          <pc:sldMk cId="1708835816" sldId="351"/>
        </pc:sldMkLst>
        <pc:spChg chg="mod">
          <ac:chgData name="Herrell, Russ W (Senior System Architect)" userId="9de5c4ec-0cf0-47e6-9f54-b7fe85f442ac" providerId="ADAL" clId="{AEAEA3DD-8D00-432A-8058-E9F925EF6F86}" dt="2024-04-04T13:12:42.337" v="6" actId="20577"/>
          <ac:spMkLst>
            <pc:docMk/>
            <pc:sldMk cId="1708835816" sldId="351"/>
            <ac:spMk id="2" creationId="{00000000-0000-0000-0000-000000000000}"/>
          </ac:spMkLst>
        </pc:spChg>
      </pc:sldChg>
    </pc:docChg>
  </pc:docChgLst>
  <pc:docChgLst>
    <pc:chgData name="Herrell, Russ W (Senior System Architect)" userId="9de5c4ec-0cf0-47e6-9f54-b7fe85f442ac" providerId="ADAL" clId="{FFBEEA5F-D86D-414E-BE9F-2158AE972617}"/>
    <pc:docChg chg="custSel addSld modSld">
      <pc:chgData name="Herrell, Russ W (Senior System Architect)" userId="9de5c4ec-0cf0-47e6-9f54-b7fe85f442ac" providerId="ADAL" clId="{FFBEEA5F-D86D-414E-BE9F-2158AE972617}" dt="2024-04-19T02:29:05.293" v="304" actId="20577"/>
      <pc:docMkLst>
        <pc:docMk/>
      </pc:docMkLst>
      <pc:sldChg chg="modSp add mod">
        <pc:chgData name="Herrell, Russ W (Senior System Architect)" userId="9de5c4ec-0cf0-47e6-9f54-b7fe85f442ac" providerId="ADAL" clId="{FFBEEA5F-D86D-414E-BE9F-2158AE972617}" dt="2024-04-19T02:14:43.429" v="132" actId="20577"/>
        <pc:sldMkLst>
          <pc:docMk/>
          <pc:sldMk cId="1378053011" sldId="256"/>
        </pc:sldMkLst>
        <pc:spChg chg="mod">
          <ac:chgData name="Herrell, Russ W (Senior System Architect)" userId="9de5c4ec-0cf0-47e6-9f54-b7fe85f442ac" providerId="ADAL" clId="{FFBEEA5F-D86D-414E-BE9F-2158AE972617}" dt="2024-04-19T02:14:43.429" v="132" actId="20577"/>
          <ac:spMkLst>
            <pc:docMk/>
            <pc:sldMk cId="1378053011" sldId="256"/>
            <ac:spMk id="4" creationId="{945C2A0D-C06A-8E28-A9AD-9650C40441F0}"/>
          </ac:spMkLst>
        </pc:spChg>
        <pc:spChg chg="mod">
          <ac:chgData name="Herrell, Russ W (Senior System Architect)" userId="9de5c4ec-0cf0-47e6-9f54-b7fe85f442ac" providerId="ADAL" clId="{FFBEEA5F-D86D-414E-BE9F-2158AE972617}" dt="2024-04-19T02:13:55.478" v="118" actId="1076"/>
          <ac:spMkLst>
            <pc:docMk/>
            <pc:sldMk cId="1378053011" sldId="256"/>
            <ac:spMk id="13" creationId="{7D9425F7-7C30-FB4E-CA9A-F33F0BD7F79C}"/>
          </ac:spMkLst>
        </pc:spChg>
        <pc:spChg chg="mod">
          <ac:chgData name="Herrell, Russ W (Senior System Architect)" userId="9de5c4ec-0cf0-47e6-9f54-b7fe85f442ac" providerId="ADAL" clId="{FFBEEA5F-D86D-414E-BE9F-2158AE972617}" dt="2024-04-19T02:14:08.487" v="119" actId="14100"/>
          <ac:spMkLst>
            <pc:docMk/>
            <pc:sldMk cId="1378053011" sldId="256"/>
            <ac:spMk id="15" creationId="{79530667-B673-412B-9BD9-A2FEAB2546BE}"/>
          </ac:spMkLst>
        </pc:spChg>
        <pc:spChg chg="mod">
          <ac:chgData name="Herrell, Russ W (Senior System Architect)" userId="9de5c4ec-0cf0-47e6-9f54-b7fe85f442ac" providerId="ADAL" clId="{FFBEEA5F-D86D-414E-BE9F-2158AE972617}" dt="2024-04-19T02:14:27.398" v="127" actId="20577"/>
          <ac:spMkLst>
            <pc:docMk/>
            <pc:sldMk cId="1378053011" sldId="256"/>
            <ac:spMk id="28" creationId="{B0D48336-7ECB-7685-2D8C-80063CF72080}"/>
          </ac:spMkLst>
        </pc:spChg>
      </pc:sldChg>
      <pc:sldChg chg="delSp modSp mod modClrScheme chgLayout">
        <pc:chgData name="Herrell, Russ W (Senior System Architect)" userId="9de5c4ec-0cf0-47e6-9f54-b7fe85f442ac" providerId="ADAL" clId="{FFBEEA5F-D86D-414E-BE9F-2158AE972617}" dt="2024-04-19T01:53:37.051" v="11" actId="208"/>
        <pc:sldMkLst>
          <pc:docMk/>
          <pc:sldMk cId="2117059132" sldId="272"/>
        </pc:sldMkLst>
        <pc:spChg chg="del mod ord">
          <ac:chgData name="Herrell, Russ W (Senior System Architect)" userId="9de5c4ec-0cf0-47e6-9f54-b7fe85f442ac" providerId="ADAL" clId="{FFBEEA5F-D86D-414E-BE9F-2158AE972617}" dt="2024-04-19T01:52:41.029" v="4" actId="21"/>
          <ac:spMkLst>
            <pc:docMk/>
            <pc:sldMk cId="2117059132" sldId="272"/>
            <ac:spMk id="2" creationId="{AC9C5F84-847D-8CAB-4C23-E159EAE8488E}"/>
          </ac:spMkLst>
        </pc:spChg>
        <pc:spChg chg="del mod">
          <ac:chgData name="Herrell, Russ W (Senior System Architect)" userId="9de5c4ec-0cf0-47e6-9f54-b7fe85f442ac" providerId="ADAL" clId="{FFBEEA5F-D86D-414E-BE9F-2158AE972617}" dt="2024-04-19T01:51:41.669" v="1" actId="21"/>
          <ac:spMkLst>
            <pc:docMk/>
            <pc:sldMk cId="2117059132" sldId="272"/>
            <ac:spMk id="3" creationId="{1C854188-4535-5788-B461-874C5C1C9736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12.154" v="7" actId="14100"/>
          <ac:spMkLst>
            <pc:docMk/>
            <pc:sldMk cId="2117059132" sldId="272"/>
            <ac:spMk id="14" creationId="{269EDEDF-4E81-64D8-DE52-4E49F5421A37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28.567" v="10" actId="1038"/>
          <ac:spMkLst>
            <pc:docMk/>
            <pc:sldMk cId="2117059132" sldId="272"/>
            <ac:spMk id="18" creationId="{26B60ED5-6EA0-36CE-7954-AC67D463D659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1" creationId="{0D7C5901-1D21-C51F-62C6-35B545C99692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3" creationId="{7A4603F9-F6A3-E355-C7F9-CA685C3AB679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7" creationId="{5718851D-7BEF-7854-390E-0AC4B1A99791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37.051" v="11" actId="208"/>
          <ac:spMkLst>
            <pc:docMk/>
            <pc:sldMk cId="2117059132" sldId="272"/>
            <ac:spMk id="45" creationId="{0B0B4538-AE9D-AE88-4862-800376FEA684}"/>
          </ac:spMkLst>
        </pc:spChg>
        <pc:picChg chg="del">
          <ac:chgData name="Herrell, Russ W (Senior System Architect)" userId="9de5c4ec-0cf0-47e6-9f54-b7fe85f442ac" providerId="ADAL" clId="{FFBEEA5F-D86D-414E-BE9F-2158AE972617}" dt="2024-04-19T01:52:38.659" v="3" actId="21"/>
          <ac:picMkLst>
            <pc:docMk/>
            <pc:sldMk cId="2117059132" sldId="272"/>
            <ac:picMk id="9" creationId="{4798B0CA-CC52-E31F-2D78-2EFE6F39F238}"/>
          </ac:picMkLst>
        </pc:picChg>
        <pc:cxnChg chg="mod">
          <ac:chgData name="Herrell, Russ W (Senior System Architect)" userId="9de5c4ec-0cf0-47e6-9f54-b7fe85f442ac" providerId="ADAL" clId="{FFBEEA5F-D86D-414E-BE9F-2158AE972617}" dt="2024-04-19T01:53:12.154" v="7" actId="14100"/>
          <ac:cxnSpMkLst>
            <pc:docMk/>
            <pc:sldMk cId="2117059132" sldId="272"/>
            <ac:cxnSpMk id="28" creationId="{B399AADB-22B2-BDF4-F66E-BB0F798FC5D7}"/>
          </ac:cxnSpMkLst>
        </pc:cxnChg>
      </pc:sldChg>
      <pc:sldChg chg="addSp delSp modSp mod">
        <pc:chgData name="Herrell, Russ W (Senior System Architect)" userId="9de5c4ec-0cf0-47e6-9f54-b7fe85f442ac" providerId="ADAL" clId="{FFBEEA5F-D86D-414E-BE9F-2158AE972617}" dt="2024-04-19T02:00:17.519" v="30" actId="21"/>
        <pc:sldMkLst>
          <pc:docMk/>
          <pc:sldMk cId="1708835816" sldId="351"/>
        </pc:sldMkLst>
        <pc:spChg chg="del">
          <ac:chgData name="Herrell, Russ W (Senior System Architect)" userId="9de5c4ec-0cf0-47e6-9f54-b7fe85f442ac" providerId="ADAL" clId="{FFBEEA5F-D86D-414E-BE9F-2158AE972617}" dt="2024-04-19T01:55:23.229" v="26" actId="21"/>
          <ac:spMkLst>
            <pc:docMk/>
            <pc:sldMk cId="1708835816" sldId="351"/>
            <ac:spMk id="2" creationId="{00000000-0000-0000-0000-000000000000}"/>
          </ac:spMkLst>
        </pc:spChg>
        <pc:spChg chg="del">
          <ac:chgData name="Herrell, Russ W (Senior System Architect)" userId="9de5c4ec-0cf0-47e6-9f54-b7fe85f442ac" providerId="ADAL" clId="{FFBEEA5F-D86D-414E-BE9F-2158AE972617}" dt="2024-04-19T02:00:17.519" v="30" actId="21"/>
          <ac:spMkLst>
            <pc:docMk/>
            <pc:sldMk cId="1708835816" sldId="351"/>
            <ac:spMk id="7" creationId="{80EE4468-AE85-3AFB-F75C-B88797FE5487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5:25.612" v="27" actId="21"/>
          <ac:spMkLst>
            <pc:docMk/>
            <pc:sldMk cId="1708835816" sldId="351"/>
            <ac:spMk id="8" creationId="{5600658F-A47C-34E6-8BBD-F211C847D722}"/>
          </ac:spMkLst>
        </pc:spChg>
      </pc:sldChg>
      <pc:sldChg chg="delSp mod">
        <pc:chgData name="Herrell, Russ W (Senior System Architect)" userId="9de5c4ec-0cf0-47e6-9f54-b7fe85f442ac" providerId="ADAL" clId="{FFBEEA5F-D86D-414E-BE9F-2158AE972617}" dt="2024-04-19T01:55:05.609" v="23" actId="21"/>
        <pc:sldMkLst>
          <pc:docMk/>
          <pc:sldMk cId="2662626605" sldId="2636"/>
        </pc:sldMkLst>
        <pc:spChg chg="del">
          <ac:chgData name="Herrell, Russ W (Senior System Architect)" userId="9de5c4ec-0cf0-47e6-9f54-b7fe85f442ac" providerId="ADAL" clId="{FFBEEA5F-D86D-414E-BE9F-2158AE972617}" dt="2024-04-19T01:55:05.609" v="23" actId="21"/>
          <ac:spMkLst>
            <pc:docMk/>
            <pc:sldMk cId="2662626605" sldId="2636"/>
            <ac:spMk id="55" creationId="{33CBF6E9-348D-8D4E-371E-184BC808E4DF}"/>
          </ac:spMkLst>
        </pc:spChg>
        <pc:spChg chg="del">
          <ac:chgData name="Herrell, Russ W (Senior System Architect)" userId="9de5c4ec-0cf0-47e6-9f54-b7fe85f442ac" providerId="ADAL" clId="{FFBEEA5F-D86D-414E-BE9F-2158AE972617}" dt="2024-04-19T01:54:48.028" v="18" actId="21"/>
          <ac:spMkLst>
            <pc:docMk/>
            <pc:sldMk cId="2662626605" sldId="2636"/>
            <ac:spMk id="56" creationId="{A7AF1F51-F0B5-7128-6E97-988F57B8C0B8}"/>
          </ac:spMkLst>
        </pc:spChg>
        <pc:picChg chg="del">
          <ac:chgData name="Herrell, Russ W (Senior System Architect)" userId="9de5c4ec-0cf0-47e6-9f54-b7fe85f442ac" providerId="ADAL" clId="{FFBEEA5F-D86D-414E-BE9F-2158AE972617}" dt="2024-04-19T01:54:49.413" v="19" actId="21"/>
          <ac:picMkLst>
            <pc:docMk/>
            <pc:sldMk cId="2662626605" sldId="2636"/>
            <ac:picMk id="54" creationId="{78F04EA9-CEEF-62EC-8B7F-EE12987DEC03}"/>
          </ac:picMkLst>
        </pc:picChg>
      </pc:sldChg>
      <pc:sldChg chg="delSp mod">
        <pc:chgData name="Herrell, Russ W (Senior System Architect)" userId="9de5c4ec-0cf0-47e6-9f54-b7fe85f442ac" providerId="ADAL" clId="{FFBEEA5F-D86D-414E-BE9F-2158AE972617}" dt="2024-04-19T01:55:01.622" v="22" actId="21"/>
        <pc:sldMkLst>
          <pc:docMk/>
          <pc:sldMk cId="4138390078" sldId="2637"/>
        </pc:sldMkLst>
        <pc:spChg chg="del">
          <ac:chgData name="Herrell, Russ W (Senior System Architect)" userId="9de5c4ec-0cf0-47e6-9f54-b7fe85f442ac" providerId="ADAL" clId="{FFBEEA5F-D86D-414E-BE9F-2158AE972617}" dt="2024-04-19T01:55:01.622" v="22" actId="21"/>
          <ac:spMkLst>
            <pc:docMk/>
            <pc:sldMk cId="4138390078" sldId="2637"/>
            <ac:spMk id="55" creationId="{33CBF6E9-348D-8D4E-371E-184BC808E4DF}"/>
          </ac:spMkLst>
        </pc:spChg>
        <pc:spChg chg="del">
          <ac:chgData name="Herrell, Russ W (Senior System Architect)" userId="9de5c4ec-0cf0-47e6-9f54-b7fe85f442ac" providerId="ADAL" clId="{FFBEEA5F-D86D-414E-BE9F-2158AE972617}" dt="2024-04-19T01:54:58.469" v="21" actId="21"/>
          <ac:spMkLst>
            <pc:docMk/>
            <pc:sldMk cId="4138390078" sldId="2637"/>
            <ac:spMk id="56" creationId="{A7AF1F51-F0B5-7128-6E97-988F57B8C0B8}"/>
          </ac:spMkLst>
        </pc:spChg>
        <pc:picChg chg="del">
          <ac:chgData name="Herrell, Russ W (Senior System Architect)" userId="9de5c4ec-0cf0-47e6-9f54-b7fe85f442ac" providerId="ADAL" clId="{FFBEEA5F-D86D-414E-BE9F-2158AE972617}" dt="2024-04-19T01:54:56.242" v="20" actId="21"/>
          <ac:picMkLst>
            <pc:docMk/>
            <pc:sldMk cId="4138390078" sldId="2637"/>
            <ac:picMk id="54" creationId="{78F04EA9-CEEF-62EC-8B7F-EE12987DEC03}"/>
          </ac:picMkLst>
        </pc:picChg>
      </pc:sldChg>
      <pc:sldChg chg="add modNotesTx">
        <pc:chgData name="Herrell, Russ W (Senior System Architect)" userId="9de5c4ec-0cf0-47e6-9f54-b7fe85f442ac" providerId="ADAL" clId="{FFBEEA5F-D86D-414E-BE9F-2158AE972617}" dt="2024-04-19T02:08:39.943" v="116" actId="20577"/>
        <pc:sldMkLst>
          <pc:docMk/>
          <pc:sldMk cId="1858189508" sldId="2648"/>
        </pc:sldMkLst>
      </pc:sldChg>
      <pc:sldChg chg="addSp delSp modSp mod">
        <pc:chgData name="Herrell, Russ W (Senior System Architect)" userId="9de5c4ec-0cf0-47e6-9f54-b7fe85f442ac" providerId="ADAL" clId="{FFBEEA5F-D86D-414E-BE9F-2158AE972617}" dt="2024-04-19T02:29:05.293" v="304" actId="20577"/>
        <pc:sldMkLst>
          <pc:docMk/>
          <pc:sldMk cId="2802575557" sldId="2649"/>
        </pc:sldMkLst>
        <pc:spChg chg="del">
          <ac:chgData name="Herrell, Russ W (Senior System Architect)" userId="9de5c4ec-0cf0-47e6-9f54-b7fe85f442ac" providerId="ADAL" clId="{FFBEEA5F-D86D-414E-BE9F-2158AE972617}" dt="2024-04-19T01:54:17.873" v="15" actId="21"/>
          <ac:spMkLst>
            <pc:docMk/>
            <pc:sldMk cId="2802575557" sldId="2649"/>
            <ac:spMk id="2" creationId="{F40CFE46-FA4E-A75B-3861-495F63C49EC6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55.707" v="50" actId="20577"/>
          <ac:spMkLst>
            <pc:docMk/>
            <pc:sldMk cId="2802575557" sldId="2649"/>
            <ac:spMk id="3" creationId="{56D679F9-F547-F53D-F7BE-2E52AEFB49FC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51.494" v="287" actId="20577"/>
          <ac:spMkLst>
            <pc:docMk/>
            <pc:sldMk cId="2802575557" sldId="2649"/>
            <ac:spMk id="4" creationId="{7327BDC4-8917-C591-917F-B247F8D98E00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55.299" v="37" actId="20577"/>
          <ac:spMkLst>
            <pc:docMk/>
            <pc:sldMk cId="2802575557" sldId="2649"/>
            <ac:spMk id="12" creationId="{8504FECB-0A21-199E-1EAC-33EAB640CD09}"/>
          </ac:spMkLst>
        </pc:spChg>
        <pc:spChg chg="del">
          <ac:chgData name="Herrell, Russ W (Senior System Architect)" userId="9de5c4ec-0cf0-47e6-9f54-b7fe85f442ac" providerId="ADAL" clId="{FFBEEA5F-D86D-414E-BE9F-2158AE972617}" dt="2024-04-19T01:53:46.676" v="12" actId="21"/>
          <ac:spMkLst>
            <pc:docMk/>
            <pc:sldMk cId="2802575557" sldId="2649"/>
            <ac:spMk id="15" creationId="{74FAC823-75E7-A265-E23C-9B8A06A22AA1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45.578" v="279" actId="20577"/>
          <ac:spMkLst>
            <pc:docMk/>
            <pc:sldMk cId="2802575557" sldId="2649"/>
            <ac:spMk id="17" creationId="{A3FF1A11-6090-D3A5-5E0A-A1A4497BDCB5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4:22.968" v="16" actId="21"/>
          <ac:spMkLst>
            <pc:docMk/>
            <pc:sldMk cId="2802575557" sldId="2649"/>
            <ac:spMk id="19" creationId="{3C32C1EC-4935-B45F-7BA4-E8421BBE963B}"/>
          </ac:spMkLst>
        </pc:spChg>
        <pc:spChg chg="mod">
          <ac:chgData name="Herrell, Russ W (Senior System Architect)" userId="9de5c4ec-0cf0-47e6-9f54-b7fe85f442ac" providerId="ADAL" clId="{FFBEEA5F-D86D-414E-BE9F-2158AE972617}" dt="2024-04-19T02:29:05.293" v="304" actId="20577"/>
          <ac:spMkLst>
            <pc:docMk/>
            <pc:sldMk cId="2802575557" sldId="2649"/>
            <ac:spMk id="24" creationId="{95BFC444-DA30-792B-E0D5-5E36AE0E1655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52.197" v="49" actId="14100"/>
          <ac:spMkLst>
            <pc:docMk/>
            <pc:sldMk cId="2802575557" sldId="2649"/>
            <ac:spMk id="25" creationId="{3AB36D8D-AA4D-E22A-AF02-D5D58FDC503E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59.394" v="296" actId="20577"/>
          <ac:spMkLst>
            <pc:docMk/>
            <pc:sldMk cId="2802575557" sldId="2649"/>
            <ac:spMk id="32" creationId="{BA31466E-E238-69D7-9467-1E48CF813DC4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12.675" v="14" actId="207"/>
          <ac:spMkLst>
            <pc:docMk/>
            <pc:sldMk cId="2802575557" sldId="2649"/>
            <ac:spMk id="52" creationId="{DB52C9BD-D684-7C84-86AB-E8FEEDC5400D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16.537" v="31" actId="207"/>
          <ac:spMkLst>
            <pc:docMk/>
            <pc:sldMk cId="2802575557" sldId="2649"/>
            <ac:spMk id="53" creationId="{D177B3FE-3D0E-CBEF-875F-F264D1B066C1}"/>
          </ac:spMkLst>
        </pc:spChg>
        <pc:spChg chg="mod">
          <ac:chgData name="Herrell, Russ W (Senior System Architect)" userId="9de5c4ec-0cf0-47e6-9f54-b7fe85f442ac" providerId="ADAL" clId="{FFBEEA5F-D86D-414E-BE9F-2158AE972617}" dt="2024-04-19T02:07:24.189" v="72" actId="20577"/>
          <ac:spMkLst>
            <pc:docMk/>
            <pc:sldMk cId="2802575557" sldId="2649"/>
            <ac:spMk id="56" creationId="{E5D03C41-D712-DE45-60A8-81C6C39D6E9E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46.815" v="48" actId="14100"/>
          <ac:spMkLst>
            <pc:docMk/>
            <pc:sldMk cId="2802575557" sldId="2649"/>
            <ac:spMk id="61" creationId="{E5C36113-DD07-0DB4-BA5F-8315A9ED1B02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37.793" v="47" actId="14100"/>
          <ac:spMkLst>
            <pc:docMk/>
            <pc:sldMk cId="2802575557" sldId="2649"/>
            <ac:spMk id="70" creationId="{1801B72D-2A30-A59C-7F6F-CEC1DEBD1EBA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86" creationId="{81608C62-263C-730C-3D29-FB5037B6DEF5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87" creationId="{AA1530FB-2BF2-2FA7-8838-347DBE21CA7A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2" creationId="{11204D73-B8F7-8D76-6283-92C3222BF4DD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3" creationId="{E01363AD-AE09-3D9E-75A1-62699D34EAE1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4" creationId="{A6A2B1F0-892D-EDD0-15D9-1D84CB23974C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16.537" v="31" actId="207"/>
          <ac:spMkLst>
            <pc:docMk/>
            <pc:sldMk cId="2802575557" sldId="2649"/>
            <ac:spMk id="99" creationId="{03E9A05F-789C-A476-9779-D33B55AB1E00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12.675" v="14" actId="207"/>
          <ac:spMkLst>
            <pc:docMk/>
            <pc:sldMk cId="2802575557" sldId="2649"/>
            <ac:spMk id="105" creationId="{EAA4CD91-FB1F-FCBF-5CDB-5787F0CDC103}"/>
          </ac:spMkLst>
        </pc:spChg>
        <pc:cxnChg chg="mod">
          <ac:chgData name="Herrell, Russ W (Senior System Architect)" userId="9de5c4ec-0cf0-47e6-9f54-b7fe85f442ac" providerId="ADAL" clId="{FFBEEA5F-D86D-414E-BE9F-2158AE972617}" dt="2024-04-19T02:06:34.700" v="46" actId="14100"/>
          <ac:cxnSpMkLst>
            <pc:docMk/>
            <pc:sldMk cId="2802575557" sldId="2649"/>
            <ac:cxnSpMk id="5" creationId="{6DA8134E-AD0C-208E-6E1A-5A10DB80752E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4.700" v="46" actId="14100"/>
          <ac:cxnSpMkLst>
            <pc:docMk/>
            <pc:sldMk cId="2802575557" sldId="2649"/>
            <ac:cxnSpMk id="13" creationId="{0F3AB9FF-DAE5-259B-B956-9E76071E08F9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22" creationId="{E0EF1DA9-3A83-51E0-BFBC-96C4CF23B435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52.197" v="49" actId="14100"/>
          <ac:cxnSpMkLst>
            <pc:docMk/>
            <pc:sldMk cId="2802575557" sldId="2649"/>
            <ac:cxnSpMk id="30" creationId="{98F49498-73EA-8E10-8B3D-56EE727ACC72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72" creationId="{514610E6-3AED-2769-E29B-97C71F3427EF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46.815" v="48" actId="14100"/>
          <ac:cxnSpMkLst>
            <pc:docMk/>
            <pc:sldMk cId="2802575557" sldId="2649"/>
            <ac:cxnSpMk id="74" creationId="{9340D65D-C3F6-88C1-571F-CE86260FF6AD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81" creationId="{F588A5F5-C6F2-2E36-63A6-5B68930CDDD9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46.815" v="48" actId="14100"/>
          <ac:cxnSpMkLst>
            <pc:docMk/>
            <pc:sldMk cId="2802575557" sldId="2649"/>
            <ac:cxnSpMk id="83" creationId="{0C35BE71-B693-C752-5C9F-00F3A33A09D7}"/>
          </ac:cxnSpMkLst>
        </pc:cxnChg>
      </pc:sldChg>
      <pc:sldChg chg="addSp delSp modSp mod">
        <pc:chgData name="Herrell, Russ W (Senior System Architect)" userId="9de5c4ec-0cf0-47e6-9f54-b7fe85f442ac" providerId="ADAL" clId="{FFBEEA5F-D86D-414E-BE9F-2158AE972617}" dt="2024-04-19T02:00:10.035" v="29" actId="21"/>
        <pc:sldMkLst>
          <pc:docMk/>
          <pc:sldMk cId="1229521744" sldId="2650"/>
        </pc:sldMkLst>
        <pc:spChg chg="del">
          <ac:chgData name="Herrell, Russ W (Senior System Architect)" userId="9de5c4ec-0cf0-47e6-9f54-b7fe85f442ac" providerId="ADAL" clId="{FFBEEA5F-D86D-414E-BE9F-2158AE972617}" dt="2024-04-19T01:55:16.887" v="24" actId="21"/>
          <ac:spMkLst>
            <pc:docMk/>
            <pc:sldMk cId="1229521744" sldId="2650"/>
            <ac:spMk id="2" creationId="{00000000-0000-0000-0000-000000000000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5:18.448" v="25" actId="21"/>
          <ac:spMkLst>
            <pc:docMk/>
            <pc:sldMk cId="1229521744" sldId="2650"/>
            <ac:spMk id="4" creationId="{A186408D-1277-9562-C4F0-1CCE60F050AA}"/>
          </ac:spMkLst>
        </pc:spChg>
        <pc:spChg chg="del">
          <ac:chgData name="Herrell, Russ W (Senior System Architect)" userId="9de5c4ec-0cf0-47e6-9f54-b7fe85f442ac" providerId="ADAL" clId="{FFBEEA5F-D86D-414E-BE9F-2158AE972617}" dt="2024-04-19T02:00:10.035" v="29" actId="21"/>
          <ac:spMkLst>
            <pc:docMk/>
            <pc:sldMk cId="1229521744" sldId="2650"/>
            <ac:spMk id="7" creationId="{80EE4468-AE85-3AFB-F75C-B88797FE5487}"/>
          </ac:spMkLst>
        </pc:spChg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049356725" sldId="2651"/>
        </pc:sldMkLst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827979078" sldId="2652"/>
        </pc:sldMkLst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779022894" sldId="2653"/>
        </pc:sldMkLst>
      </pc:sldChg>
      <pc:sldChg chg="addSp delSp modSp new mod modNotesTx">
        <pc:chgData name="Herrell, Russ W (Senior System Architect)" userId="9de5c4ec-0cf0-47e6-9f54-b7fe85f442ac" providerId="ADAL" clId="{FFBEEA5F-D86D-414E-BE9F-2158AE972617}" dt="2024-04-19T02:24:25.341" v="269" actId="20577"/>
        <pc:sldMkLst>
          <pc:docMk/>
          <pc:sldMk cId="1957113654" sldId="2654"/>
        </pc:sldMkLst>
        <pc:spChg chg="del">
          <ac:chgData name="Herrell, Russ W (Senior System Architect)" userId="9de5c4ec-0cf0-47e6-9f54-b7fe85f442ac" providerId="ADAL" clId="{FFBEEA5F-D86D-414E-BE9F-2158AE972617}" dt="2024-04-19T02:14:56.319" v="134" actId="21"/>
          <ac:spMkLst>
            <pc:docMk/>
            <pc:sldMk cId="1957113654" sldId="2654"/>
            <ac:spMk id="2" creationId="{9A43EF29-0722-246A-D33A-AD3B901E0528}"/>
          </ac:spMkLst>
        </pc:spChg>
        <pc:spChg chg="del">
          <ac:chgData name="Herrell, Russ W (Senior System Architect)" userId="9de5c4ec-0cf0-47e6-9f54-b7fe85f442ac" providerId="ADAL" clId="{FFBEEA5F-D86D-414E-BE9F-2158AE972617}" dt="2024-04-19T02:14:58.272" v="135" actId="21"/>
          <ac:spMkLst>
            <pc:docMk/>
            <pc:sldMk cId="1957113654" sldId="2654"/>
            <ac:spMk id="3" creationId="{D24FD59F-49DE-E09B-BB3B-6B9EDBD6E69D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59.262" v="183" actId="207"/>
          <ac:spMkLst>
            <pc:docMk/>
            <pc:sldMk cId="1957113654" sldId="2654"/>
            <ac:spMk id="7" creationId="{EAA75481-3833-83D9-3B4A-4B75231F82E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7:05.183" v="159" actId="20577"/>
          <ac:spMkLst>
            <pc:docMk/>
            <pc:sldMk cId="1957113654" sldId="2654"/>
            <ac:spMk id="8" creationId="{2AE520A5-5494-4129-D892-FCD84D91D309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42.525" v="182" actId="207"/>
          <ac:spMkLst>
            <pc:docMk/>
            <pc:sldMk cId="1957113654" sldId="2654"/>
            <ac:spMk id="9" creationId="{077616EA-DD47-6287-660F-A22B5CAE14C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42.525" v="182" actId="207"/>
          <ac:spMkLst>
            <pc:docMk/>
            <pc:sldMk cId="1957113654" sldId="2654"/>
            <ac:spMk id="10" creationId="{FD332DE8-5060-6748-C1C9-A2B37CE95D41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7:53.353" v="178" actId="1076"/>
          <ac:spMkLst>
            <pc:docMk/>
            <pc:sldMk cId="1957113654" sldId="2654"/>
            <ac:spMk id="11" creationId="{C2AC680B-7F5E-237E-84A8-3B20B2953B5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12.853" v="180" actId="1076"/>
          <ac:spMkLst>
            <pc:docMk/>
            <pc:sldMk cId="1957113654" sldId="2654"/>
            <ac:spMk id="12" creationId="{9931D57A-460E-9CE7-19D7-E8EE0032D65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1:07.849" v="193" actId="20577"/>
          <ac:spMkLst>
            <pc:docMk/>
            <pc:sldMk cId="1957113654" sldId="2654"/>
            <ac:spMk id="13" creationId="{D51DA835-CDF0-1959-D03E-2AEE2E50B47E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4" creationId="{C4055175-2EEB-4C63-3FBC-A83C18A2DC3E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5" creationId="{C5BC7AB9-8F09-4057-4A73-B555DF72858C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6" creationId="{55628A4E-C323-200B-B3C7-5E580ED9B547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0:38.842" v="191" actId="207"/>
          <ac:spMkLst>
            <pc:docMk/>
            <pc:sldMk cId="1957113654" sldId="2654"/>
            <ac:spMk id="17" creationId="{2772B98E-1F5A-C560-72FC-3AD2BC9D3961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8" creationId="{5CF1503A-F743-5567-3325-A5217302299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9" creationId="{E974588E-9801-1505-9444-41CD5CD6BCD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1:12.084" v="195" actId="20577"/>
          <ac:spMkLst>
            <pc:docMk/>
            <pc:sldMk cId="1957113654" sldId="2654"/>
            <ac:spMk id="20" creationId="{EC182346-59A9-6743-BCF5-49705348C1F6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0:02.027" v="189" actId="14100"/>
          <ac:spMkLst>
            <pc:docMk/>
            <pc:sldMk cId="1957113654" sldId="2654"/>
            <ac:spMk id="21" creationId="{80DBAC07-7C7B-2824-BAA9-178FD935F292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2:16.231" v="223" actId="1076"/>
          <ac:spMkLst>
            <pc:docMk/>
            <pc:sldMk cId="1957113654" sldId="2654"/>
            <ac:spMk id="22" creationId="{8F3AC7B9-BE6D-A389-BF54-D8EAAF1ED4A3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2:55.470" v="242" actId="1037"/>
          <ac:spMkLst>
            <pc:docMk/>
            <pc:sldMk cId="1957113654" sldId="2654"/>
            <ac:spMk id="23" creationId="{9C50B17B-D27A-22E8-26E0-2DD28339E4F2}"/>
          </ac:spMkLst>
        </pc:spChg>
        <pc:cxnChg chg="add mod">
          <ac:chgData name="Herrell, Russ W (Senior System Architect)" userId="9de5c4ec-0cf0-47e6-9f54-b7fe85f442ac" providerId="ADAL" clId="{FFBEEA5F-D86D-414E-BE9F-2158AE972617}" dt="2024-04-19T02:22:26.040" v="224" actId="1076"/>
          <ac:cxnSpMkLst>
            <pc:docMk/>
            <pc:sldMk cId="1957113654" sldId="2654"/>
            <ac:cxnSpMk id="5" creationId="{93F439A4-7F32-DF03-BF26-7B17721E89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E024-6CCD-4091-8D24-2C3D872B51B0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B21E-32FB-4829-989B-E2842BB0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Sunfish purpose block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60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Merged Manager View (Green + Yellow) </a:t>
            </a:r>
          </a:p>
          <a:p>
            <a:pPr marL="457200" lvl="1" indent="0">
              <a:buNone/>
            </a:pPr>
            <a:r>
              <a:rPr lang="en-US" dirty="0"/>
              <a:t>Cyan objects are presented by Agent to Sunfish core.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of Memory 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8B21E-32FB-4829-989B-E2842BB0F6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5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Sunfish Detailed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C75D-E5BC-B942-9716-80B74D89D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02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2-switch topology  (for FAM)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2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FAM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3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3</a:t>
            </a:r>
          </a:p>
          <a:p>
            <a:r>
              <a:rPr lang="en-US" dirty="0"/>
              <a:t>(generic FAM model)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88B21E-32FB-4829-989B-E2842BB0F6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2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4</a:t>
            </a:r>
          </a:p>
          <a:p>
            <a:r>
              <a:rPr lang="en-US" dirty="0"/>
              <a:t>(includes CXL LDs when a CXL fabric)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8B21E-32FB-4829-989B-E2842BB0F6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7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4FDCC-B31C-F542-49EC-134E4120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5CFFD-4772-596B-9FFF-96C1AC1FA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898F1-4B57-3946-8FB6-2B10715E4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Simple CXL Fabric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BE3A-D402-7675-B3F4-CB5757045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4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48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6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CXL1 Switch Manager 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23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CXL2 Switch Manager 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C07-8F2B-3B94-F7E6-23C08AC4B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609B-C455-30D9-228A-7AA88695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AEB9-B635-D879-39A2-60DD91C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9ED1-F011-056E-2FDA-92DDF08C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70C9-C3C7-A310-34DD-626010B1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F631-0D72-2C17-DBF7-3207553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8431-50DF-466D-1A54-B0FEF82A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B3F0-2D52-36A6-4F68-1A38C9A7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57AB-1A7C-5292-7636-571573D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3EB-B185-527A-0844-CB069C5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EB43F-FFAC-7611-0F0B-84BBD144D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36CF-4730-CC05-48C2-A1A6A502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69A9-9FED-F6CD-C568-4536386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83A0F-8B35-1C5C-DEF0-42581CE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96DE-36D7-AB24-DD35-E78704E6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3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gradFill>
          <a:gsLst>
            <a:gs pos="100000">
              <a:schemeClr val="accent1">
                <a:lumMod val="50000"/>
              </a:schemeClr>
            </a:gs>
            <a:gs pos="20000">
              <a:schemeClr val="bg2">
                <a:lumMod val="1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2453C9-E49D-4DC9-BAA9-AB2A015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127677-1E21-43A9-B9F1-EE4270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493104"/>
            <a:ext cx="11779548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0000"/>
                  </a:schemeClr>
                </a:solidFill>
              </a:defRPr>
            </a:lvl3pPr>
            <a:lvl4pPr>
              <a:defRPr>
                <a:solidFill>
                  <a:srgbClr val="D6BBEB"/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1423CF05-E431-420B-B1F1-E741BCA8ED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C9EEA-9E57-42E3-98D5-87BE28883399}" type="slidenum">
              <a:rPr lang="en-US" sz="10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pPr/>
              <a:t>‹#›</a:t>
            </a:fld>
            <a:r>
              <a:rPr lang="en-US" sz="10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©2023 SNIA. All Rights Reserved.</a:t>
            </a:r>
          </a:p>
        </p:txBody>
      </p:sp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42C9F06-E88E-654B-E0F0-114228493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9145"/>
          <a:stretch/>
        </p:blipFill>
        <p:spPr>
          <a:xfrm>
            <a:off x="10171522" y="6291857"/>
            <a:ext cx="1648118" cy="4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9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80CB-B681-9325-9719-51AFDC173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21BA-8496-AE8A-A983-085E3B2CC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446A-16BA-AC8F-DE6F-A27C1B1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81C-BCCD-6238-51B0-2699186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164F-F47F-165E-FD9F-686FD21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4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30E-42F8-292C-1D4D-373B15C3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7CEA-EC1B-1694-1606-BD70E272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E20E-07BE-3D2A-1E46-71A54734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021E-B403-F3C5-8F17-905D9C1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931C-E732-A1F5-5911-1F7FC6B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6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181C-93BA-89FD-707B-89DB7AA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52D9-4AC6-B659-1C69-F5D6A443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2740-DD2B-1A82-F83C-4D5293E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F28D-EB72-66BE-46F2-7017D04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F507-BAEC-FD75-D971-16A9D29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7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771-EE9E-7313-DB18-6B0A3F50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3A88-C66C-F1F2-0599-61782452C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5A19-3EDC-691A-9970-8BEC692E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4D76-257B-20BE-D433-1E51C40A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AE4B-511A-9A72-E5D0-483C649D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683A-8912-D32F-8EBC-B1B4B85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2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0A5-BFA2-4EF7-FC1F-6FE00D61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C744-1CB9-FB6E-5200-B838ADAB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E560-03ED-7BFF-A7C9-62146D65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938E4-2BF9-73B8-FF6A-9B9EDE98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66BA-ED4F-8FFF-C877-039E38948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48BB-39B7-CE90-5C7D-A7EE40C6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72A82-E76C-B8F3-8DC1-A0F49CE9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57E8-8813-2EC7-5D3C-A0BD5B9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4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63F-1559-8378-38A1-7F628A33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45221-B51F-BBF3-6179-BA04E239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CC90-355B-8691-9E08-605412D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C7D6-6824-09FC-A368-A172934E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EC71A-7F62-CDDD-A3FA-43928FCA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1C66E-2C98-2123-52DB-18AED46C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0D668-E438-5A71-E61B-1449FD6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5FF2-3F25-BAAB-29D9-BDC8331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04EB-9EF7-649C-6726-D1DDDEE7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09A-D378-25E8-C9B4-A0277DE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F195-42DA-E2C4-DD24-D81E4CDB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4AA1-4B2B-C133-56DD-1FA9AE5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5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E7FB-0C05-44B8-02BB-44F263D7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5AF-B823-D098-81D6-27066A87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F6F90-A3F7-29C0-45DD-35E348C0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0413-860C-0BDC-B628-B01E906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E2976-E0DF-909E-AE5C-0BF30A4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A23C-5570-93FC-2DD6-0DB9749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85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BC7B-6C54-5728-23C4-21DCE6E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67FB-029B-230C-C047-6A66D0FC9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1B0B-CB03-1925-03EF-B0306273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9E79-7071-954D-3409-09B9DCEE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B787-9BE6-D3F5-6FFC-1AADBB3A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9DAE-074B-6AC8-B58C-953CDBC5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2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68CF-C86C-F016-6098-41E47FB8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677A-8638-3DC4-13DF-AE9E2C7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4BB4-5D88-140D-7514-C06BB640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571D-38CF-E3C0-17D4-356668B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0A1-763B-6096-09D3-672C952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98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8968-AE7D-3433-DDEA-5B80DD69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A184F-9AE8-51FA-9CE7-70307948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4443-DDCE-0B7A-1B67-BC623A7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7BD0-254E-92BA-27B7-4144DE8B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F92D-7FD2-FD78-02E6-5E03BABE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7EB-6EAD-875D-37E7-09E8CEC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88FD-89B3-DBD2-F239-E2E04834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8A9A-D75E-CEEE-6AD8-DF158B6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A90-4620-D9DE-5A74-D95627B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387-5319-5F75-FFD4-33F5412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799-2DF0-D4E3-9D5F-9C6FCA0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AE96-7A7E-EB4C-30F0-188B582A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9158-CE3D-BFF3-334E-52C1D785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4E9E-D1CE-675E-3C87-39DEF01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C5A2-14D3-500C-F825-6E79391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0102-5DA4-69D8-1C4C-1963F0F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19F-DFAC-9A8A-8385-B6717E15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D1A6-CB6E-C51F-C743-BDE1A222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3686-50C7-8D52-14ED-E04312E9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B14D-F6D0-3715-9262-256E19A1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57221-929F-BD34-257D-4854375DD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E4F24-8F88-F141-F631-103941EB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74052-493B-126A-E4CA-2125600D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7AC-45D9-0263-9790-30DFA526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F29-5411-4730-3B94-526686CF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89C6-249D-2900-CC33-8F4DD89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4AEB-E78B-7DA4-E15A-C52CA0C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1609-06D8-91ED-D7B8-2CFE1268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E98FF-1940-88F3-53A5-8C143744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8F62-866A-4F69-57F8-3940AD32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DB4B5-CD5A-F7F0-6FE1-3A8F4F1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72E-52BA-6F97-86FB-4225D14D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A53-E6CC-800C-2D93-2FA2B4C4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6506-2CA0-040B-C70C-88B7A125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7756-37B5-1341-01B3-AEDB50B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3E0-DF84-7B45-5D0D-37EDF44F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B7DF-46D9-2E10-0EB3-6272F946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5D4E-F692-7470-6B60-DC3810F2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21FE9-2A0C-FE9E-6B63-72E274B37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36F9-57D5-E3F5-577A-0B0CF5F8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63D-223B-D6E1-80E8-A89E504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94F0-FA21-BA30-C548-D31DB808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28DE-0AFD-CBE6-7706-61D50AA4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4E88-C8D7-B97D-DAC3-4CAB9B53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9EA25-D866-5E24-C7E6-C01E84E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F133-F102-72C0-211C-4B3EA06D5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02796-A358-4C4F-B1CA-D5A4F00CA98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F666-15B0-8DF7-EE0C-D854F5A3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A357-6932-733D-CD88-C0AD6DF18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7C78A-4268-9AC7-AFEB-B7F5462A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5204-3337-7E65-7103-A8A46088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66FD-62EA-4DF7-0DF6-E7B534BF7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B104-6C48-47CE-89AF-4D364C36C5DB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6631-0D07-CFF5-0F9A-C4870997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69CD-C2D2-A9E0-EC71-21B5C826F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9">
            <a:extLst>
              <a:ext uri="{FF2B5EF4-FFF2-40B4-BE49-F238E27FC236}">
                <a16:creationId xmlns:a16="http://schemas.microsoft.com/office/drawing/2014/main" id="{0EEC9A09-13A7-6618-E8D4-1A85962AE654}"/>
              </a:ext>
            </a:extLst>
          </p:cNvPr>
          <p:cNvSpPr/>
          <p:nvPr/>
        </p:nvSpPr>
        <p:spPr>
          <a:xfrm flipH="1">
            <a:off x="4500839" y="3121842"/>
            <a:ext cx="2158325" cy="20484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</a:t>
            </a:r>
            <a:endParaRPr kumimoji="0" lang="en-IE" sz="1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ustomShape 28">
            <a:extLst>
              <a:ext uri="{FF2B5EF4-FFF2-40B4-BE49-F238E27FC236}">
                <a16:creationId xmlns:a16="http://schemas.microsoft.com/office/drawing/2014/main" id="{B492A2AA-771C-BB84-829E-2E9C56E37A1F}"/>
              </a:ext>
            </a:extLst>
          </p:cNvPr>
          <p:cNvSpPr/>
          <p:nvPr/>
        </p:nvSpPr>
        <p:spPr>
          <a:xfrm flipH="1">
            <a:off x="7207305" y="3682915"/>
            <a:ext cx="1088650" cy="92632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Specific Agent</a:t>
            </a:r>
            <a:endParaRPr kumimoji="0" lang="en-IE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stomShape 33">
            <a:extLst>
              <a:ext uri="{FF2B5EF4-FFF2-40B4-BE49-F238E27FC236}">
                <a16:creationId xmlns:a16="http://schemas.microsoft.com/office/drawing/2014/main" id="{1C4EC60F-FF6F-1BC5-ECEF-51F8F445BC99}"/>
              </a:ext>
            </a:extLst>
          </p:cNvPr>
          <p:cNvSpPr/>
          <p:nvPr/>
        </p:nvSpPr>
        <p:spPr>
          <a:xfrm>
            <a:off x="223197" y="3631771"/>
            <a:ext cx="2467953" cy="1158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Users, Apps, utilities, monitors, Resource Managers or Admins</a:t>
            </a:r>
            <a:endParaRPr kumimoji="0" lang="en-I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ustomShape 30">
            <a:extLst>
              <a:ext uri="{FF2B5EF4-FFF2-40B4-BE49-F238E27FC236}">
                <a16:creationId xmlns:a16="http://schemas.microsoft.com/office/drawing/2014/main" id="{51791DDF-F93A-0CAE-C29D-4CE410AE23BA}"/>
              </a:ext>
            </a:extLst>
          </p:cNvPr>
          <p:cNvSpPr/>
          <p:nvPr/>
        </p:nvSpPr>
        <p:spPr>
          <a:xfrm rot="16200000">
            <a:off x="2905578" y="4100803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RESTful API (RF/SF)</a:t>
            </a: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34E4F3-C287-5711-C1BA-774FE1677AD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V="1">
            <a:off x="6659164" y="4146076"/>
            <a:ext cx="548141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4FE82-AC4D-DCEF-C1A2-4B991E60D8F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691150" y="4211182"/>
            <a:ext cx="1472364" cy="2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59319-7FDB-837C-0712-67D7CDDE055C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>
            <a:off x="8295955" y="4146076"/>
            <a:ext cx="613555" cy="54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18396E-B452-FD7D-9593-D0F5887111DF}"/>
              </a:ext>
            </a:extLst>
          </p:cNvPr>
          <p:cNvSpPr/>
          <p:nvPr/>
        </p:nvSpPr>
        <p:spPr>
          <a:xfrm>
            <a:off x="8909510" y="3790439"/>
            <a:ext cx="1561473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Hardware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Managers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DEDF-4E81-64D8-DE52-4E49F5421A37}"/>
              </a:ext>
            </a:extLst>
          </p:cNvPr>
          <p:cNvSpPr/>
          <p:nvPr/>
        </p:nvSpPr>
        <p:spPr>
          <a:xfrm>
            <a:off x="10827988" y="3790439"/>
            <a:ext cx="1240265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6B60ED5-6EA0-36CE-7954-AC67D463D659}"/>
              </a:ext>
            </a:extLst>
          </p:cNvPr>
          <p:cNvSpPr/>
          <p:nvPr/>
        </p:nvSpPr>
        <p:spPr>
          <a:xfrm>
            <a:off x="8048552" y="2596966"/>
            <a:ext cx="4052951" cy="3098219"/>
          </a:xfrm>
          <a:prstGeom prst="cloud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1000">
                <a:schemeClr val="accent4">
                  <a:lumMod val="45000"/>
                  <a:lumOff val="55000"/>
                  <a:alpha val="40000"/>
                </a:schemeClr>
              </a:gs>
              <a:gs pos="71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B46F54-2158-7148-C090-BCDC4F2E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71" y="3438722"/>
            <a:ext cx="1945725" cy="15269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9AADB-22B2-BDF4-F66E-BB0F798FC5D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470983" y="4151492"/>
            <a:ext cx="357005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7C5901-1D21-C51F-62C6-35B545C99692}"/>
              </a:ext>
            </a:extLst>
          </p:cNvPr>
          <p:cNvSpPr txBox="1"/>
          <p:nvPr/>
        </p:nvSpPr>
        <p:spPr>
          <a:xfrm>
            <a:off x="747644" y="1728156"/>
            <a:ext cx="254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Clients see abstracted Fabric Attached Resource objects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4603F9-F6A3-E355-C7F9-CA685C3AB679}"/>
              </a:ext>
            </a:extLst>
          </p:cNvPr>
          <p:cNvSpPr txBox="1"/>
          <p:nvPr/>
        </p:nvSpPr>
        <p:spPr>
          <a:xfrm>
            <a:off x="453065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 manages the Redfish models of all resources from multiple hardware Agents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8851D-7BEF-7854-390E-0AC4B1A99791}"/>
              </a:ext>
            </a:extLst>
          </p:cNvPr>
          <p:cNvSpPr txBox="1"/>
          <p:nvPr/>
        </p:nvSpPr>
        <p:spPr>
          <a:xfrm>
            <a:off x="878088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Agents hide the hardware specifics by creating appropriate Redfish models of resources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0B4538-AE9D-AE88-4862-800376FEA684}"/>
              </a:ext>
            </a:extLst>
          </p:cNvPr>
          <p:cNvSpPr txBox="1"/>
          <p:nvPr/>
        </p:nvSpPr>
        <p:spPr>
          <a:xfrm>
            <a:off x="1321707" y="5719973"/>
            <a:ext cx="80178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Sunfish defines the policies that Agents follow when creating resource models so that Clients know how to interpret and manipulate them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5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60104" y="4247999"/>
            <a:ext cx="473590" cy="5323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928872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937887" y="3367909"/>
            <a:ext cx="883451" cy="621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3"/>
          </p:cNvCxnSpPr>
          <p:nvPr/>
        </p:nvCxnSpPr>
        <p:spPr>
          <a:xfrm rot="10800000" flipV="1">
            <a:off x="2666603" y="4293682"/>
            <a:ext cx="2051188" cy="1994951"/>
          </a:xfrm>
          <a:prstGeom prst="curvedConnector4">
            <a:avLst>
              <a:gd name="adj1" fmla="val 111404"/>
              <a:gd name="adj2" fmla="val 102222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CXL_T3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84013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CXL_SYS1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10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7163668" y="1819085"/>
            <a:ext cx="811610" cy="3183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756753" y="1581288"/>
            <a:ext cx="3016284" cy="40352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3" y="4293682"/>
            <a:ext cx="2910419" cy="899255"/>
          </a:xfrm>
          <a:prstGeom prst="curvedConnector4">
            <a:avLst>
              <a:gd name="adj1" fmla="val 80438"/>
              <a:gd name="adj2" fmla="val 125421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3565566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  <a:p>
            <a:pPr algn="ctr"/>
            <a:r>
              <a:rPr lang="en-US" dirty="0"/>
              <a:t>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94909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7713024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42367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4354567" y="221672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4518068" y="191246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4692240" y="176798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4071751" y="261920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2491740" y="2464915"/>
            <a:ext cx="155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2732810" y="222761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4354567" y="342338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4518068" y="311911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4692240" y="3100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PATCH: </a:t>
            </a:r>
            <a:r>
              <a:rPr lang="en-US" sz="1200" b="1" dirty="0" err="1"/>
              <a:t>EventDestination</a:t>
            </a:r>
            <a:r>
              <a:rPr lang="en-US" sz="1200" b="1" dirty="0"/>
              <a:t> 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4354567" y="415584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4518069" y="385157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4692240" y="383278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4029820" y="482829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2491741" y="4674003"/>
            <a:ext cx="151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Sunfish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2690879" y="443670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4371985" y="484723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4371985" y="510124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4371985" y="498221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4692240" y="458619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439A4-7F32-DF03-BF26-7B17721E8991}"/>
              </a:ext>
            </a:extLst>
          </p:cNvPr>
          <p:cNvCxnSpPr>
            <a:cxnSpLocks/>
          </p:cNvCxnSpPr>
          <p:nvPr/>
        </p:nvCxnSpPr>
        <p:spPr>
          <a:xfrm>
            <a:off x="5884984" y="946198"/>
            <a:ext cx="0" cy="568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75481-3833-83D9-3B4A-4B75231F82E0}"/>
              </a:ext>
            </a:extLst>
          </p:cNvPr>
          <p:cNvSpPr/>
          <p:nvPr/>
        </p:nvSpPr>
        <p:spPr>
          <a:xfrm>
            <a:off x="1355187" y="2661138"/>
            <a:ext cx="3650566" cy="6421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CXL Switch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E520A5-5494-4129-D892-FCD84D91D309}"/>
              </a:ext>
            </a:extLst>
          </p:cNvPr>
          <p:cNvSpPr/>
          <p:nvPr/>
        </p:nvSpPr>
        <p:spPr>
          <a:xfrm>
            <a:off x="1355187" y="1301262"/>
            <a:ext cx="1083212" cy="642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616EA-DD47-6287-660F-A22B5CAE14C4}"/>
              </a:ext>
            </a:extLst>
          </p:cNvPr>
          <p:cNvSpPr/>
          <p:nvPr/>
        </p:nvSpPr>
        <p:spPr>
          <a:xfrm>
            <a:off x="3922541" y="1301262"/>
            <a:ext cx="1083212" cy="6421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332DE8-5060-6748-C1C9-A2B37CE95D41}"/>
              </a:ext>
            </a:extLst>
          </p:cNvPr>
          <p:cNvSpPr/>
          <p:nvPr/>
        </p:nvSpPr>
        <p:spPr>
          <a:xfrm>
            <a:off x="1355187" y="3786554"/>
            <a:ext cx="1083212" cy="17701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C680B-7F5E-237E-84A8-3B20B2953B50}"/>
              </a:ext>
            </a:extLst>
          </p:cNvPr>
          <p:cNvSpPr txBox="1"/>
          <p:nvPr/>
        </p:nvSpPr>
        <p:spPr>
          <a:xfrm>
            <a:off x="1502871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1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1D57A-460E-9CE7-19D7-E8EE0032D650}"/>
              </a:ext>
            </a:extLst>
          </p:cNvPr>
          <p:cNvSpPr/>
          <p:nvPr/>
        </p:nvSpPr>
        <p:spPr>
          <a:xfrm>
            <a:off x="3922541" y="3786554"/>
            <a:ext cx="1083212" cy="177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DA835-CDF0-1959-D03E-2AEE2E50B47E}"/>
              </a:ext>
            </a:extLst>
          </p:cNvPr>
          <p:cNvSpPr txBox="1"/>
          <p:nvPr/>
        </p:nvSpPr>
        <p:spPr>
          <a:xfrm>
            <a:off x="4070225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2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55175-2EEB-4C63-3FBC-A83C18A2DC3E}"/>
              </a:ext>
            </a:extLst>
          </p:cNvPr>
          <p:cNvSpPr/>
          <p:nvPr/>
        </p:nvSpPr>
        <p:spPr>
          <a:xfrm>
            <a:off x="6827548" y="2661138"/>
            <a:ext cx="3650566" cy="6421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CXL Switch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BC7AB9-8F09-4057-4A73-B555DF72858C}"/>
              </a:ext>
            </a:extLst>
          </p:cNvPr>
          <p:cNvSpPr/>
          <p:nvPr/>
        </p:nvSpPr>
        <p:spPr>
          <a:xfrm>
            <a:off x="6827548" y="1301262"/>
            <a:ext cx="1083212" cy="642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628A4E-C323-200B-B3C7-5E580ED9B547}"/>
              </a:ext>
            </a:extLst>
          </p:cNvPr>
          <p:cNvSpPr/>
          <p:nvPr/>
        </p:nvSpPr>
        <p:spPr>
          <a:xfrm>
            <a:off x="9394902" y="1301262"/>
            <a:ext cx="1083212" cy="6421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2B98E-1F5A-C560-72FC-3AD2BC9D3961}"/>
              </a:ext>
            </a:extLst>
          </p:cNvPr>
          <p:cNvSpPr/>
          <p:nvPr/>
        </p:nvSpPr>
        <p:spPr>
          <a:xfrm>
            <a:off x="6827548" y="4525108"/>
            <a:ext cx="1083212" cy="10316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1503A-F743-5567-3325-A52173022994}"/>
              </a:ext>
            </a:extLst>
          </p:cNvPr>
          <p:cNvSpPr txBox="1"/>
          <p:nvPr/>
        </p:nvSpPr>
        <p:spPr>
          <a:xfrm>
            <a:off x="6975232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1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74588E-9801-1505-9444-41CD5CD6BCD4}"/>
              </a:ext>
            </a:extLst>
          </p:cNvPr>
          <p:cNvSpPr/>
          <p:nvPr/>
        </p:nvSpPr>
        <p:spPr>
          <a:xfrm>
            <a:off x="9394902" y="3786554"/>
            <a:ext cx="1083212" cy="177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82346-59A9-6743-BCF5-49705348C1F6}"/>
              </a:ext>
            </a:extLst>
          </p:cNvPr>
          <p:cNvSpPr txBox="1"/>
          <p:nvPr/>
        </p:nvSpPr>
        <p:spPr>
          <a:xfrm>
            <a:off x="9542586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2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DBAC07-7C7B-2824-BAA9-178FD935F292}"/>
              </a:ext>
            </a:extLst>
          </p:cNvPr>
          <p:cNvSpPr/>
          <p:nvPr/>
        </p:nvSpPr>
        <p:spPr>
          <a:xfrm>
            <a:off x="6827548" y="3786553"/>
            <a:ext cx="1083212" cy="5978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AC7B9-BE6D-A389-BF54-D8EAAF1ED4A3}"/>
              </a:ext>
            </a:extLst>
          </p:cNvPr>
          <p:cNvSpPr txBox="1"/>
          <p:nvPr/>
        </p:nvSpPr>
        <p:spPr>
          <a:xfrm>
            <a:off x="1887387" y="6280666"/>
            <a:ext cx="238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Logical Devices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0B17B-D27A-22E8-26E0-2DD28339E4F2}"/>
              </a:ext>
            </a:extLst>
          </p:cNvPr>
          <p:cNvSpPr txBox="1"/>
          <p:nvPr/>
        </p:nvSpPr>
        <p:spPr>
          <a:xfrm>
            <a:off x="7364361" y="6275216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Logical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1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39895-7B15-53F0-AE2A-56352B9E2E6F}"/>
              </a:ext>
            </a:extLst>
          </p:cNvPr>
          <p:cNvGrpSpPr/>
          <p:nvPr/>
        </p:nvGrpSpPr>
        <p:grpSpPr>
          <a:xfrm>
            <a:off x="276492" y="539160"/>
            <a:ext cx="11660781" cy="6202620"/>
            <a:chOff x="276492" y="740887"/>
            <a:chExt cx="11660781" cy="6004602"/>
          </a:xfrm>
        </p:grpSpPr>
        <p:sp>
          <p:nvSpPr>
            <p:cNvPr id="58" name="CustomShape 19">
              <a:extLst>
                <a:ext uri="{FF2B5EF4-FFF2-40B4-BE49-F238E27FC236}">
                  <a16:creationId xmlns:a16="http://schemas.microsoft.com/office/drawing/2014/main" id="{FEEF285D-F0E7-63F4-C704-85716DF9976B}"/>
                </a:ext>
              </a:extLst>
            </p:cNvPr>
            <p:cNvSpPr/>
            <p:nvPr/>
          </p:nvSpPr>
          <p:spPr>
            <a:xfrm flipH="1">
              <a:off x="4485737" y="1706450"/>
              <a:ext cx="1589059" cy="35797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Services</a:t>
              </a:r>
              <a:endParaRPr kumimoji="0" lang="en-IE" sz="1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3947EAD-B41E-5A55-B2B5-EA7DC85C160A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rot="5400000">
              <a:off x="5483364" y="2508160"/>
              <a:ext cx="2146011" cy="1447629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79">
              <a:extLst>
                <a:ext uri="{FF2B5EF4-FFF2-40B4-BE49-F238E27FC236}">
                  <a16:creationId xmlns:a16="http://schemas.microsoft.com/office/drawing/2014/main" id="{E5D03C41-D712-DE45-60A8-81C6C39D6E9E}"/>
                </a:ext>
              </a:extLst>
            </p:cNvPr>
            <p:cNvSpPr/>
            <p:nvPr/>
          </p:nvSpPr>
          <p:spPr>
            <a:xfrm>
              <a:off x="2373660" y="1670337"/>
              <a:ext cx="1254655" cy="42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</a:t>
              </a:r>
              <a:r>
                <a:rPr lang="en-IE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  <a:endParaRPr kumimoji="0" lang="en-I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Line 3">
              <a:extLst>
                <a:ext uri="{FF2B5EF4-FFF2-40B4-BE49-F238E27FC236}">
                  <a16:creationId xmlns:a16="http://schemas.microsoft.com/office/drawing/2014/main" id="{64F6AE06-66E6-B791-8706-A1C67C69EF0D}"/>
                </a:ext>
              </a:extLst>
            </p:cNvPr>
            <p:cNvSpPr/>
            <p:nvPr/>
          </p:nvSpPr>
          <p:spPr>
            <a:xfrm flipV="1">
              <a:off x="372146" y="3727703"/>
              <a:ext cx="1618384" cy="637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ustomShape 28">
              <a:extLst>
                <a:ext uri="{FF2B5EF4-FFF2-40B4-BE49-F238E27FC236}">
                  <a16:creationId xmlns:a16="http://schemas.microsoft.com/office/drawing/2014/main" id="{E5C36113-DD07-0DB4-BA5F-8315A9ED1B02}"/>
                </a:ext>
              </a:extLst>
            </p:cNvPr>
            <p:cNvSpPr/>
            <p:nvPr/>
          </p:nvSpPr>
          <p:spPr>
            <a:xfrm flipH="1">
              <a:off x="7059287" y="3409667"/>
              <a:ext cx="852877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InfiniBand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CustomShape 33">
              <a:extLst>
                <a:ext uri="{FF2B5EF4-FFF2-40B4-BE49-F238E27FC236}">
                  <a16:creationId xmlns:a16="http://schemas.microsoft.com/office/drawing/2014/main" id="{E86D5140-9BAD-6612-B3C3-7C7452EF7D44}"/>
                </a:ext>
              </a:extLst>
            </p:cNvPr>
            <p:cNvSpPr/>
            <p:nvPr/>
          </p:nvSpPr>
          <p:spPr>
            <a:xfrm rot="16200000">
              <a:off x="-567308" y="2325417"/>
              <a:ext cx="2052389" cy="332506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Application Domain</a:t>
              </a:r>
              <a:endParaRPr kumimoji="0" lang="en-IE" sz="105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CustomShape 34">
              <a:extLst>
                <a:ext uri="{FF2B5EF4-FFF2-40B4-BE49-F238E27FC236}">
                  <a16:creationId xmlns:a16="http://schemas.microsoft.com/office/drawing/2014/main" id="{726815D2-A13D-E7BE-8DAA-18492871BBAF}"/>
                </a:ext>
              </a:extLst>
            </p:cNvPr>
            <p:cNvSpPr/>
            <p:nvPr/>
          </p:nvSpPr>
          <p:spPr>
            <a:xfrm>
              <a:off x="2463628" y="1802634"/>
              <a:ext cx="924797" cy="474249"/>
            </a:xfrm>
            <a:prstGeom prst="roundRect">
              <a:avLst>
                <a:gd name="adj" fmla="val 16667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Fabric Resources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Monitoring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CustomShape 35">
              <a:extLst>
                <a:ext uri="{FF2B5EF4-FFF2-40B4-BE49-F238E27FC236}">
                  <a16:creationId xmlns:a16="http://schemas.microsoft.com/office/drawing/2014/main" id="{3A197205-357F-6637-48E2-C14C891102BA}"/>
                </a:ext>
              </a:extLst>
            </p:cNvPr>
            <p:cNvSpPr/>
            <p:nvPr/>
          </p:nvSpPr>
          <p:spPr>
            <a:xfrm flipH="1">
              <a:off x="289045" y="740888"/>
              <a:ext cx="1441107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Clients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CustomShape 36">
              <a:extLst>
                <a:ext uri="{FF2B5EF4-FFF2-40B4-BE49-F238E27FC236}">
                  <a16:creationId xmlns:a16="http://schemas.microsoft.com/office/drawing/2014/main" id="{E45F5A30-4FF5-99F2-4B1B-3B8B2B934E7F}"/>
                </a:ext>
              </a:extLst>
            </p:cNvPr>
            <p:cNvSpPr/>
            <p:nvPr/>
          </p:nvSpPr>
          <p:spPr>
            <a:xfrm flipH="1">
              <a:off x="4636445" y="2029351"/>
              <a:ext cx="1196109" cy="372841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Inventory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CustomShape 37">
              <a:extLst>
                <a:ext uri="{FF2B5EF4-FFF2-40B4-BE49-F238E27FC236}">
                  <a16:creationId xmlns:a16="http://schemas.microsoft.com/office/drawing/2014/main" id="{42E22A37-0A9B-CA56-97F5-B5D673618A0A}"/>
                </a:ext>
              </a:extLst>
            </p:cNvPr>
            <p:cNvSpPr/>
            <p:nvPr/>
          </p:nvSpPr>
          <p:spPr>
            <a:xfrm flipH="1">
              <a:off x="4061397" y="740888"/>
              <a:ext cx="2437738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Core Services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CustomShape 38">
              <a:extLst>
                <a:ext uri="{FF2B5EF4-FFF2-40B4-BE49-F238E27FC236}">
                  <a16:creationId xmlns:a16="http://schemas.microsoft.com/office/drawing/2014/main" id="{B51CA670-4EDF-3613-C6E1-59D8A155F7D4}"/>
                </a:ext>
              </a:extLst>
            </p:cNvPr>
            <p:cNvSpPr/>
            <p:nvPr/>
          </p:nvSpPr>
          <p:spPr>
            <a:xfrm flipH="1">
              <a:off x="8714871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Hardware Managers</a:t>
              </a:r>
            </a:p>
          </p:txBody>
        </p:sp>
        <p:sp>
          <p:nvSpPr>
            <p:cNvPr id="70" name="CustomShape 40">
              <a:extLst>
                <a:ext uri="{FF2B5EF4-FFF2-40B4-BE49-F238E27FC236}">
                  <a16:creationId xmlns:a16="http://schemas.microsoft.com/office/drawing/2014/main" id="{1801B72D-2A30-A59C-7F6F-CEC1DEBD1EBA}"/>
                </a:ext>
              </a:extLst>
            </p:cNvPr>
            <p:cNvSpPr/>
            <p:nvPr/>
          </p:nvSpPr>
          <p:spPr>
            <a:xfrm flipH="1">
              <a:off x="7108339" y="1632582"/>
              <a:ext cx="803825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CXL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CustomShape 30">
              <a:extLst>
                <a:ext uri="{FF2B5EF4-FFF2-40B4-BE49-F238E27FC236}">
                  <a16:creationId xmlns:a16="http://schemas.microsoft.com/office/drawing/2014/main" id="{6EB6F39B-5628-B889-E31D-BBF8A5C3D725}"/>
                </a:ext>
              </a:extLst>
            </p:cNvPr>
            <p:cNvSpPr/>
            <p:nvPr/>
          </p:nvSpPr>
          <p:spPr>
            <a:xfrm rot="16200000">
              <a:off x="2905578" y="3423467"/>
              <a:ext cx="2737110" cy="22123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RESTful API (RF/SF)</a:t>
              </a: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4610E6-3AED-2769-E29B-97C71F3427EF}"/>
                </a:ext>
              </a:extLst>
            </p:cNvPr>
            <p:cNvCxnSpPr>
              <a:cxnSpLocks/>
              <a:stCxn id="58" idx="1"/>
              <a:endCxn id="70" idx="3"/>
            </p:cNvCxnSpPr>
            <p:nvPr/>
          </p:nvCxnSpPr>
          <p:spPr>
            <a:xfrm flipV="1">
              <a:off x="6074796" y="1878158"/>
              <a:ext cx="1033543" cy="161818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40D65D-C3F6-88C1-571F-CE86260FF6AD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>
              <a:off x="6074796" y="3496344"/>
              <a:ext cx="984491" cy="1588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ylinder 64">
              <a:extLst>
                <a:ext uri="{FF2B5EF4-FFF2-40B4-BE49-F238E27FC236}">
                  <a16:creationId xmlns:a16="http://schemas.microsoft.com/office/drawing/2014/main" id="{46E43C98-047D-20DA-608C-D93E62492344}"/>
                </a:ext>
              </a:extLst>
            </p:cNvPr>
            <p:cNvSpPr/>
            <p:nvPr/>
          </p:nvSpPr>
          <p:spPr>
            <a:xfrm>
              <a:off x="4804898" y="4534107"/>
              <a:ext cx="859203" cy="64210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Data Store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7" name="CustomShape 34">
              <a:extLst>
                <a:ext uri="{FF2B5EF4-FFF2-40B4-BE49-F238E27FC236}">
                  <a16:creationId xmlns:a16="http://schemas.microsoft.com/office/drawing/2014/main" id="{05A04AFB-025D-A891-D909-4C42614557FF}"/>
                </a:ext>
              </a:extLst>
            </p:cNvPr>
            <p:cNvSpPr/>
            <p:nvPr/>
          </p:nvSpPr>
          <p:spPr>
            <a:xfrm>
              <a:off x="2456220" y="2344919"/>
              <a:ext cx="975777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Policies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CustomShape 34">
              <a:extLst>
                <a:ext uri="{FF2B5EF4-FFF2-40B4-BE49-F238E27FC236}">
                  <a16:creationId xmlns:a16="http://schemas.microsoft.com/office/drawing/2014/main" id="{95B3641A-14FA-5479-A880-5BA0C3B4E86A}"/>
                </a:ext>
              </a:extLst>
            </p:cNvPr>
            <p:cNvSpPr/>
            <p:nvPr/>
          </p:nvSpPr>
          <p:spPr>
            <a:xfrm>
              <a:off x="2545550" y="2865611"/>
              <a:ext cx="840508" cy="115735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Managers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(e.g., Compute, FAM, Storage, Fabric)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F9B8036-5A8B-B48B-C9C9-6BDAB5B94A4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593575" y="3534087"/>
              <a:ext cx="5699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88A5F5-C6F2-2E36-63A6-5B68930CDDD9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V="1">
              <a:off x="7912164" y="1859855"/>
              <a:ext cx="731678" cy="1830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C35BE71-B693-C752-5C9F-00F3A33A09D7}"/>
                </a:ext>
              </a:extLst>
            </p:cNvPr>
            <p:cNvCxnSpPr>
              <a:cxnSpLocks/>
              <a:stCxn id="61" idx="1"/>
              <a:endCxn id="32" idx="2"/>
            </p:cNvCxnSpPr>
            <p:nvPr/>
          </p:nvCxnSpPr>
          <p:spPr>
            <a:xfrm>
              <a:off x="7912164" y="3655243"/>
              <a:ext cx="733048" cy="197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CustomShape 16">
              <a:extLst>
                <a:ext uri="{FF2B5EF4-FFF2-40B4-BE49-F238E27FC236}">
                  <a16:creationId xmlns:a16="http://schemas.microsoft.com/office/drawing/2014/main" id="{946D8F03-735A-157A-33EB-708416D544A1}"/>
                </a:ext>
              </a:extLst>
            </p:cNvPr>
            <p:cNvSpPr/>
            <p:nvPr/>
          </p:nvSpPr>
          <p:spPr>
            <a:xfrm rot="16200000">
              <a:off x="-704900" y="4877251"/>
              <a:ext cx="2295292" cy="332507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Administration Domain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Cylinder 65">
              <a:extLst>
                <a:ext uri="{FF2B5EF4-FFF2-40B4-BE49-F238E27FC236}">
                  <a16:creationId xmlns:a16="http://schemas.microsoft.com/office/drawing/2014/main" id="{0B067351-403D-927A-E381-56EB244B465E}"/>
                </a:ext>
              </a:extLst>
            </p:cNvPr>
            <p:cNvSpPr/>
            <p:nvPr/>
          </p:nvSpPr>
          <p:spPr>
            <a:xfrm>
              <a:off x="2622925" y="4659013"/>
              <a:ext cx="600858" cy="68233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Store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CustomShape 36">
              <a:extLst>
                <a:ext uri="{FF2B5EF4-FFF2-40B4-BE49-F238E27FC236}">
                  <a16:creationId xmlns:a16="http://schemas.microsoft.com/office/drawing/2014/main" id="{2F88F38A-083A-C88B-B0AE-B0A6D9455713}"/>
                </a:ext>
              </a:extLst>
            </p:cNvPr>
            <p:cNvSpPr/>
            <p:nvPr/>
          </p:nvSpPr>
          <p:spPr>
            <a:xfrm flipH="1">
              <a:off x="4636445" y="2480443"/>
              <a:ext cx="1196109" cy="33441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RF tree management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204D73-B8F7-8D76-6283-92C3222BF4DD}"/>
                </a:ext>
              </a:extLst>
            </p:cNvPr>
            <p:cNvSpPr txBox="1"/>
            <p:nvPr/>
          </p:nvSpPr>
          <p:spPr>
            <a:xfrm>
              <a:off x="726732" y="5567889"/>
              <a:ext cx="175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Infrastructure management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1363AD-AE09-3D9E-75A1-62699D34EAE1}"/>
                </a:ext>
              </a:extLst>
            </p:cNvPr>
            <p:cNvSpPr txBox="1"/>
            <p:nvPr/>
          </p:nvSpPr>
          <p:spPr>
            <a:xfrm>
              <a:off x="726732" y="3970302"/>
              <a:ext cx="16476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composition,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update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2B1F0-892D-EDD0-15D9-1D84CB23974C}"/>
                </a:ext>
              </a:extLst>
            </p:cNvPr>
            <p:cNvSpPr txBox="1"/>
            <p:nvPr/>
          </p:nvSpPr>
          <p:spPr>
            <a:xfrm>
              <a:off x="726732" y="1833106"/>
              <a:ext cx="149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 driven system reconfiguration</a:t>
              </a:r>
            </a:p>
          </p:txBody>
        </p:sp>
        <p:sp>
          <p:nvSpPr>
            <p:cNvPr id="95" name="CustomShape 34">
              <a:extLst>
                <a:ext uri="{FF2B5EF4-FFF2-40B4-BE49-F238E27FC236}">
                  <a16:creationId xmlns:a16="http://schemas.microsoft.com/office/drawing/2014/main" id="{8708AA44-802D-0EBC-5827-8B2E6463AA5A}"/>
                </a:ext>
              </a:extLst>
            </p:cNvPr>
            <p:cNvSpPr/>
            <p:nvPr/>
          </p:nvSpPr>
          <p:spPr>
            <a:xfrm>
              <a:off x="2535584" y="4069809"/>
              <a:ext cx="840508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CustomShape 36">
              <a:extLst>
                <a:ext uri="{FF2B5EF4-FFF2-40B4-BE49-F238E27FC236}">
                  <a16:creationId xmlns:a16="http://schemas.microsoft.com/office/drawing/2014/main" id="{7AFEA5B9-9A30-5CB9-6E48-5EBD2BD3EAAA}"/>
                </a:ext>
              </a:extLst>
            </p:cNvPr>
            <p:cNvSpPr/>
            <p:nvPr/>
          </p:nvSpPr>
          <p:spPr>
            <a:xfrm flipH="1">
              <a:off x="4636445" y="3590195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Authentication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CustomShape 36">
              <a:extLst>
                <a:ext uri="{FF2B5EF4-FFF2-40B4-BE49-F238E27FC236}">
                  <a16:creationId xmlns:a16="http://schemas.microsoft.com/office/drawing/2014/main" id="{451707D5-B67A-2ACB-445D-7AB97C40F0CA}"/>
                </a:ext>
              </a:extLst>
            </p:cNvPr>
            <p:cNvSpPr/>
            <p:nvPr/>
          </p:nvSpPr>
          <p:spPr>
            <a:xfrm flipH="1">
              <a:off x="4636445" y="3868250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Access Control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CustomShape 36">
              <a:extLst>
                <a:ext uri="{FF2B5EF4-FFF2-40B4-BE49-F238E27FC236}">
                  <a16:creationId xmlns:a16="http://schemas.microsoft.com/office/drawing/2014/main" id="{4FBC14BD-C0B3-C6DB-8394-CF24514D7E07}"/>
                </a:ext>
              </a:extLst>
            </p:cNvPr>
            <p:cNvSpPr/>
            <p:nvPr/>
          </p:nvSpPr>
          <p:spPr>
            <a:xfrm flipH="1">
              <a:off x="4636445" y="4187507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E9A05F-789C-A476-9779-D33B55AB1E00}"/>
                </a:ext>
              </a:extLst>
            </p:cNvPr>
            <p:cNvSpPr txBox="1"/>
            <p:nvPr/>
          </p:nvSpPr>
          <p:spPr>
            <a:xfrm>
              <a:off x="6242212" y="3960351"/>
              <a:ext cx="788340" cy="30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cxnSp>
          <p:nvCxnSpPr>
            <p:cNvPr id="102" name="Connector: Elbow 12">
              <a:extLst>
                <a:ext uri="{FF2B5EF4-FFF2-40B4-BE49-F238E27FC236}">
                  <a16:creationId xmlns:a16="http://schemas.microsoft.com/office/drawing/2014/main" id="{E7D8C543-5E12-D7C1-D7D9-F9E97F833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344" y="4975684"/>
              <a:ext cx="3646626" cy="1126840"/>
            </a:xfrm>
            <a:prstGeom prst="bentConnector3">
              <a:avLst>
                <a:gd name="adj1" fmla="val 100151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C1B616-2083-F48E-8366-24ADCC64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2764878"/>
              <a:ext cx="1046959" cy="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6F42C94-C59D-3DB5-184E-A144FF534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5082559"/>
              <a:ext cx="10449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A4CD91-FB1F-FCBF-5CDB-5787F0CDC103}"/>
                </a:ext>
              </a:extLst>
            </p:cNvPr>
            <p:cNvSpPr txBox="1"/>
            <p:nvPr/>
          </p:nvSpPr>
          <p:spPr>
            <a:xfrm>
              <a:off x="3327451" y="4296034"/>
              <a:ext cx="906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sp>
          <p:nvSpPr>
            <p:cNvPr id="106" name="CustomShape 36">
              <a:extLst>
                <a:ext uri="{FF2B5EF4-FFF2-40B4-BE49-F238E27FC236}">
                  <a16:creationId xmlns:a16="http://schemas.microsoft.com/office/drawing/2014/main" id="{1A80753C-F8E9-BFC8-9192-0887448A477A}"/>
                </a:ext>
              </a:extLst>
            </p:cNvPr>
            <p:cNvSpPr/>
            <p:nvPr/>
          </p:nvSpPr>
          <p:spPr>
            <a:xfrm flipH="1">
              <a:off x="4636445" y="2856502"/>
              <a:ext cx="1196109" cy="32802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Resource Configuration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endParaRPr>
            </a:p>
          </p:txBody>
        </p:sp>
        <p:sp>
          <p:nvSpPr>
            <p:cNvPr id="107" name="CustomShape 36">
              <a:extLst>
                <a:ext uri="{FF2B5EF4-FFF2-40B4-BE49-F238E27FC236}">
                  <a16:creationId xmlns:a16="http://schemas.microsoft.com/office/drawing/2014/main" id="{A9EE4765-C315-1547-BF73-831C44AAD4AB}"/>
                </a:ext>
              </a:extLst>
            </p:cNvPr>
            <p:cNvSpPr/>
            <p:nvPr/>
          </p:nvSpPr>
          <p:spPr>
            <a:xfrm flipH="1">
              <a:off x="4636445" y="3214699"/>
              <a:ext cx="1196109" cy="331023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Fabric Configuration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Line 20">
              <a:extLst>
                <a:ext uri="{FF2B5EF4-FFF2-40B4-BE49-F238E27FC236}">
                  <a16:creationId xmlns:a16="http://schemas.microsoft.com/office/drawing/2014/main" id="{311F7E5B-4F3C-DE0C-57AC-07746D857DBF}"/>
                </a:ext>
              </a:extLst>
            </p:cNvPr>
            <p:cNvSpPr/>
            <p:nvPr/>
          </p:nvSpPr>
          <p:spPr>
            <a:xfrm flipH="1">
              <a:off x="7620873" y="778950"/>
              <a:ext cx="12220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Line 20">
              <a:extLst>
                <a:ext uri="{FF2B5EF4-FFF2-40B4-BE49-F238E27FC236}">
                  <a16:creationId xmlns:a16="http://schemas.microsoft.com/office/drawing/2014/main" id="{44AC044B-824B-B81C-1050-780C6A9C1BD0}"/>
                </a:ext>
              </a:extLst>
            </p:cNvPr>
            <p:cNvSpPr/>
            <p:nvPr/>
          </p:nvSpPr>
          <p:spPr>
            <a:xfrm flipH="1">
              <a:off x="2560338" y="799640"/>
              <a:ext cx="6055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FF1A11-6090-D3A5-5E0A-A1A4497BDCB5}"/>
                </a:ext>
              </a:extLst>
            </p:cNvPr>
            <p:cNvSpPr/>
            <p:nvPr/>
          </p:nvSpPr>
          <p:spPr>
            <a:xfrm>
              <a:off x="8646365" y="1465475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Hardware Manager(s)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A31466E-E238-69D7-9467-1E48CF813DC4}"/>
                </a:ext>
              </a:extLst>
            </p:cNvPr>
            <p:cNvSpPr/>
            <p:nvPr/>
          </p:nvSpPr>
          <p:spPr>
            <a:xfrm>
              <a:off x="8645212" y="3296170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Infiniband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Managers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311142-758D-BFFB-9245-19FF7615E387}"/>
                </a:ext>
              </a:extLst>
            </p:cNvPr>
            <p:cNvSpPr/>
            <p:nvPr/>
          </p:nvSpPr>
          <p:spPr>
            <a:xfrm>
              <a:off x="10962609" y="76336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85EA2-0BF5-39F9-5556-88BF7A09A613}"/>
                </a:ext>
              </a:extLst>
            </p:cNvPr>
            <p:cNvSpPr/>
            <p:nvPr/>
          </p:nvSpPr>
          <p:spPr>
            <a:xfrm>
              <a:off x="10966410" y="1568736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E2CAA7-0D68-3CC5-3C38-14494389D323}"/>
                </a:ext>
              </a:extLst>
            </p:cNvPr>
            <p:cNvSpPr/>
            <p:nvPr/>
          </p:nvSpPr>
          <p:spPr>
            <a:xfrm>
              <a:off x="11006178" y="2402957"/>
              <a:ext cx="931095" cy="7221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04FECB-0A21-199E-1EAC-33EAB640CD09}"/>
                </a:ext>
              </a:extLst>
            </p:cNvPr>
            <p:cNvSpPr/>
            <p:nvPr/>
          </p:nvSpPr>
          <p:spPr>
            <a:xfrm>
              <a:off x="10976419" y="427138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otherHW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CE86FB3-4755-00DF-5259-C295D58598C0}"/>
                </a:ext>
              </a:extLst>
            </p:cNvPr>
            <p:cNvCxnSpPr>
              <a:cxnSpLocks/>
              <a:stCxn id="98" idx="3"/>
              <a:endCxn id="95" idx="3"/>
            </p:cNvCxnSpPr>
            <p:nvPr/>
          </p:nvCxnSpPr>
          <p:spPr>
            <a:xfrm rot="10800000" flipV="1">
              <a:off x="3376093" y="4304980"/>
              <a:ext cx="1260353" cy="19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81D108-5D1A-11FE-D69E-CAA27E10F146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0178619" y="1124421"/>
              <a:ext cx="783990" cy="70210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3D86FC8-39BD-967A-23BD-28DE53B155EE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>
              <a:off x="10178619" y="1826528"/>
              <a:ext cx="787791" cy="10326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97E4D3-0842-CC69-2590-CA07CBF35EF7}"/>
                </a:ext>
              </a:extLst>
            </p:cNvPr>
            <p:cNvCxnSpPr>
              <a:cxnSpLocks/>
              <a:stCxn id="32" idx="6"/>
              <a:endCxn id="14" idx="2"/>
            </p:cNvCxnSpPr>
            <p:nvPr/>
          </p:nvCxnSpPr>
          <p:spPr>
            <a:xfrm>
              <a:off x="10179772" y="3657223"/>
              <a:ext cx="825008" cy="393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E69CFE-DB6E-F7BA-C209-5495E26AFCB4}"/>
                </a:ext>
              </a:extLst>
            </p:cNvPr>
            <p:cNvGrpSpPr/>
            <p:nvPr/>
          </p:nvGrpSpPr>
          <p:grpSpPr>
            <a:xfrm>
              <a:off x="8278688" y="5375215"/>
              <a:ext cx="3407007" cy="1069596"/>
              <a:chOff x="6499135" y="5375404"/>
              <a:chExt cx="3407007" cy="1069596"/>
            </a:xfrm>
          </p:grpSpPr>
          <p:sp>
            <p:nvSpPr>
              <p:cNvPr id="69" name="CustomShape 39">
                <a:extLst>
                  <a:ext uri="{FF2B5EF4-FFF2-40B4-BE49-F238E27FC236}">
                    <a16:creationId xmlns:a16="http://schemas.microsoft.com/office/drawing/2014/main" id="{B300DE41-4D0E-47BF-1DD2-E98A0234C55B}"/>
                  </a:ext>
                </a:extLst>
              </p:cNvPr>
              <p:cNvSpPr/>
              <p:nvPr/>
            </p:nvSpPr>
            <p:spPr>
              <a:xfrm>
                <a:off x="6876531" y="5724630"/>
                <a:ext cx="1218392" cy="408292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C00000"/>
                  </a:gs>
                  <a:gs pos="100000">
                    <a:srgbClr val="00B050"/>
                  </a:gs>
                </a:gsLst>
                <a:lin ang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 / Native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 Translation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A17AB05-B8F0-2C9A-A08F-21A659487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5764946"/>
                <a:ext cx="5191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47ED9C5-DB94-3CBE-314E-248F83BA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6063277"/>
                <a:ext cx="519159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1608C62-263C-730C-3D29-FB5037B6DEF5}"/>
                  </a:ext>
                </a:extLst>
              </p:cNvPr>
              <p:cNvSpPr txBox="1"/>
              <p:nvPr/>
            </p:nvSpPr>
            <p:spPr>
              <a:xfrm>
                <a:off x="8407121" y="5539104"/>
                <a:ext cx="6859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</a:t>
                </a:r>
                <a:endParaRPr kumimoji="0" lang="en-IE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1530FB-2BF2-2FA7-8838-347DBE21CA7A}"/>
                  </a:ext>
                </a:extLst>
              </p:cNvPr>
              <p:cNvSpPr txBox="1"/>
              <p:nvPr/>
            </p:nvSpPr>
            <p:spPr>
              <a:xfrm>
                <a:off x="8257984" y="5882653"/>
                <a:ext cx="7883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endor</a:t>
                </a: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Native API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C19EA9-8BED-4538-2544-7C704EBCF379}"/>
                  </a:ext>
                </a:extLst>
              </p:cNvPr>
              <p:cNvSpPr/>
              <p:nvPr/>
            </p:nvSpPr>
            <p:spPr>
              <a:xfrm>
                <a:off x="6499135" y="5375404"/>
                <a:ext cx="3407007" cy="106959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52C9BD-D684-7C84-86AB-E8FEEDC5400D}"/>
                </a:ext>
              </a:extLst>
            </p:cNvPr>
            <p:cNvSpPr txBox="1"/>
            <p:nvPr/>
          </p:nvSpPr>
          <p:spPr>
            <a:xfrm>
              <a:off x="3543614" y="3216659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77B3FE-3D0E-CBEF-875F-F264D1B066C1}"/>
                </a:ext>
              </a:extLst>
            </p:cNvPr>
            <p:cNvSpPr txBox="1"/>
            <p:nvPr/>
          </p:nvSpPr>
          <p:spPr>
            <a:xfrm>
              <a:off x="6316161" y="3242568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cxnSp>
          <p:nvCxnSpPr>
            <p:cNvPr id="82" name="Connector: Elbow 12">
              <a:extLst>
                <a:ext uri="{FF2B5EF4-FFF2-40B4-BE49-F238E27FC236}">
                  <a16:creationId xmlns:a16="http://schemas.microsoft.com/office/drawing/2014/main" id="{9FE787B0-6E43-FAAE-DEEA-12A6EE9FED8A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625140" y="1558828"/>
              <a:ext cx="3648994" cy="606704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stomShape 40">
              <a:extLst>
                <a:ext uri="{FF2B5EF4-FFF2-40B4-BE49-F238E27FC236}">
                  <a16:creationId xmlns:a16="http://schemas.microsoft.com/office/drawing/2014/main" id="{56D679F9-F547-F53D-F7BE-2E52AEFB49FC}"/>
                </a:ext>
              </a:extLst>
            </p:cNvPr>
            <p:cNvSpPr/>
            <p:nvPr/>
          </p:nvSpPr>
          <p:spPr>
            <a:xfrm flipH="1">
              <a:off x="7108339" y="2525250"/>
              <a:ext cx="816403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NVMe-oF</a:t>
              </a: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27BDC4-8917-C591-917F-B247F8D98E00}"/>
                </a:ext>
              </a:extLst>
            </p:cNvPr>
            <p:cNvSpPr/>
            <p:nvPr/>
          </p:nvSpPr>
          <p:spPr>
            <a:xfrm>
              <a:off x="8657521" y="2403346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NVMe-oF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Hardware Manager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AB9FF-DAE5-259B-B956-9E76071E08F9}"/>
                </a:ext>
              </a:extLst>
            </p:cNvPr>
            <p:cNvCxnSpPr>
              <a:cxnSpLocks/>
              <a:stCxn id="3" idx="1"/>
              <a:endCxn id="4" idx="2"/>
            </p:cNvCxnSpPr>
            <p:nvPr/>
          </p:nvCxnSpPr>
          <p:spPr>
            <a:xfrm flipV="1">
              <a:off x="7924742" y="2764398"/>
              <a:ext cx="732779" cy="642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4D3A55-BBD9-074C-B706-BA49F78977CD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10189775" y="2764010"/>
              <a:ext cx="816403" cy="38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0EF1DA9-3A83-51E0-BFBC-96C4CF23B435}"/>
                </a:ext>
              </a:extLst>
            </p:cNvPr>
            <p:cNvCxnSpPr>
              <a:cxnSpLocks/>
              <a:stCxn id="70" idx="0"/>
              <a:endCxn id="56" idx="0"/>
            </p:cNvCxnSpPr>
            <p:nvPr/>
          </p:nvCxnSpPr>
          <p:spPr>
            <a:xfrm rot="16200000" flipH="1" flipV="1">
              <a:off x="5236743" y="-603173"/>
              <a:ext cx="37755" cy="4509263"/>
            </a:xfrm>
            <a:prstGeom prst="bentConnector3">
              <a:avLst>
                <a:gd name="adj1" fmla="val -586154"/>
              </a:avLst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A8134E-AD0C-208E-6E1A-5A10DB80752E}"/>
                </a:ext>
              </a:extLst>
            </p:cNvPr>
            <p:cNvCxnSpPr>
              <a:cxnSpLocks/>
              <a:stCxn id="58" idx="1"/>
              <a:endCxn id="3" idx="3"/>
            </p:cNvCxnSpPr>
            <p:nvPr/>
          </p:nvCxnSpPr>
          <p:spPr>
            <a:xfrm flipV="1">
              <a:off x="6074796" y="2770826"/>
              <a:ext cx="1033543" cy="72551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stomShape 38">
              <a:extLst>
                <a:ext uri="{FF2B5EF4-FFF2-40B4-BE49-F238E27FC236}">
                  <a16:creationId xmlns:a16="http://schemas.microsoft.com/office/drawing/2014/main" id="{D74EF163-2912-00FE-D703-7883224438A4}"/>
                </a:ext>
              </a:extLst>
            </p:cNvPr>
            <p:cNvSpPr/>
            <p:nvPr/>
          </p:nvSpPr>
          <p:spPr>
            <a:xfrm flipH="1">
              <a:off x="6788106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Agents</a:t>
              </a:r>
            </a:p>
          </p:txBody>
        </p:sp>
        <p:sp>
          <p:nvSpPr>
            <p:cNvPr id="7" name="CustomShape 38">
              <a:extLst>
                <a:ext uri="{FF2B5EF4-FFF2-40B4-BE49-F238E27FC236}">
                  <a16:creationId xmlns:a16="http://schemas.microsoft.com/office/drawing/2014/main" id="{465CD63D-16AD-9663-1BDC-8884F4F07636}"/>
                </a:ext>
              </a:extLst>
            </p:cNvPr>
            <p:cNvSpPr/>
            <p:nvPr/>
          </p:nvSpPr>
          <p:spPr>
            <a:xfrm flipH="1">
              <a:off x="2303366" y="740887"/>
              <a:ext cx="1395241" cy="5163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and Resources Managers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01928A-E874-4443-CB4E-67D854D38740}"/>
                </a:ext>
              </a:extLst>
            </p:cNvPr>
            <p:cNvSpPr/>
            <p:nvPr/>
          </p:nvSpPr>
          <p:spPr>
            <a:xfrm>
              <a:off x="11004780" y="3300101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Infini-Band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413B5145-3286-6A62-7D2F-B99307B0EAD9}"/>
                </a:ext>
              </a:extLst>
            </p:cNvPr>
            <p:cNvSpPr/>
            <p:nvPr/>
          </p:nvSpPr>
          <p:spPr>
            <a:xfrm>
              <a:off x="2560338" y="6260857"/>
              <a:ext cx="5072755" cy="484632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Sunfish Framework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BFC444-DA30-792B-E0D5-5E36AE0E1655}"/>
                </a:ext>
              </a:extLst>
            </p:cNvPr>
            <p:cNvSpPr/>
            <p:nvPr/>
          </p:nvSpPr>
          <p:spPr>
            <a:xfrm>
              <a:off x="8701054" y="4294697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managers</a:t>
              </a:r>
            </a:p>
          </p:txBody>
        </p:sp>
        <p:sp>
          <p:nvSpPr>
            <p:cNvPr id="25" name="CustomShape 28">
              <a:extLst>
                <a:ext uri="{FF2B5EF4-FFF2-40B4-BE49-F238E27FC236}">
                  <a16:creationId xmlns:a16="http://schemas.microsoft.com/office/drawing/2014/main" id="{3AB36D8D-AA4D-E22A-AF02-D5D58FDC503E}"/>
                </a:ext>
              </a:extLst>
            </p:cNvPr>
            <p:cNvSpPr/>
            <p:nvPr/>
          </p:nvSpPr>
          <p:spPr>
            <a:xfrm flipH="1">
              <a:off x="7059286" y="4432315"/>
              <a:ext cx="865455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Additional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53B22A-74BF-B9F4-CCE0-D5E2FF73AF16}"/>
                </a:ext>
              </a:extLst>
            </p:cNvPr>
            <p:cNvCxnSpPr>
              <a:cxnSpLocks/>
              <a:stCxn id="24" idx="6"/>
              <a:endCxn id="12" idx="2"/>
            </p:cNvCxnSpPr>
            <p:nvPr/>
          </p:nvCxnSpPr>
          <p:spPr>
            <a:xfrm flipV="1">
              <a:off x="10235614" y="4632441"/>
              <a:ext cx="740805" cy="233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F49498-73EA-8E10-8B3D-56EE727ACC72}"/>
                </a:ext>
              </a:extLst>
            </p:cNvPr>
            <p:cNvCxnSpPr>
              <a:cxnSpLocks/>
              <a:stCxn id="25" idx="1"/>
              <a:endCxn id="24" idx="2"/>
            </p:cNvCxnSpPr>
            <p:nvPr/>
          </p:nvCxnSpPr>
          <p:spPr>
            <a:xfrm flipV="1">
              <a:off x="7924741" y="4655750"/>
              <a:ext cx="776313" cy="2214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00031" y="4308072"/>
            <a:ext cx="473590" cy="41222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673320" y="3840717"/>
            <a:ext cx="1117448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1972024" y="4023890"/>
            <a:ext cx="541829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prstClr val="black"/>
                </a:solidFill>
                <a:latin typeface="Calibri" panose="020F0502020204030204"/>
              </a:rPr>
              <a:t>CPU1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5400000">
            <a:off x="1830780" y="3358531"/>
            <a:ext cx="883451" cy="809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3"/>
          </p:cNvCxnSpPr>
          <p:nvPr/>
        </p:nvCxnSpPr>
        <p:spPr>
          <a:xfrm rot="10800000" flipV="1">
            <a:off x="2666603" y="4293682"/>
            <a:ext cx="2051188" cy="1994951"/>
          </a:xfrm>
          <a:prstGeom prst="curvedConnector4">
            <a:avLst>
              <a:gd name="adj1" fmla="val 111404"/>
              <a:gd name="adj2" fmla="val 102222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16D0CA0F-C37F-4E59-3D8C-F4EE3174C63C}"/>
              </a:ext>
            </a:extLst>
          </p:cNvPr>
          <p:cNvCxnSpPr>
            <a:cxnSpLocks/>
            <a:stCxn id="94" idx="4"/>
            <a:endCxn id="59" idx="6"/>
          </p:cNvCxnSpPr>
          <p:nvPr/>
        </p:nvCxnSpPr>
        <p:spPr>
          <a:xfrm rot="5400000">
            <a:off x="4622226" y="4661979"/>
            <a:ext cx="331012" cy="73819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15793CA0-4C99-FA05-1125-9054CE65DBE3}"/>
              </a:ext>
            </a:extLst>
          </p:cNvPr>
          <p:cNvCxnSpPr>
            <a:cxnSpLocks/>
            <a:stCxn id="93" idx="4"/>
            <a:endCxn id="22" idx="4"/>
          </p:cNvCxnSpPr>
          <p:nvPr/>
        </p:nvCxnSpPr>
        <p:spPr>
          <a:xfrm rot="5400000">
            <a:off x="3981393" y="4303282"/>
            <a:ext cx="481077" cy="1450246"/>
          </a:xfrm>
          <a:prstGeom prst="curvedConnector3">
            <a:avLst>
              <a:gd name="adj1" fmla="val 14751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DBC0091-5AD0-932A-5FFA-07AC91E02209}"/>
              </a:ext>
            </a:extLst>
          </p:cNvPr>
          <p:cNvSpPr/>
          <p:nvPr/>
        </p:nvSpPr>
        <p:spPr>
          <a:xfrm>
            <a:off x="4823267" y="4603015"/>
            <a:ext cx="247573" cy="18485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C913DD-D1C6-3DF4-36D1-18F195EDA400}"/>
              </a:ext>
            </a:extLst>
          </p:cNvPr>
          <p:cNvSpPr/>
          <p:nvPr/>
        </p:nvSpPr>
        <p:spPr>
          <a:xfrm>
            <a:off x="5017631" y="4674993"/>
            <a:ext cx="278393" cy="1905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6255D003-D572-55E3-417D-951B546AD649}"/>
              </a:ext>
            </a:extLst>
          </p:cNvPr>
          <p:cNvSpPr/>
          <p:nvPr/>
        </p:nvSpPr>
        <p:spPr>
          <a:xfrm>
            <a:off x="1378951" y="2716150"/>
            <a:ext cx="712884" cy="274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System2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6971672" y="1759453"/>
            <a:ext cx="1003606" cy="37793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670447" y="1658860"/>
            <a:ext cx="3025017" cy="38713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3" y="4293682"/>
            <a:ext cx="2910419" cy="899255"/>
          </a:xfrm>
          <a:prstGeom prst="curvedConnector4">
            <a:avLst>
              <a:gd name="adj1" fmla="val 80438"/>
              <a:gd name="adj2" fmla="val 12542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7" y="3840717"/>
            <a:ext cx="896701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  <a:latin typeface="Calibri" panose="020F0502020204030204"/>
              </a:rPr>
              <a:t>Processors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1956524" y="4023890"/>
            <a:ext cx="557330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912061" y="3358169"/>
            <a:ext cx="883451" cy="8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951304" y="3757237"/>
            <a:ext cx="1656321" cy="2308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760246" y="4642560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676938" y="4773074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746850" y="2975684"/>
            <a:ext cx="329164" cy="3598332"/>
          </a:xfrm>
          <a:prstGeom prst="curvedConnector3">
            <a:avLst>
              <a:gd name="adj1" fmla="val -7812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5" y="4150641"/>
            <a:ext cx="2203937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9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2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EA108C4-50B9-A676-757F-FCBD60CCC120}"/>
              </a:ext>
            </a:extLst>
          </p:cNvPr>
          <p:cNvSpPr/>
          <p:nvPr/>
        </p:nvSpPr>
        <p:spPr>
          <a:xfrm>
            <a:off x="6063488" y="4974257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LDs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C1BF-AB43-3068-ECD7-2AF57F4C729D}"/>
              </a:ext>
            </a:extLst>
          </p:cNvPr>
          <p:cNvSpPr/>
          <p:nvPr/>
        </p:nvSpPr>
        <p:spPr>
          <a:xfrm>
            <a:off x="6362075" y="5249778"/>
            <a:ext cx="393418" cy="16607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A8B83BF-D75D-FEE0-169D-4A016F3AA28A}"/>
              </a:ext>
            </a:extLst>
          </p:cNvPr>
          <p:cNvCxnSpPr>
            <a:cxnSpLocks/>
            <a:stCxn id="76" idx="4"/>
            <a:endCxn id="3" idx="0"/>
          </p:cNvCxnSpPr>
          <p:nvPr/>
        </p:nvCxnSpPr>
        <p:spPr>
          <a:xfrm rot="16200000" flipH="1">
            <a:off x="6096833" y="4538989"/>
            <a:ext cx="815688" cy="548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54C4AB6-C2F0-41FE-2FF5-8A7DDD3EA396}"/>
              </a:ext>
            </a:extLst>
          </p:cNvPr>
          <p:cNvCxnSpPr>
            <a:cxnSpLocks/>
            <a:stCxn id="4" idx="4"/>
            <a:endCxn id="9" idx="4"/>
          </p:cNvCxnSpPr>
          <p:nvPr/>
        </p:nvCxnSpPr>
        <p:spPr>
          <a:xfrm rot="5400000" flipH="1">
            <a:off x="4981316" y="3838390"/>
            <a:ext cx="1160533" cy="1994403"/>
          </a:xfrm>
          <a:prstGeom prst="curvedConnector3">
            <a:avLst>
              <a:gd name="adj1" fmla="val -1969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674B10C-C587-41ED-3DBA-47EA2DEDC4CF}"/>
              </a:ext>
            </a:extLst>
          </p:cNvPr>
          <p:cNvCxnSpPr>
            <a:cxnSpLocks/>
            <a:stCxn id="142" idx="4"/>
            <a:endCxn id="4" idx="5"/>
          </p:cNvCxnSpPr>
          <p:nvPr/>
        </p:nvCxnSpPr>
        <p:spPr>
          <a:xfrm rot="5400000">
            <a:off x="6704610" y="4911395"/>
            <a:ext cx="473408" cy="486872"/>
          </a:xfrm>
          <a:prstGeom prst="curvedConnector3">
            <a:avLst>
              <a:gd name="adj1" fmla="val 153426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097712-3E61-9A1B-9E8F-BA7D96302952}"/>
              </a:ext>
            </a:extLst>
          </p:cNvPr>
          <p:cNvSpPr/>
          <p:nvPr/>
        </p:nvSpPr>
        <p:spPr>
          <a:xfrm>
            <a:off x="7133305" y="5612439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D301BA-0C20-3F51-ADDD-D327F01105A7}"/>
              </a:ext>
            </a:extLst>
          </p:cNvPr>
          <p:cNvSpPr/>
          <p:nvPr/>
        </p:nvSpPr>
        <p:spPr>
          <a:xfrm>
            <a:off x="7171234" y="5857664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76CFD7B-F9CE-C872-ED4B-6614F12768AC}"/>
              </a:ext>
            </a:extLst>
          </p:cNvPr>
          <p:cNvCxnSpPr>
            <a:cxnSpLocks/>
            <a:stCxn id="26" idx="2"/>
            <a:endCxn id="4" idx="4"/>
          </p:cNvCxnSpPr>
          <p:nvPr/>
        </p:nvCxnSpPr>
        <p:spPr>
          <a:xfrm rot="10800000">
            <a:off x="6558784" y="5415858"/>
            <a:ext cx="612450" cy="53925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A616990-826D-AC81-D6AD-7EFFA5736FE2}"/>
              </a:ext>
            </a:extLst>
          </p:cNvPr>
          <p:cNvSpPr/>
          <p:nvPr/>
        </p:nvSpPr>
        <p:spPr>
          <a:xfrm>
            <a:off x="5458845" y="5915368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Extents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0FFCA8D-25FC-74FA-FF08-BCE78EA7381C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rot="10800000" flipV="1">
            <a:off x="5927459" y="5332818"/>
            <a:ext cx="434617" cy="58255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B1BAC1-EABF-A8F5-5A65-32185F853463}"/>
              </a:ext>
            </a:extLst>
          </p:cNvPr>
          <p:cNvSpPr/>
          <p:nvPr/>
        </p:nvSpPr>
        <p:spPr>
          <a:xfrm>
            <a:off x="6257913" y="6115022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96E3FBE-CD47-B2D3-CDB7-AD51054FCCDB}"/>
              </a:ext>
            </a:extLst>
          </p:cNvPr>
          <p:cNvCxnSpPr>
            <a:cxnSpLocks/>
            <a:stCxn id="35" idx="7"/>
            <a:endCxn id="4" idx="4"/>
          </p:cNvCxnSpPr>
          <p:nvPr/>
        </p:nvCxnSpPr>
        <p:spPr>
          <a:xfrm rot="5400000" flipH="1" flipV="1">
            <a:off x="6142588" y="5727369"/>
            <a:ext cx="727707" cy="1046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26350-799C-C1A8-1437-76B4D6E54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FA116B-7991-5825-221F-2B16B4B3000D}"/>
              </a:ext>
            </a:extLst>
          </p:cNvPr>
          <p:cNvCxnSpPr>
            <a:cxnSpLocks/>
            <a:stCxn id="113" idx="0"/>
            <a:endCxn id="94" idx="2"/>
          </p:cNvCxnSpPr>
          <p:nvPr/>
        </p:nvCxnSpPr>
        <p:spPr>
          <a:xfrm flipV="1">
            <a:off x="4827616" y="1980252"/>
            <a:ext cx="8095" cy="992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3E0A0F36-1E06-3589-30D0-C68C43E44BB1}"/>
              </a:ext>
            </a:extLst>
          </p:cNvPr>
          <p:cNvSpPr txBox="1">
            <a:spLocks/>
          </p:cNvSpPr>
          <p:nvPr/>
        </p:nvSpPr>
        <p:spPr>
          <a:xfrm>
            <a:off x="263165" y="2039088"/>
            <a:ext cx="3864042" cy="2177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accent3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D6BBE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Fabric Switch w/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FAM Enclosure w/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Host systems w/ BMCs as host hardware managers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1 BMC Agent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Core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F9EB8F4-529B-3A5F-AA6B-DD774AE58D3A}"/>
              </a:ext>
            </a:extLst>
          </p:cNvPr>
          <p:cNvSpPr/>
          <p:nvPr/>
        </p:nvSpPr>
        <p:spPr>
          <a:xfrm>
            <a:off x="5512489" y="1501661"/>
            <a:ext cx="864832" cy="2567773"/>
          </a:xfrm>
          <a:prstGeom prst="roundRect">
            <a:avLst/>
          </a:prstGeom>
          <a:gradFill>
            <a:gsLst>
              <a:gs pos="100000">
                <a:schemeClr val="accent6"/>
              </a:gs>
              <a:gs pos="2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 Switch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DE15EAE-133D-B71E-DFEE-881CC67A4D11}"/>
              </a:ext>
            </a:extLst>
          </p:cNvPr>
          <p:cNvSpPr/>
          <p:nvPr/>
        </p:nvSpPr>
        <p:spPr>
          <a:xfrm>
            <a:off x="4502518" y="1538947"/>
            <a:ext cx="666386" cy="4413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EEE5B5-2828-3B37-4822-4DF5604A1C88}"/>
              </a:ext>
            </a:extLst>
          </p:cNvPr>
          <p:cNvCxnSpPr>
            <a:cxnSpLocks/>
          </p:cNvCxnSpPr>
          <p:nvPr/>
        </p:nvCxnSpPr>
        <p:spPr>
          <a:xfrm flipV="1">
            <a:off x="5164877" y="1688394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13FD8BD-2DA1-7145-98EE-BF5AE4204517}"/>
              </a:ext>
            </a:extLst>
          </p:cNvPr>
          <p:cNvSpPr/>
          <p:nvPr/>
        </p:nvSpPr>
        <p:spPr>
          <a:xfrm>
            <a:off x="4502518" y="2250766"/>
            <a:ext cx="666386" cy="4413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DAB0A0-66A9-F1C4-7C49-170891C18C3D}"/>
              </a:ext>
            </a:extLst>
          </p:cNvPr>
          <p:cNvCxnSpPr>
            <a:cxnSpLocks/>
          </p:cNvCxnSpPr>
          <p:nvPr/>
        </p:nvCxnSpPr>
        <p:spPr>
          <a:xfrm flipV="1">
            <a:off x="5160842" y="2401622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893CC7-2307-CFA2-565C-198AA7B4BE7E}"/>
              </a:ext>
            </a:extLst>
          </p:cNvPr>
          <p:cNvCxnSpPr>
            <a:cxnSpLocks/>
          </p:cNvCxnSpPr>
          <p:nvPr/>
        </p:nvCxnSpPr>
        <p:spPr>
          <a:xfrm flipV="1">
            <a:off x="5168997" y="3124969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E26E4D1-0F88-3E3F-9E6F-0BBBB52B2918}"/>
              </a:ext>
            </a:extLst>
          </p:cNvPr>
          <p:cNvSpPr/>
          <p:nvPr/>
        </p:nvSpPr>
        <p:spPr>
          <a:xfrm>
            <a:off x="5510713" y="4237636"/>
            <a:ext cx="864832" cy="359127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Mgr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7F6BACA-0FD0-B9F4-B8FF-72E8387FA9EA}"/>
              </a:ext>
            </a:extLst>
          </p:cNvPr>
          <p:cNvCxnSpPr>
            <a:cxnSpLocks/>
            <a:stCxn id="167" idx="0"/>
            <a:endCxn id="73" idx="2"/>
          </p:cNvCxnSpPr>
          <p:nvPr/>
        </p:nvCxnSpPr>
        <p:spPr>
          <a:xfrm flipV="1">
            <a:off x="5943129" y="4069434"/>
            <a:ext cx="1776" cy="168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23296EB-D381-CC9B-6E74-64FA93C54BFD}"/>
              </a:ext>
            </a:extLst>
          </p:cNvPr>
          <p:cNvCxnSpPr>
            <a:cxnSpLocks/>
            <a:stCxn id="167" idx="2"/>
            <a:endCxn id="36" idx="0"/>
          </p:cNvCxnSpPr>
          <p:nvPr/>
        </p:nvCxnSpPr>
        <p:spPr>
          <a:xfrm>
            <a:off x="5943129" y="4596763"/>
            <a:ext cx="3639" cy="89078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6F3E744-481F-F9A1-0768-519D6BAF9341}"/>
              </a:ext>
            </a:extLst>
          </p:cNvPr>
          <p:cNvSpPr/>
          <p:nvPr/>
        </p:nvSpPr>
        <p:spPr>
          <a:xfrm>
            <a:off x="5267599" y="5487550"/>
            <a:ext cx="1358338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Fabric Manager Agent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6CE2AE-553A-C035-4FEC-8587022EF780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3483363" y="5888611"/>
            <a:ext cx="241065" cy="1214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30C99-BC00-4DDA-A96D-E0728078E253}"/>
              </a:ext>
            </a:extLst>
          </p:cNvPr>
          <p:cNvSpPr/>
          <p:nvPr/>
        </p:nvSpPr>
        <p:spPr>
          <a:xfrm>
            <a:off x="2408682" y="5487551"/>
            <a:ext cx="1074681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Sunfish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3C87A54D-F516-6F6F-31D7-0150C9D47118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7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94DC50-F278-A31C-4173-5A5E14729E9F}"/>
              </a:ext>
            </a:extLst>
          </p:cNvPr>
          <p:cNvGrpSpPr/>
          <p:nvPr/>
        </p:nvGrpSpPr>
        <p:grpSpPr>
          <a:xfrm>
            <a:off x="8378418" y="2342176"/>
            <a:ext cx="3392579" cy="1978395"/>
            <a:chOff x="8714859" y="2438804"/>
            <a:chExt cx="3392579" cy="19783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893063-8A51-347A-16DE-DDAB0F2CDBB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11558514" y="3019272"/>
              <a:ext cx="0" cy="1001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A514E0A-6729-FC7C-F88C-844CCB37404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0228718" y="3850066"/>
              <a:ext cx="0" cy="1542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82E6D1-A32A-A714-2A14-A26AA85A75C6}"/>
                </a:ext>
              </a:extLst>
            </p:cNvPr>
            <p:cNvSpPr/>
            <p:nvPr/>
          </p:nvSpPr>
          <p:spPr>
            <a:xfrm>
              <a:off x="11126098" y="2771233"/>
              <a:ext cx="864832" cy="24803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GFD 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14A48A6-53EB-2A61-32A4-3E369D65DD35}"/>
                </a:ext>
              </a:extLst>
            </p:cNvPr>
            <p:cNvSpPr/>
            <p:nvPr/>
          </p:nvSpPr>
          <p:spPr>
            <a:xfrm>
              <a:off x="9796302" y="2771233"/>
              <a:ext cx="864832" cy="1078833"/>
            </a:xfrm>
            <a:prstGeom prst="roundRect">
              <a:avLst/>
            </a:prstGeom>
            <a:gradFill>
              <a:gsLst>
                <a:gs pos="100000">
                  <a:schemeClr val="accent6"/>
                </a:gs>
                <a:gs pos="2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Switch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603251-DB88-73F5-0791-DFD9D9F00220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10661134" y="2895252"/>
              <a:ext cx="46496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D89897-6F24-2852-D728-E9DB92D3C9FD}"/>
                </a:ext>
              </a:extLst>
            </p:cNvPr>
            <p:cNvSpPr/>
            <p:nvPr/>
          </p:nvSpPr>
          <p:spPr>
            <a:xfrm>
              <a:off x="11126098" y="3054857"/>
              <a:ext cx="864832" cy="2480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2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DD1E0AC-465E-FC16-734E-4E7B6BEA5FA2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661134" y="3174659"/>
              <a:ext cx="464964" cy="421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72688D3-F813-A673-F69E-F8AEF031528D}"/>
                </a:ext>
              </a:extLst>
            </p:cNvPr>
            <p:cNvSpPr/>
            <p:nvPr/>
          </p:nvSpPr>
          <p:spPr>
            <a:xfrm>
              <a:off x="11126098" y="3338481"/>
              <a:ext cx="864832" cy="248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3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54CECE8-6622-697A-1D59-A08F57AC6673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10661134" y="3457913"/>
              <a:ext cx="464964" cy="458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8CC6BEF-9059-0555-EABE-B2BF665A09BE}"/>
                </a:ext>
              </a:extLst>
            </p:cNvPr>
            <p:cNvSpPr/>
            <p:nvPr/>
          </p:nvSpPr>
          <p:spPr>
            <a:xfrm>
              <a:off x="11126098" y="3622106"/>
              <a:ext cx="864832" cy="248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4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F7D43DA-2999-4E66-35EC-C0B349890532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10661134" y="3746125"/>
              <a:ext cx="46496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FD612D6-D274-7655-BBF1-4EE5E6946B7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9148080" y="3621117"/>
              <a:ext cx="64822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F2D3B7-C32F-D874-FB6F-2065C7579956}"/>
                </a:ext>
              </a:extLst>
            </p:cNvPr>
            <p:cNvSpPr/>
            <p:nvPr/>
          </p:nvSpPr>
          <p:spPr>
            <a:xfrm>
              <a:off x="8935977" y="2438804"/>
              <a:ext cx="3171461" cy="1978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78BFDF0-FC27-47C9-7A1C-FA0B08D8EB2C}"/>
                </a:ext>
              </a:extLst>
            </p:cNvPr>
            <p:cNvSpPr/>
            <p:nvPr/>
          </p:nvSpPr>
          <p:spPr>
            <a:xfrm>
              <a:off x="9582418" y="3995407"/>
              <a:ext cx="2204743" cy="312119"/>
            </a:xfrm>
            <a:prstGeom prst="roundRect">
              <a:avLst/>
            </a:prstGeom>
            <a:gradFill>
              <a:gsLst>
                <a:gs pos="100000">
                  <a:srgbClr val="0070C0"/>
                </a:gs>
                <a:gs pos="2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Enclosure Mgr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B821BC0-7A8B-5604-78C7-F01197456137}"/>
                </a:ext>
              </a:extLst>
            </p:cNvPr>
            <p:cNvSpPr/>
            <p:nvPr/>
          </p:nvSpPr>
          <p:spPr>
            <a:xfrm>
              <a:off x="8722726" y="2822008"/>
              <a:ext cx="433221" cy="3257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7BDF6B5-6BFE-4AB7-10F8-65ABEDFA0DA0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9155947" y="2979028"/>
              <a:ext cx="640355" cy="586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A8605AD-7271-F16D-A31D-A97FA97C62F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155947" y="3301491"/>
              <a:ext cx="668899" cy="10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D054247-6393-9BA0-0014-0B74626FEAE2}"/>
                </a:ext>
              </a:extLst>
            </p:cNvPr>
            <p:cNvSpPr/>
            <p:nvPr/>
          </p:nvSpPr>
          <p:spPr>
            <a:xfrm>
              <a:off x="11111163" y="2608045"/>
              <a:ext cx="170104" cy="20111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4AEC045-71F0-3157-E845-264D23D8F8D6}"/>
                </a:ext>
              </a:extLst>
            </p:cNvPr>
            <p:cNvSpPr/>
            <p:nvPr/>
          </p:nvSpPr>
          <p:spPr>
            <a:xfrm>
              <a:off x="11446022" y="2608045"/>
              <a:ext cx="170104" cy="201115"/>
            </a:xfrm>
            <a:prstGeom prst="roundRect">
              <a:avLst/>
            </a:prstGeom>
            <a:gradFill>
              <a:gsLst>
                <a:gs pos="60000">
                  <a:srgbClr val="FF0000"/>
                </a:gs>
                <a:gs pos="20000">
                  <a:srgbClr val="0070C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1117503-AA4B-F39E-339A-26F5DF1ABDCF}"/>
                </a:ext>
              </a:extLst>
            </p:cNvPr>
            <p:cNvSpPr/>
            <p:nvPr/>
          </p:nvSpPr>
          <p:spPr>
            <a:xfrm>
              <a:off x="11274359" y="2608045"/>
              <a:ext cx="170104" cy="20111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AA7561D-D485-CBB2-99A7-FAA7AB3A7777}"/>
                </a:ext>
              </a:extLst>
            </p:cNvPr>
            <p:cNvSpPr/>
            <p:nvPr/>
          </p:nvSpPr>
          <p:spPr>
            <a:xfrm>
              <a:off x="11616126" y="2608045"/>
              <a:ext cx="409667" cy="201114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67D56D0-F628-E44F-E199-CC4A8DFA93B8}"/>
                </a:ext>
              </a:extLst>
            </p:cNvPr>
            <p:cNvSpPr/>
            <p:nvPr/>
          </p:nvSpPr>
          <p:spPr>
            <a:xfrm>
              <a:off x="11632410" y="2616911"/>
              <a:ext cx="409667" cy="183381"/>
            </a:xfrm>
            <a:prstGeom prst="roundRect">
              <a:avLst/>
            </a:prstGeom>
            <a:gradFill>
              <a:gsLst>
                <a:gs pos="100000">
                  <a:srgbClr val="FF0000"/>
                </a:gs>
                <a:gs pos="20000">
                  <a:srgbClr val="0070C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058E755-D108-E1C2-8317-DA31C5844E03}"/>
                </a:ext>
              </a:extLst>
            </p:cNvPr>
            <p:cNvSpPr/>
            <p:nvPr/>
          </p:nvSpPr>
          <p:spPr>
            <a:xfrm>
              <a:off x="8714859" y="3458237"/>
              <a:ext cx="433221" cy="3257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C3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3228165-4A74-E3BE-CF47-938A64B7A8AF}"/>
              </a:ext>
            </a:extLst>
          </p:cNvPr>
          <p:cNvCxnSpPr>
            <a:cxnSpLocks/>
          </p:cNvCxnSpPr>
          <p:nvPr/>
        </p:nvCxnSpPr>
        <p:spPr>
          <a:xfrm rot="10800000">
            <a:off x="6369454" y="3111310"/>
            <a:ext cx="2008964" cy="1027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5DCA6C-D235-5A26-C40D-FC4283755248}"/>
              </a:ext>
            </a:extLst>
          </p:cNvPr>
          <p:cNvCxnSpPr>
            <a:cxnSpLocks/>
            <a:stCxn id="75" idx="1"/>
            <a:endCxn id="36" idx="3"/>
          </p:cNvCxnSpPr>
          <p:nvPr/>
        </p:nvCxnSpPr>
        <p:spPr>
          <a:xfrm rot="10800000" flipV="1">
            <a:off x="6625937" y="4054839"/>
            <a:ext cx="2620040" cy="184591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D83E68-2A3C-9714-9B4F-F605CEAB1EE8}"/>
              </a:ext>
            </a:extLst>
          </p:cNvPr>
          <p:cNvSpPr/>
          <p:nvPr/>
        </p:nvSpPr>
        <p:spPr>
          <a:xfrm>
            <a:off x="4523993" y="2972745"/>
            <a:ext cx="607246" cy="441305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Agent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B0D41E69-06FC-6ABC-ABD1-EF9A2B218DBE}"/>
              </a:ext>
            </a:extLst>
          </p:cNvPr>
          <p:cNvSpPr/>
          <p:nvPr/>
        </p:nvSpPr>
        <p:spPr>
          <a:xfrm>
            <a:off x="149669" y="5665968"/>
            <a:ext cx="1407511" cy="461198"/>
          </a:xfrm>
          <a:prstGeom prst="cloudCallout">
            <a:avLst>
              <a:gd name="adj1" fmla="val -29778"/>
              <a:gd name="adj2" fmla="val 1396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A8D30B-92F8-9B22-B981-943664EE7B6D}"/>
              </a:ext>
            </a:extLst>
          </p:cNvPr>
          <p:cNvCxnSpPr>
            <a:cxnSpLocks/>
            <a:stCxn id="113" idx="2"/>
            <a:endCxn id="11" idx="0"/>
          </p:cNvCxnSpPr>
          <p:nvPr/>
        </p:nvCxnSpPr>
        <p:spPr>
          <a:xfrm rot="5400000">
            <a:off x="2850070" y="3510004"/>
            <a:ext cx="2073501" cy="18815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46E38E-F74C-3D06-B3F1-372AF0C363BF}"/>
              </a:ext>
            </a:extLst>
          </p:cNvPr>
          <p:cNvSpPr/>
          <p:nvPr/>
        </p:nvSpPr>
        <p:spPr>
          <a:xfrm>
            <a:off x="8386285" y="3041982"/>
            <a:ext cx="433221" cy="325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C2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CF1A41-623A-9C37-36BD-98C84051F62C}"/>
              </a:ext>
            </a:extLst>
          </p:cNvPr>
          <p:cNvCxnSpPr>
            <a:cxnSpLocks/>
            <a:endCxn id="73" idx="3"/>
          </p:cNvCxnSpPr>
          <p:nvPr/>
        </p:nvCxnSpPr>
        <p:spPr>
          <a:xfrm rot="10800000">
            <a:off x="6377322" y="2785549"/>
            <a:ext cx="2023901" cy="10995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AEE1CC-1760-125D-AC83-D91250F4184D}"/>
              </a:ext>
            </a:extLst>
          </p:cNvPr>
          <p:cNvCxnSpPr>
            <a:cxnSpLocks/>
          </p:cNvCxnSpPr>
          <p:nvPr/>
        </p:nvCxnSpPr>
        <p:spPr>
          <a:xfrm rot="10800000">
            <a:off x="6385888" y="3445687"/>
            <a:ext cx="2008964" cy="1027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7D28DD-1098-4FF2-1544-CCE539E1B3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32426" y="5898659"/>
            <a:ext cx="776256" cy="20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914319C-6B3D-B128-B178-B8B6BC9E6CDB}"/>
              </a:ext>
            </a:extLst>
          </p:cNvPr>
          <p:cNvSpPr/>
          <p:nvPr/>
        </p:nvSpPr>
        <p:spPr>
          <a:xfrm>
            <a:off x="3724428" y="5475410"/>
            <a:ext cx="1358338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Fabric Manager Agent</a:t>
            </a:r>
          </a:p>
        </p:txBody>
      </p:sp>
    </p:spTree>
    <p:extLst>
      <p:ext uri="{BB962C8B-B14F-4D97-AF65-F5344CB8AC3E}">
        <p14:creationId xmlns:p14="http://schemas.microsoft.com/office/powerpoint/2010/main" val="18581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29984" y="4278119"/>
            <a:ext cx="473590" cy="47213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66248" y="-277129"/>
            <a:ext cx="976104" cy="44851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948096" cy="2524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091836" y="4023890"/>
            <a:ext cx="422018" cy="253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935386" y="3355796"/>
            <a:ext cx="883451" cy="863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CXL_G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129792" y="1109113"/>
            <a:ext cx="898802" cy="16353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2"/>
          </p:cNvCxnSpPr>
          <p:nvPr/>
        </p:nvCxnSpPr>
        <p:spPr>
          <a:xfrm rot="10800000" flipV="1">
            <a:off x="2586854" y="4366470"/>
            <a:ext cx="2184451" cy="1844206"/>
          </a:xfrm>
          <a:prstGeom prst="curvedConnector3">
            <a:avLst>
              <a:gd name="adj1" fmla="val 10259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895126" cy="23130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Root_G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92836" y="681397"/>
            <a:ext cx="182899" cy="17748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_A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71304" y="4271641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2" y="2682917"/>
            <a:ext cx="754787" cy="27434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CXL_SYS1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8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7147788" y="1825927"/>
            <a:ext cx="827489" cy="31146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48797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750476" y="1588566"/>
            <a:ext cx="3015282" cy="4021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4" y="4150640"/>
            <a:ext cx="2257450" cy="21583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2" y="4366470"/>
            <a:ext cx="2963932" cy="826468"/>
          </a:xfrm>
          <a:prstGeom prst="curvedConnector4">
            <a:avLst>
              <a:gd name="adj1" fmla="val 77640"/>
              <a:gd name="adj2" fmla="val 12766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125265" y="1113640"/>
            <a:ext cx="898802" cy="16262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CXL_A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CXL_T3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3" y="1246071"/>
            <a:ext cx="877019" cy="23130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Root_Y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88309" y="676870"/>
            <a:ext cx="182899" cy="17839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_1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9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6971672" y="1759453"/>
            <a:ext cx="1003606" cy="37793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670447" y="1658860"/>
            <a:ext cx="3025017" cy="38713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7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742</Words>
  <Application>Microsoft Office PowerPoint</Application>
  <PresentationFormat>Widescreen</PresentationFormat>
  <Paragraphs>410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MetricHPE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Involved in Connection</vt:lpstr>
      <vt:lpstr>Resources Involved in Connection</vt:lpstr>
      <vt:lpstr>Resources Involved in Connection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Sunfish Objective in Visual Form</dc:title>
  <dc:creator>Herrell, Russ W (Senior System Architect)</dc:creator>
  <cp:lastModifiedBy>russ</cp:lastModifiedBy>
  <cp:revision>3</cp:revision>
  <dcterms:created xsi:type="dcterms:W3CDTF">2024-04-04T12:58:34Z</dcterms:created>
  <dcterms:modified xsi:type="dcterms:W3CDTF">2025-04-27T23:59:45Z</dcterms:modified>
</cp:coreProperties>
</file>