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FFF"/>
    <a:srgbClr val="FFB000"/>
    <a:srgbClr val="DC2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0823-7E6E-634B-891B-DC967B2BC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C1444-8A05-C44F-8BB9-C7E6E05DA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972E-816E-2542-ACCD-A3031C65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00D1-916C-0C46-932F-DAE2E720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42ED-8345-6546-8C3D-000072D7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B14C-AD33-7445-BE50-B925CFD1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3B515-CE7C-CF47-A2B8-D31DB02C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17F9-FC4C-4846-B0DB-6078E6DF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96A88-EA56-E34D-8213-EEE428AF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8E3E3-E599-164C-BB07-2E38BF58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6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6294F-DC3D-9B48-9501-86B7D4CF4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5F302-FE18-2440-BF0E-307D6C4AB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F9730-FED8-624D-89D5-E2CA395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639E9-F490-2745-80CD-A19DE5EE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5FFE1-23DF-6942-A79A-04A1F141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4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9B9E-BD4A-D049-AE66-9D427835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C7B4-AA33-7044-AFCC-F8CE2D63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38B4-021C-D547-8BA7-6AE037C5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4BFB-229B-6B4E-93EE-773426D7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405B0-5DEE-5E45-88F3-C24D3EC3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B497-13AC-BD40-B8D6-F6245E24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9367D-30D3-5942-BF1F-C1D7CDE45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E8F68-2172-BD40-97C6-BF948F73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80E6-CBB7-2740-BB41-C36E7CC0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91B2B-0CA9-3040-AE68-05A17EA4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8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8B09-8576-E74E-95A3-D0096319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2F9C-A825-1A4F-BEDA-43EF5FF43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8E496-1DBF-4942-93A8-D8D62F465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6D5F6-BEFA-F845-A1B8-46D31FDE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2F181-FBF7-B347-B807-38010C3B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F629F-837C-4C4A-B2AD-D2BE3E22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3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E27E-B4C0-1948-8187-85B29B84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ADC8C-F0A8-F047-95F5-2CB0BF7DC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50BD4-473A-DF48-B301-AC8FEDDEB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209C6-15E3-7449-9B1B-D308E7BCE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79971-4D1F-3941-910F-8A56CCB22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BD066-72B6-B342-A8D9-BE522A83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18E3F-872B-6044-A5FB-E9FA0C54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45A49-9056-4249-944F-4DA30DB2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4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17C7-08F3-8E41-A911-183811AC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E5B70-552E-5249-B827-A5B649CD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218CE-DA70-EC4E-A21E-A822B416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A1FF1-C820-E846-977C-C9498400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F4D47-5013-5049-84F6-94991434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525A2-EE2F-BB4C-81C8-AE49315A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35744-5060-8447-A0CA-B1C207BC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DB6F-0DCE-614F-8789-13F7864B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D11F-D114-BD48-81EA-A05251C9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5341A-0FB7-7C41-99C6-46E3383F1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52271-7432-CB40-B1C8-57D49034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76FE5-B4FC-F04D-A576-76404188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B83BC-9A4A-B942-BD6C-8F155F6C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7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9CA6-A2F6-C04D-883A-A70F1E43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FA63E-2A99-4D4E-8566-CDDA1ABED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80DFE-2AA9-724C-B852-7DD4E542B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74A5-AA4D-A249-9802-9B520721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333FE-DDF3-9948-B574-FE77C911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2419A-56B3-2049-8561-05E490AD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C1BF1-46F6-4E45-B2D6-59513CE0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730FD-842F-2E4A-9192-48E5A65B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D203C-E29C-344A-A286-078F3CFEF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2A45-0058-0E42-84DF-D4076AB56970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9AD0-239F-6C4E-BEC5-A78489438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806D-2E07-3847-AA7A-D3F964A30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5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5BEEA-BF00-FC4F-B24C-6B6E714BCF85}"/>
              </a:ext>
            </a:extLst>
          </p:cNvPr>
          <p:cNvGrpSpPr/>
          <p:nvPr/>
        </p:nvGrpSpPr>
        <p:grpSpPr>
          <a:xfrm>
            <a:off x="5735893" y="627299"/>
            <a:ext cx="1928400" cy="1909837"/>
            <a:chOff x="5735893" y="627299"/>
            <a:chExt cx="1928400" cy="1909837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A446254-B0E1-4F49-9670-E717CF501400}"/>
                </a:ext>
              </a:extLst>
            </p:cNvPr>
            <p:cNvGrpSpPr/>
            <p:nvPr/>
          </p:nvGrpSpPr>
          <p:grpSpPr>
            <a:xfrm>
              <a:off x="5735893" y="627299"/>
              <a:ext cx="1928400" cy="1909837"/>
              <a:chOff x="5896173" y="610154"/>
              <a:chExt cx="1928400" cy="190983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12DE06-1E2C-E945-861A-200E1B8BB152}"/>
                  </a:ext>
                </a:extLst>
              </p:cNvPr>
              <p:cNvSpPr/>
              <p:nvPr/>
            </p:nvSpPr>
            <p:spPr>
              <a:xfrm>
                <a:off x="5896173" y="610154"/>
                <a:ext cx="1928400" cy="1909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Edge Node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BEC012-EBC4-AA4A-A851-6D7BC29E2E0A}"/>
                  </a:ext>
                </a:extLst>
              </p:cNvPr>
              <p:cNvSpPr/>
              <p:nvPr/>
            </p:nvSpPr>
            <p:spPr>
              <a:xfrm>
                <a:off x="5990248" y="981664"/>
                <a:ext cx="1683963" cy="13322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dirty="0" err="1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FReD</a:t>
                </a:r>
                <a:r>
                  <a:rPr lang="en-US" dirty="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Node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E5F5F3-37EE-AD4A-B72F-32735A2CF4A5}"/>
                  </a:ext>
                </a:extLst>
              </p:cNvPr>
              <p:cNvSpPr/>
              <p:nvPr/>
            </p:nvSpPr>
            <p:spPr>
              <a:xfrm>
                <a:off x="6246101" y="1269843"/>
                <a:ext cx="867104" cy="54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ourier New" panose="02070309020205020404" pitchFamily="49" charset="0"/>
                    <a:ea typeface="CMU Serif Roman" panose="02000603000000000000" pitchFamily="2" charset="0"/>
                    <a:cs typeface="Courier New" panose="02070309020205020404" pitchFamily="49" charset="0"/>
                  </a:rPr>
                  <a:t>fred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Serif Roman" panose="02000603000000000000" pitchFamily="2" charset="0"/>
                    <a:cs typeface="Courier New" panose="02070309020205020404" pitchFamily="49" charset="0"/>
                  </a:rPr>
                  <a:t> </a:t>
                </a:r>
              </a:p>
            </p:txBody>
          </p:sp>
        </p:grpSp>
        <p:pic>
          <p:nvPicPr>
            <p:cNvPr id="62" name="Graphic 61" descr="Database with solid fill">
              <a:extLst>
                <a:ext uri="{FF2B5EF4-FFF2-40B4-BE49-F238E27FC236}">
                  <a16:creationId xmlns:a16="http://schemas.microsoft.com/office/drawing/2014/main" id="{D34D31E2-1F2C-B14D-AD41-5E74AA89F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73391" y="1560930"/>
              <a:ext cx="474664" cy="474664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2349B0-6E77-5544-AAF3-24DB3B7D849D}"/>
              </a:ext>
            </a:extLst>
          </p:cNvPr>
          <p:cNvCxnSpPr>
            <a:cxnSpLocks/>
            <a:stCxn id="22" idx="0"/>
            <a:endCxn id="74" idx="3"/>
          </p:cNvCxnSpPr>
          <p:nvPr/>
        </p:nvCxnSpPr>
        <p:spPr>
          <a:xfrm flipH="1" flipV="1">
            <a:off x="4268283" y="1666723"/>
            <a:ext cx="2485825" cy="3073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0AD6CCD-B304-8E40-8BE2-393D9801BAC8}"/>
              </a:ext>
            </a:extLst>
          </p:cNvPr>
          <p:cNvGrpSpPr/>
          <p:nvPr/>
        </p:nvGrpSpPr>
        <p:grpSpPr>
          <a:xfrm>
            <a:off x="5305564" y="4578692"/>
            <a:ext cx="2926009" cy="2118620"/>
            <a:chOff x="5657816" y="3944526"/>
            <a:chExt cx="2926009" cy="21186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D30231-46AF-4645-B6F0-73ED3FCE7064}"/>
                </a:ext>
              </a:extLst>
            </p:cNvPr>
            <p:cNvSpPr/>
            <p:nvPr/>
          </p:nvSpPr>
          <p:spPr>
            <a:xfrm>
              <a:off x="5657816" y="3944526"/>
              <a:ext cx="2926009" cy="2118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Fog Node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AE6EBF-7919-A24A-A69D-6B2485FF262D}"/>
                </a:ext>
              </a:extLst>
            </p:cNvPr>
            <p:cNvSpPr/>
            <p:nvPr/>
          </p:nvSpPr>
          <p:spPr>
            <a:xfrm>
              <a:off x="5751892" y="4105832"/>
              <a:ext cx="2708936" cy="1538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 err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FReD</a:t>
              </a:r>
              <a:r>
                <a: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Node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AE62F7-48A9-AC4A-9F59-2A62F67522EF}"/>
                </a:ext>
              </a:extLst>
            </p:cNvPr>
            <p:cNvSpPr/>
            <p:nvPr/>
          </p:nvSpPr>
          <p:spPr>
            <a:xfrm>
              <a:off x="6024346" y="4353314"/>
              <a:ext cx="1154220" cy="549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ea typeface="CMU Serif Roman" panose="02000603000000000000" pitchFamily="2" charset="0"/>
                  <a:cs typeface="Courier New" panose="02070309020205020404" pitchFamily="49" charset="0"/>
                </a:rPr>
                <a:t>storage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D81263-0FF9-E248-8E18-C4BA22B14783}"/>
                </a:ext>
              </a:extLst>
            </p:cNvPr>
            <p:cNvSpPr/>
            <p:nvPr/>
          </p:nvSpPr>
          <p:spPr>
            <a:xfrm>
              <a:off x="7399279" y="4358537"/>
              <a:ext cx="867104" cy="549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ea typeface="CMU Serif Roman" panose="02000603000000000000" pitchFamily="2" charset="0"/>
                  <a:cs typeface="Courier New" panose="02070309020205020404" pitchFamily="49" charset="0"/>
                </a:rPr>
                <a:t>fred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ea typeface="CMU Serif Roman" panose="02000603000000000000" pitchFamily="2" charset="0"/>
                  <a:cs typeface="Courier New" panose="02070309020205020404" pitchFamily="49" charset="0"/>
                </a:rPr>
                <a:t> </a:t>
              </a:r>
            </a:p>
          </p:txBody>
        </p:sp>
        <p:pic>
          <p:nvPicPr>
            <p:cNvPr id="26" name="Graphic 25" descr="Database with solid fill">
              <a:extLst>
                <a:ext uri="{FF2B5EF4-FFF2-40B4-BE49-F238E27FC236}">
                  <a16:creationId xmlns:a16="http://schemas.microsoft.com/office/drawing/2014/main" id="{C914468E-CFEA-4144-A726-0E4BEC22C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72099" y="4624662"/>
              <a:ext cx="549564" cy="549564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2D09FF-8138-7E42-A1C0-3777E11B10C0}"/>
                </a:ext>
              </a:extLst>
            </p:cNvPr>
            <p:cNvCxnSpPr>
              <a:cxnSpLocks/>
              <a:stCxn id="23" idx="1"/>
              <a:endCxn id="25" idx="3"/>
            </p:cNvCxnSpPr>
            <p:nvPr/>
          </p:nvCxnSpPr>
          <p:spPr>
            <a:xfrm flipH="1" flipV="1">
              <a:off x="7178566" y="4628096"/>
              <a:ext cx="220713" cy="522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3054BB8-76EF-5C41-B9AC-44E0A65E9292}"/>
              </a:ext>
            </a:extLst>
          </p:cNvPr>
          <p:cNvGrpSpPr/>
          <p:nvPr/>
        </p:nvGrpSpPr>
        <p:grpSpPr>
          <a:xfrm>
            <a:off x="556618" y="735724"/>
            <a:ext cx="3861013" cy="5983172"/>
            <a:chOff x="556618" y="735724"/>
            <a:chExt cx="3861013" cy="59831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B65EB8-9C2C-4242-AC33-5758FC63EB95}"/>
                </a:ext>
              </a:extLst>
            </p:cNvPr>
            <p:cNvSpPr/>
            <p:nvPr/>
          </p:nvSpPr>
          <p:spPr>
            <a:xfrm>
              <a:off x="556618" y="735724"/>
              <a:ext cx="3861013" cy="5983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AWS (”Cloud”)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C88BCC-7903-6546-A7BF-82DEA99557E1}"/>
                </a:ext>
              </a:extLst>
            </p:cNvPr>
            <p:cNvSpPr/>
            <p:nvPr/>
          </p:nvSpPr>
          <p:spPr>
            <a:xfrm>
              <a:off x="831400" y="2759043"/>
              <a:ext cx="3436883" cy="2178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 err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FReD</a:t>
              </a:r>
              <a:r>
                <a: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Node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17A32DB-A76C-C84F-B449-2A80939767F7}"/>
                </a:ext>
              </a:extLst>
            </p:cNvPr>
            <p:cNvSpPr/>
            <p:nvPr/>
          </p:nvSpPr>
          <p:spPr>
            <a:xfrm>
              <a:off x="831400" y="840527"/>
              <a:ext cx="3436883" cy="1652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 err="1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NaSe</a:t>
              </a:r>
              <a:endParaRPr lang="en-US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F4B63F0-B2DC-6E46-A7F1-9953E816CA89}"/>
                </a:ext>
              </a:extLst>
            </p:cNvPr>
            <p:cNvCxnSpPr>
              <a:cxnSpLocks/>
              <a:stCxn id="19" idx="1"/>
              <a:endCxn id="16" idx="3"/>
            </p:cNvCxnSpPr>
            <p:nvPr/>
          </p:nvCxnSpPr>
          <p:spPr>
            <a:xfrm flipH="1" flipV="1">
              <a:off x="2056692" y="3224047"/>
              <a:ext cx="1494847" cy="46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A4DE90-9FAE-244C-9EDC-9CFFF0DF100A}"/>
                </a:ext>
              </a:extLst>
            </p:cNvPr>
            <p:cNvCxnSpPr>
              <a:cxnSpLocks/>
              <a:stCxn id="19" idx="1"/>
              <a:endCxn id="18" idx="3"/>
            </p:cNvCxnSpPr>
            <p:nvPr/>
          </p:nvCxnSpPr>
          <p:spPr>
            <a:xfrm flipH="1">
              <a:off x="2065032" y="3686768"/>
              <a:ext cx="1486507" cy="6331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A2F529-788A-8940-93B4-7D5E47ADBF05}"/>
                </a:ext>
              </a:extLst>
            </p:cNvPr>
            <p:cNvSpPr/>
            <p:nvPr/>
          </p:nvSpPr>
          <p:spPr>
            <a:xfrm>
              <a:off x="831400" y="5388978"/>
              <a:ext cx="3436882" cy="549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DynamoDB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FA7D7D-8A61-034A-B71C-131FFE1C8B79}"/>
                </a:ext>
              </a:extLst>
            </p:cNvPr>
            <p:cNvSpPr/>
            <p:nvPr/>
          </p:nvSpPr>
          <p:spPr>
            <a:xfrm>
              <a:off x="1189588" y="2949265"/>
              <a:ext cx="867104" cy="549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ea typeface="CMU Serif Roman" panose="02000603000000000000" pitchFamily="2" charset="0"/>
                  <a:cs typeface="Courier New" panose="02070309020205020404" pitchFamily="49" charset="0"/>
                </a:rPr>
                <a:t>fred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ea typeface="CMU Serif Roman" panose="02000603000000000000" pitchFamily="2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907AF3-650E-E048-8B2D-18F80F295A72}"/>
                </a:ext>
              </a:extLst>
            </p:cNvPr>
            <p:cNvSpPr/>
            <p:nvPr/>
          </p:nvSpPr>
          <p:spPr>
            <a:xfrm>
              <a:off x="1197928" y="4045090"/>
              <a:ext cx="867104" cy="549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ea typeface="CMU Serif Roman" panose="02000603000000000000" pitchFamily="2" charset="0"/>
                  <a:cs typeface="Courier New" panose="02070309020205020404" pitchFamily="49" charset="0"/>
                </a:rPr>
                <a:t>fred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ea typeface="CMU Serif Roman" panose="02000603000000000000" pitchFamily="2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CEE170B-23BD-BA4C-844B-28DB5D6AFB28}"/>
                </a:ext>
              </a:extLst>
            </p:cNvPr>
            <p:cNvSpPr/>
            <p:nvPr/>
          </p:nvSpPr>
          <p:spPr>
            <a:xfrm>
              <a:off x="3551539" y="2877240"/>
              <a:ext cx="588695" cy="1619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Load Balancer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CCAE4E-CDCC-004B-9F53-A7A14D1D4BC7}"/>
                </a:ext>
              </a:extLst>
            </p:cNvPr>
            <p:cNvSpPr/>
            <p:nvPr/>
          </p:nvSpPr>
          <p:spPr>
            <a:xfrm>
              <a:off x="2378823" y="3409945"/>
              <a:ext cx="867104" cy="549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ea typeface="CMU Serif Roman" panose="02000603000000000000" pitchFamily="2" charset="0"/>
                  <a:cs typeface="Courier New" panose="02070309020205020404" pitchFamily="49" charset="0"/>
                </a:rPr>
                <a:t>fred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ea typeface="CMU Serif Roman" panose="02000603000000000000" pitchFamily="2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445220C-4388-C745-A51A-FD97433227D1}"/>
                </a:ext>
              </a:extLst>
            </p:cNvPr>
            <p:cNvSpPr/>
            <p:nvPr/>
          </p:nvSpPr>
          <p:spPr>
            <a:xfrm>
              <a:off x="2898082" y="1117158"/>
              <a:ext cx="867104" cy="549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ea typeface="CMU Serif Roman" panose="02000603000000000000" pitchFamily="2" charset="0"/>
                  <a:cs typeface="Courier New" panose="02070309020205020404" pitchFamily="49" charset="0"/>
                </a:rPr>
                <a:t>etcd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ea typeface="CMU Serif Roman" panose="02000603000000000000" pitchFamily="2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E336F9-6B1E-6447-B508-20F0BC936C54}"/>
                </a:ext>
              </a:extLst>
            </p:cNvPr>
            <p:cNvSpPr/>
            <p:nvPr/>
          </p:nvSpPr>
          <p:spPr>
            <a:xfrm>
              <a:off x="2000981" y="1819407"/>
              <a:ext cx="867104" cy="549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ea typeface="CMU Serif Roman" panose="02000603000000000000" pitchFamily="2" charset="0"/>
                  <a:cs typeface="Courier New" panose="02070309020205020404" pitchFamily="49" charset="0"/>
                </a:rPr>
                <a:t>etcd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ea typeface="CMU Serif Roman" panose="02000603000000000000" pitchFamily="2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6CC9EA-D808-E044-9094-39E31C071BA2}"/>
                </a:ext>
              </a:extLst>
            </p:cNvPr>
            <p:cNvSpPr/>
            <p:nvPr/>
          </p:nvSpPr>
          <p:spPr>
            <a:xfrm>
              <a:off x="1133877" y="1117158"/>
              <a:ext cx="867104" cy="549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ea typeface="CMU Serif Roman" panose="02000603000000000000" pitchFamily="2" charset="0"/>
                  <a:cs typeface="Courier New" panose="02070309020205020404" pitchFamily="49" charset="0"/>
                </a:rPr>
                <a:t>etcd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ea typeface="CMU Serif Roman" panose="02000603000000000000" pitchFamily="2" charset="0"/>
                  <a:cs typeface="Courier New" panose="02070309020205020404" pitchFamily="49" charset="0"/>
                </a:rPr>
                <a:t> </a:t>
              </a:r>
            </a:p>
          </p:txBody>
        </p:sp>
        <p:pic>
          <p:nvPicPr>
            <p:cNvPr id="15" name="Graphic 14" descr="Database with solid fill">
              <a:extLst>
                <a:ext uri="{FF2B5EF4-FFF2-40B4-BE49-F238E27FC236}">
                  <a16:creationId xmlns:a16="http://schemas.microsoft.com/office/drawing/2014/main" id="{316AD37A-E40E-0A47-9512-10ADA3A3E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618" y="5663760"/>
              <a:ext cx="549564" cy="549564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9E3DBDE-C67D-E045-89F5-1FBFA0A30E69}"/>
                </a:ext>
              </a:extLst>
            </p:cNvPr>
            <p:cNvCxnSpPr>
              <a:cxnSpLocks/>
              <a:stCxn id="4" idx="0"/>
              <a:endCxn id="74" idx="2"/>
            </p:cNvCxnSpPr>
            <p:nvPr/>
          </p:nvCxnSpPr>
          <p:spPr>
            <a:xfrm flipV="1">
              <a:off x="2549842" y="2492918"/>
              <a:ext cx="0" cy="2661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8C42946-2C2A-5E47-BFAA-6D17B1AC189D}"/>
                </a:ext>
              </a:extLst>
            </p:cNvPr>
            <p:cNvCxnSpPr>
              <a:cxnSpLocks/>
              <a:stCxn id="13" idx="0"/>
              <a:endCxn id="4" idx="2"/>
            </p:cNvCxnSpPr>
            <p:nvPr/>
          </p:nvCxnSpPr>
          <p:spPr>
            <a:xfrm flipV="1">
              <a:off x="2549841" y="4937312"/>
              <a:ext cx="1" cy="45166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0AF072C-E5F7-484D-831F-1C090DE5FFCA}"/>
                </a:ext>
              </a:extLst>
            </p:cNvPr>
            <p:cNvCxnSpPr>
              <a:cxnSpLocks/>
              <a:stCxn id="19" idx="1"/>
              <a:endCxn id="17" idx="3"/>
            </p:cNvCxnSpPr>
            <p:nvPr/>
          </p:nvCxnSpPr>
          <p:spPr>
            <a:xfrm flipH="1" flipV="1">
              <a:off x="3245927" y="3684727"/>
              <a:ext cx="305612" cy="20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9B16E0F-51D1-6944-8720-2F7DDE53AF79}"/>
                </a:ext>
              </a:extLst>
            </p:cNvPr>
            <p:cNvCxnSpPr>
              <a:cxnSpLocks/>
              <a:stCxn id="8" idx="2"/>
              <a:endCxn id="84" idx="1"/>
            </p:cNvCxnSpPr>
            <p:nvPr/>
          </p:nvCxnSpPr>
          <p:spPr>
            <a:xfrm>
              <a:off x="1567429" y="1666722"/>
              <a:ext cx="433552" cy="42746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6DA7170-D3A5-F44F-A04A-52AC5AD06803}"/>
                </a:ext>
              </a:extLst>
            </p:cNvPr>
            <p:cNvCxnSpPr>
              <a:cxnSpLocks/>
              <a:stCxn id="8" idx="3"/>
              <a:endCxn id="83" idx="1"/>
            </p:cNvCxnSpPr>
            <p:nvPr/>
          </p:nvCxnSpPr>
          <p:spPr>
            <a:xfrm>
              <a:off x="2000981" y="1391940"/>
              <a:ext cx="89710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1AAB371-291E-9740-9D42-367ACFC9E6D1}"/>
                </a:ext>
              </a:extLst>
            </p:cNvPr>
            <p:cNvCxnSpPr>
              <a:cxnSpLocks/>
              <a:stCxn id="84" idx="3"/>
              <a:endCxn id="83" idx="2"/>
            </p:cNvCxnSpPr>
            <p:nvPr/>
          </p:nvCxnSpPr>
          <p:spPr>
            <a:xfrm flipV="1">
              <a:off x="2868085" y="1666722"/>
              <a:ext cx="463549" cy="42746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AADE781-4C8C-8D44-A584-89FEA045FAD1}"/>
              </a:ext>
            </a:extLst>
          </p:cNvPr>
          <p:cNvGrpSpPr/>
          <p:nvPr/>
        </p:nvGrpSpPr>
        <p:grpSpPr>
          <a:xfrm>
            <a:off x="8730371" y="2046324"/>
            <a:ext cx="2526178" cy="1620663"/>
            <a:chOff x="9424084" y="2164437"/>
            <a:chExt cx="2526178" cy="1620663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BA15DB0-85E8-D745-9C39-A8F8F282E68A}"/>
                </a:ext>
              </a:extLst>
            </p:cNvPr>
            <p:cNvSpPr/>
            <p:nvPr/>
          </p:nvSpPr>
          <p:spPr>
            <a:xfrm>
              <a:off x="9424084" y="2164437"/>
              <a:ext cx="2526178" cy="1620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Client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F3284CE-9479-8E43-8E3F-DB8458E13E53}"/>
                </a:ext>
              </a:extLst>
            </p:cNvPr>
            <p:cNvSpPr/>
            <p:nvPr/>
          </p:nvSpPr>
          <p:spPr>
            <a:xfrm>
              <a:off x="9516343" y="2239155"/>
              <a:ext cx="433552" cy="1466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ea typeface="CMU Serif Roman" panose="02000603000000000000" pitchFamily="2" charset="0"/>
                  <a:cs typeface="Courier New" panose="02070309020205020404" pitchFamily="49" charset="0"/>
                </a:rPr>
                <a:t>alexandra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ea typeface="CMU Serif Roman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38B5F9D-3357-B140-AAF1-D96992734DA3}"/>
                </a:ext>
              </a:extLst>
            </p:cNvPr>
            <p:cNvSpPr/>
            <p:nvPr/>
          </p:nvSpPr>
          <p:spPr>
            <a:xfrm>
              <a:off x="10324839" y="2488621"/>
              <a:ext cx="1502292" cy="963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Application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2EEA6DC-A7F5-6D42-9BDB-60CD453795D0}"/>
                </a:ext>
              </a:extLst>
            </p:cNvPr>
            <p:cNvCxnSpPr>
              <a:cxnSpLocks/>
              <a:stCxn id="98" idx="3"/>
              <a:endCxn id="99" idx="1"/>
            </p:cNvCxnSpPr>
            <p:nvPr/>
          </p:nvCxnSpPr>
          <p:spPr>
            <a:xfrm flipV="1">
              <a:off x="9949895" y="2970285"/>
              <a:ext cx="374944" cy="216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Left-Right Arrow 140">
            <a:extLst>
              <a:ext uri="{FF2B5EF4-FFF2-40B4-BE49-F238E27FC236}">
                <a16:creationId xmlns:a16="http://schemas.microsoft.com/office/drawing/2014/main" id="{25F8F1FC-E7FA-4443-A9EC-080B6575A9FB}"/>
              </a:ext>
            </a:extLst>
          </p:cNvPr>
          <p:cNvSpPr/>
          <p:nvPr/>
        </p:nvSpPr>
        <p:spPr>
          <a:xfrm rot="3115938">
            <a:off x="3785108" y="2943239"/>
            <a:ext cx="3526066" cy="672442"/>
          </a:xfrm>
          <a:prstGeom prst="leftRightArrow">
            <a:avLst/>
          </a:prstGeom>
          <a:solidFill>
            <a:srgbClr val="648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eft-Right Arrow 141">
            <a:extLst>
              <a:ext uri="{FF2B5EF4-FFF2-40B4-BE49-F238E27FC236}">
                <a16:creationId xmlns:a16="http://schemas.microsoft.com/office/drawing/2014/main" id="{696A7B73-3680-DE4D-A809-9FBC7AE36627}"/>
              </a:ext>
            </a:extLst>
          </p:cNvPr>
          <p:cNvSpPr/>
          <p:nvPr/>
        </p:nvSpPr>
        <p:spPr>
          <a:xfrm>
            <a:off x="4365949" y="1175170"/>
            <a:ext cx="1397429" cy="672442"/>
          </a:xfrm>
          <a:prstGeom prst="leftRightArrow">
            <a:avLst/>
          </a:prstGeom>
          <a:solidFill>
            <a:srgbClr val="648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Left-Right Arrow 142">
            <a:extLst>
              <a:ext uri="{FF2B5EF4-FFF2-40B4-BE49-F238E27FC236}">
                <a16:creationId xmlns:a16="http://schemas.microsoft.com/office/drawing/2014/main" id="{948AD2C4-356D-AF40-A769-335A274E260C}"/>
              </a:ext>
            </a:extLst>
          </p:cNvPr>
          <p:cNvSpPr/>
          <p:nvPr/>
        </p:nvSpPr>
        <p:spPr>
          <a:xfrm rot="5400000">
            <a:off x="2397370" y="2285433"/>
            <a:ext cx="274783" cy="672442"/>
          </a:xfrm>
          <a:prstGeom prst="leftRightArrow">
            <a:avLst/>
          </a:prstGeom>
          <a:solidFill>
            <a:srgbClr val="648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Left-Right Arrow 143">
            <a:extLst>
              <a:ext uri="{FF2B5EF4-FFF2-40B4-BE49-F238E27FC236}">
                <a16:creationId xmlns:a16="http://schemas.microsoft.com/office/drawing/2014/main" id="{B675D3FA-797C-6B45-A779-AD523D3BBD4D}"/>
              </a:ext>
            </a:extLst>
          </p:cNvPr>
          <p:cNvSpPr/>
          <p:nvPr/>
        </p:nvSpPr>
        <p:spPr>
          <a:xfrm rot="5400000">
            <a:off x="6033863" y="3199954"/>
            <a:ext cx="2118622" cy="672442"/>
          </a:xfrm>
          <a:prstGeom prst="leftRightArrow">
            <a:avLst/>
          </a:prstGeom>
          <a:solidFill>
            <a:srgbClr val="DC26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Left-Right Arrow 144">
            <a:extLst>
              <a:ext uri="{FF2B5EF4-FFF2-40B4-BE49-F238E27FC236}">
                <a16:creationId xmlns:a16="http://schemas.microsoft.com/office/drawing/2014/main" id="{02F20C92-2A4F-894D-A903-369B1891D977}"/>
              </a:ext>
            </a:extLst>
          </p:cNvPr>
          <p:cNvSpPr/>
          <p:nvPr/>
        </p:nvSpPr>
        <p:spPr>
          <a:xfrm rot="8718276">
            <a:off x="4072251" y="2725359"/>
            <a:ext cx="2118622" cy="672442"/>
          </a:xfrm>
          <a:prstGeom prst="leftRightArrow">
            <a:avLst/>
          </a:prstGeom>
          <a:solidFill>
            <a:srgbClr val="DC26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Left-Right Arrow 145">
            <a:extLst>
              <a:ext uri="{FF2B5EF4-FFF2-40B4-BE49-F238E27FC236}">
                <a16:creationId xmlns:a16="http://schemas.microsoft.com/office/drawing/2014/main" id="{03DB0908-AC93-F244-84B9-CA7DD4593B65}"/>
              </a:ext>
            </a:extLst>
          </p:cNvPr>
          <p:cNvSpPr/>
          <p:nvPr/>
        </p:nvSpPr>
        <p:spPr>
          <a:xfrm rot="13295862">
            <a:off x="4085662" y="4058574"/>
            <a:ext cx="1491938" cy="672442"/>
          </a:xfrm>
          <a:prstGeom prst="leftRightArrow">
            <a:avLst/>
          </a:prstGeom>
          <a:solidFill>
            <a:srgbClr val="DC26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eft-Right Arrow 146">
            <a:extLst>
              <a:ext uri="{FF2B5EF4-FFF2-40B4-BE49-F238E27FC236}">
                <a16:creationId xmlns:a16="http://schemas.microsoft.com/office/drawing/2014/main" id="{2B13C4E6-D5A0-F545-B8D1-A6D502D73220}"/>
              </a:ext>
            </a:extLst>
          </p:cNvPr>
          <p:cNvSpPr/>
          <p:nvPr/>
        </p:nvSpPr>
        <p:spPr>
          <a:xfrm rot="13295862">
            <a:off x="7396375" y="1818785"/>
            <a:ext cx="1491938" cy="672442"/>
          </a:xfrm>
          <a:prstGeom prst="leftRightArrow">
            <a:avLst/>
          </a:prstGeom>
          <a:solidFill>
            <a:srgbClr val="FFB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eft-Right Arrow 147">
            <a:extLst>
              <a:ext uri="{FF2B5EF4-FFF2-40B4-BE49-F238E27FC236}">
                <a16:creationId xmlns:a16="http://schemas.microsoft.com/office/drawing/2014/main" id="{6BEF5757-D553-1342-95A7-B4788616ABA8}"/>
              </a:ext>
            </a:extLst>
          </p:cNvPr>
          <p:cNvSpPr/>
          <p:nvPr/>
        </p:nvSpPr>
        <p:spPr>
          <a:xfrm rot="18539334">
            <a:off x="7020262" y="3595490"/>
            <a:ext cx="2043212" cy="672442"/>
          </a:xfrm>
          <a:prstGeom prst="leftRightArrow">
            <a:avLst/>
          </a:prstGeom>
          <a:solidFill>
            <a:srgbClr val="FFB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Left-Right Arrow 148">
            <a:extLst>
              <a:ext uri="{FF2B5EF4-FFF2-40B4-BE49-F238E27FC236}">
                <a16:creationId xmlns:a16="http://schemas.microsoft.com/office/drawing/2014/main" id="{7B597569-30DC-C342-AE25-F269A512AC59}"/>
              </a:ext>
            </a:extLst>
          </p:cNvPr>
          <p:cNvSpPr/>
          <p:nvPr/>
        </p:nvSpPr>
        <p:spPr>
          <a:xfrm rot="20997221">
            <a:off x="4103800" y="2966663"/>
            <a:ext cx="4652992" cy="672442"/>
          </a:xfrm>
          <a:prstGeom prst="leftRightArrow">
            <a:avLst/>
          </a:prstGeom>
          <a:solidFill>
            <a:srgbClr val="FFB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Line Callout 2 150">
            <a:extLst>
              <a:ext uri="{FF2B5EF4-FFF2-40B4-BE49-F238E27FC236}">
                <a16:creationId xmlns:a16="http://schemas.microsoft.com/office/drawing/2014/main" id="{8417DF16-5BBD-2144-9E57-E62BE1B26229}"/>
              </a:ext>
            </a:extLst>
          </p:cNvPr>
          <p:cNvSpPr/>
          <p:nvPr/>
        </p:nvSpPr>
        <p:spPr>
          <a:xfrm>
            <a:off x="8880576" y="1463369"/>
            <a:ext cx="1811569" cy="441548"/>
          </a:xfrm>
          <a:prstGeom prst="borderCallout2">
            <a:avLst/>
          </a:prstGeom>
          <a:solidFill>
            <a:srgbClr val="FFB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Client Requests</a:t>
            </a:r>
          </a:p>
        </p:txBody>
      </p:sp>
      <p:sp>
        <p:nvSpPr>
          <p:cNvPr id="152" name="Line Callout 2 151">
            <a:extLst>
              <a:ext uri="{FF2B5EF4-FFF2-40B4-BE49-F238E27FC236}">
                <a16:creationId xmlns:a16="http://schemas.microsoft.com/office/drawing/2014/main" id="{ABE7EA24-A59A-4D4A-B315-B172D53F3612}"/>
              </a:ext>
            </a:extLst>
          </p:cNvPr>
          <p:cNvSpPr/>
          <p:nvPr/>
        </p:nvSpPr>
        <p:spPr>
          <a:xfrm>
            <a:off x="8730371" y="3815016"/>
            <a:ext cx="2030069" cy="4415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362"/>
              <a:gd name="adj6" fmla="val -77416"/>
            </a:avLst>
          </a:prstGeom>
          <a:solidFill>
            <a:srgbClr val="DC26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Replication</a:t>
            </a:r>
          </a:p>
        </p:txBody>
      </p:sp>
      <p:sp>
        <p:nvSpPr>
          <p:cNvPr id="153" name="Line Callout 2 152">
            <a:extLst>
              <a:ext uri="{FF2B5EF4-FFF2-40B4-BE49-F238E27FC236}">
                <a16:creationId xmlns:a16="http://schemas.microsoft.com/office/drawing/2014/main" id="{597A23F0-16DB-FF42-85BD-C49C1A2558DA}"/>
              </a:ext>
            </a:extLst>
          </p:cNvPr>
          <p:cNvSpPr/>
          <p:nvPr/>
        </p:nvSpPr>
        <p:spPr>
          <a:xfrm>
            <a:off x="3174125" y="246275"/>
            <a:ext cx="1618396" cy="441548"/>
          </a:xfrm>
          <a:prstGeom prst="borderCallout2">
            <a:avLst>
              <a:gd name="adj1" fmla="val 18750"/>
              <a:gd name="adj2" fmla="val 104015"/>
              <a:gd name="adj3" fmla="val 18749"/>
              <a:gd name="adj4" fmla="val 111731"/>
              <a:gd name="adj5" fmla="val 281505"/>
              <a:gd name="adj6" fmla="val 133892"/>
            </a:avLst>
          </a:prstGeom>
          <a:solidFill>
            <a:srgbClr val="648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Configuration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444C9C1-3A41-5F4F-985A-DF96AEC1ECB4}"/>
              </a:ext>
            </a:extLst>
          </p:cNvPr>
          <p:cNvGrpSpPr/>
          <p:nvPr/>
        </p:nvGrpSpPr>
        <p:grpSpPr>
          <a:xfrm>
            <a:off x="9405142" y="4799123"/>
            <a:ext cx="1728276" cy="1179709"/>
            <a:chOff x="10221986" y="2378471"/>
            <a:chExt cx="1728276" cy="117970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79B1838-C26A-8A48-832A-4A5A658D36A4}"/>
                </a:ext>
              </a:extLst>
            </p:cNvPr>
            <p:cNvSpPr/>
            <p:nvPr/>
          </p:nvSpPr>
          <p:spPr>
            <a:xfrm>
              <a:off x="10221986" y="2378471"/>
              <a:ext cx="1728276" cy="1179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523FA3E-8857-4041-82D6-D8552DD3CF0A}"/>
                </a:ext>
              </a:extLst>
            </p:cNvPr>
            <p:cNvSpPr/>
            <p:nvPr/>
          </p:nvSpPr>
          <p:spPr>
            <a:xfrm>
              <a:off x="10324839" y="2488621"/>
              <a:ext cx="1502292" cy="963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Trigger Node</a:t>
              </a:r>
            </a:p>
          </p:txBody>
        </p: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B7275444-E3F3-E547-AF27-F6956D08B2D7}"/>
              </a:ext>
            </a:extLst>
          </p:cNvPr>
          <p:cNvSpPr/>
          <p:nvPr/>
        </p:nvSpPr>
        <p:spPr>
          <a:xfrm rot="446105">
            <a:off x="7984984" y="5040798"/>
            <a:ext cx="1490772" cy="613773"/>
          </a:xfrm>
          <a:prstGeom prst="rightArrow">
            <a:avLst/>
          </a:prstGeom>
          <a:solidFill>
            <a:srgbClr val="DC26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8193699967130835</dc:creator>
  <cp:lastModifiedBy>TU-Pseudonym 8193699967130835</cp:lastModifiedBy>
  <cp:revision>7</cp:revision>
  <dcterms:created xsi:type="dcterms:W3CDTF">2021-01-04T15:08:53Z</dcterms:created>
  <dcterms:modified xsi:type="dcterms:W3CDTF">2021-01-08T10:40:36Z</dcterms:modified>
</cp:coreProperties>
</file>