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042" r:id="rId2"/>
    <p:sldId id="258" r:id="rId3"/>
    <p:sldId id="12741" r:id="rId4"/>
    <p:sldId id="12742" r:id="rId5"/>
    <p:sldId id="12743" r:id="rId6"/>
    <p:sldId id="12723" r:id="rId7"/>
  </p:sldIdLst>
  <p:sldSz cx="12192000" cy="6858000"/>
  <p:notesSz cx="6858000" cy="9144000"/>
  <p:custDataLst>
    <p:tags r:id="rId1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5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TianQiao" initials="L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75B5"/>
    <a:srgbClr val="FF0000"/>
    <a:srgbClr val="815087"/>
    <a:srgbClr val="8B5F92"/>
    <a:srgbClr val="660066"/>
    <a:srgbClr val="548235"/>
    <a:srgbClr val="FFFFCC"/>
    <a:srgbClr val="000000"/>
    <a:srgbClr val="EAE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77455" autoAdjust="0"/>
  </p:normalViewPr>
  <p:slideViewPr>
    <p:cSldViewPr>
      <p:cViewPr varScale="1">
        <p:scale>
          <a:sx n="96" d="100"/>
          <a:sy n="96" d="100"/>
        </p:scale>
        <p:origin x="520" y="56"/>
      </p:cViewPr>
      <p:guideLst>
        <p:guide orient="horz" pos="4020"/>
        <p:guide pos="211"/>
        <p:guide pos="588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13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291C3C4-57CC-4F81-956E-9FF3E2FEAF78}" type="datetimeFigureOut">
              <a:rPr lang="zh-CN" altLang="en-US"/>
              <a:t>2023/12/22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74A0BDD7-962D-43BA-990F-256412E6723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B7810-715E-4F7E-8C2D-711966C2990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8824896" y="6165304"/>
            <a:ext cx="2844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0300" y="0"/>
            <a:ext cx="2914651" cy="6597650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0"/>
            <a:ext cx="8547100" cy="6597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8824896" y="6165304"/>
            <a:ext cx="2844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EF4722-EE64-E910-B2BC-1EBD51DA7940}"/>
              </a:ext>
            </a:extLst>
          </p:cNvPr>
          <p:cNvSpPr txBox="1"/>
          <p:nvPr userDrawn="1"/>
        </p:nvSpPr>
        <p:spPr>
          <a:xfrm>
            <a:off x="10805220" y="6289874"/>
            <a:ext cx="777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677AFAF-F036-404A-853B-5B898A7D99D1}" type="slidenum">
              <a:rPr kumimoji="1"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kumimoji="1"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196976"/>
            <a:ext cx="542501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196976"/>
            <a:ext cx="54271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8824896" y="6165304"/>
            <a:ext cx="2844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8824896" y="6165304"/>
            <a:ext cx="2844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8824896" y="6165304"/>
            <a:ext cx="2844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8824896" y="6165304"/>
            <a:ext cx="2844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93599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196976"/>
            <a:ext cx="11055351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482398" y="4653136"/>
            <a:ext cx="11227202" cy="1717599"/>
          </a:xfrm>
        </p:spPr>
        <p:txBody>
          <a:bodyPr>
            <a:normAutofit/>
          </a:bodyPr>
          <a:lstStyle/>
          <a:p>
            <a:r>
              <a:rPr lang="en-US" altLang="zh-CN" sz="2400" b="0" dirty="0">
                <a:effectLst/>
              </a:rPr>
              <a:t>Presenter</a:t>
            </a:r>
            <a:r>
              <a:rPr lang="zh-CN" altLang="en-US" sz="2400" b="0" dirty="0">
                <a:effectLst/>
              </a:rPr>
              <a:t>：</a:t>
            </a:r>
            <a:r>
              <a:rPr lang="en-US" altLang="zh-CN" sz="2400" b="0" dirty="0">
                <a:effectLst/>
              </a:rPr>
              <a:t>Ge </a:t>
            </a:r>
            <a:r>
              <a:rPr lang="en-US" altLang="zh-CN" sz="2400" b="0" dirty="0" err="1">
                <a:effectLst/>
              </a:rPr>
              <a:t>Haizhou</a:t>
            </a:r>
            <a:endParaRPr lang="en-US" altLang="zh-CN" sz="2400" dirty="0">
              <a:effectLst/>
            </a:endParaRPr>
          </a:p>
          <a:p>
            <a:endParaRPr lang="en-US" altLang="zh-CN" sz="2400" dirty="0">
              <a:effectLst/>
            </a:endParaRPr>
          </a:p>
          <a:p>
            <a:r>
              <a:rPr lang="en-US" altLang="zh-CN" sz="1600" b="0" dirty="0"/>
              <a:t>2023.12.22</a:t>
            </a:r>
            <a:endParaRPr lang="zh-CN" altLang="en-US" sz="1600" b="0" dirty="0">
              <a:effectLst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0" y="1866013"/>
            <a:ext cx="12192000" cy="233916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6219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bg1"/>
                </a:solidFill>
              </a:rPr>
              <a:t>Reinforcement Learning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A Brief Introduction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4624"/>
            <a:ext cx="8256240" cy="5668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pc="-40" dirty="0"/>
              <a:t>1. Computers can learn from scratch</a:t>
            </a:r>
            <a:endParaRPr lang="en-US" spc="-160" dirty="0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3EF55A02-31CE-F827-8A90-2A6881CBA824}"/>
              </a:ext>
            </a:extLst>
          </p:cNvPr>
          <p:cNvSpPr txBox="1"/>
          <p:nvPr/>
        </p:nvSpPr>
        <p:spPr>
          <a:xfrm>
            <a:off x="3143672" y="1102320"/>
            <a:ext cx="5112568" cy="384721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1440" marR="111760" algn="ctr">
              <a:lnSpc>
                <a:spcPts val="2590"/>
              </a:lnSpc>
              <a:spcBef>
                <a:spcPts val="400"/>
              </a:spcBef>
            </a:pPr>
            <a:r>
              <a:rPr lang="en-US" altLang="zh-CN" sz="2400" b="0" i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How machines should learn?</a:t>
            </a:r>
            <a:endParaRPr lang="en-US" altLang="zh-CN" sz="2400" b="0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 descr="電腦終於在圍棋局上打敗了人類，但我們會怎樣使用它呢？ - 拾方視角">
            <a:extLst>
              <a:ext uri="{FF2B5EF4-FFF2-40B4-BE49-F238E27FC236}">
                <a16:creationId xmlns:a16="http://schemas.microsoft.com/office/drawing/2014/main" id="{A5B335A1-9375-813C-88F9-FBA7D0A68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668"/>
          <a:stretch/>
        </p:blipFill>
        <p:spPr bwMode="auto">
          <a:xfrm>
            <a:off x="7468136" y="1977915"/>
            <a:ext cx="4306728" cy="38993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Is DeepMind’s AlphaGo Zero Really A Scientific Breakthrough?">
            <a:extLst>
              <a:ext uri="{FF2B5EF4-FFF2-40B4-BE49-F238E27FC236}">
                <a16:creationId xmlns:a16="http://schemas.microsoft.com/office/drawing/2014/main" id="{76E8FD2A-FC92-0339-1272-A393DE9534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4" y="1977915"/>
            <a:ext cx="6930890" cy="389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4624"/>
            <a:ext cx="8904312" cy="5668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pc="-40" dirty="0"/>
              <a:t>2. What is Reinforcement Learning</a:t>
            </a:r>
            <a:endParaRPr lang="en-US" spc="-160" dirty="0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3EF55A02-31CE-F827-8A90-2A6881CBA824}"/>
              </a:ext>
            </a:extLst>
          </p:cNvPr>
          <p:cNvSpPr txBox="1"/>
          <p:nvPr/>
        </p:nvSpPr>
        <p:spPr>
          <a:xfrm>
            <a:off x="3143672" y="1102320"/>
            <a:ext cx="5112568" cy="384721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1440" marR="111760" algn="ctr">
              <a:lnSpc>
                <a:spcPts val="2590"/>
              </a:lnSpc>
              <a:spcBef>
                <a:spcPts val="400"/>
              </a:spcBef>
            </a:pPr>
            <a:r>
              <a:rPr lang="en-US" altLang="zh-CN" sz="2400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 Learn by trial and error.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CCF26B-DCEF-170C-4D08-5FD0E6C05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8"/>
          <a:stretch/>
        </p:blipFill>
        <p:spPr bwMode="auto">
          <a:xfrm>
            <a:off x="6883092" y="2018945"/>
            <a:ext cx="5094468" cy="37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B813B05-D79A-CB1F-41C3-EAADD23D9241}"/>
              </a:ext>
            </a:extLst>
          </p:cNvPr>
          <p:cNvGrpSpPr/>
          <p:nvPr/>
        </p:nvGrpSpPr>
        <p:grpSpPr>
          <a:xfrm>
            <a:off x="129104" y="2000036"/>
            <a:ext cx="6758984" cy="3759495"/>
            <a:chOff x="129104" y="2000036"/>
            <a:chExt cx="6758984" cy="37594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6E8FD2A-FC92-0339-1272-A393DE953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 bwMode="auto">
            <a:xfrm>
              <a:off x="129104" y="2000036"/>
              <a:ext cx="6758984" cy="3759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A9CFF2E-1049-12A6-F76E-3EB0F2BBD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060848"/>
              <a:ext cx="3312368" cy="1639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292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4624"/>
            <a:ext cx="8904312" cy="5668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pc="-40" dirty="0"/>
              <a:t>3. Analogies with pet training</a:t>
            </a:r>
            <a:endParaRPr lang="en-US" spc="-160" dirty="0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3EF55A02-31CE-F827-8A90-2A6881CBA824}"/>
              </a:ext>
            </a:extLst>
          </p:cNvPr>
          <p:cNvSpPr txBox="1"/>
          <p:nvPr/>
        </p:nvSpPr>
        <p:spPr>
          <a:xfrm>
            <a:off x="3143672" y="1102320"/>
            <a:ext cx="5112568" cy="384721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1440" marR="111760" algn="ctr">
              <a:lnSpc>
                <a:spcPts val="2590"/>
              </a:lnSpc>
              <a:spcBef>
                <a:spcPts val="400"/>
              </a:spcBef>
            </a:pPr>
            <a:r>
              <a:rPr lang="en-US" altLang="zh-CN" sz="2400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Trick or treat?</a:t>
            </a:r>
          </a:p>
        </p:txBody>
      </p:sp>
      <p:pic>
        <p:nvPicPr>
          <p:cNvPr id="3" name="图片 2" descr="简笔画 | 狗年画小狗，新的一年“旺旺旺” - 知乎">
            <a:extLst>
              <a:ext uri="{FF2B5EF4-FFF2-40B4-BE49-F238E27FC236}">
                <a16:creationId xmlns:a16="http://schemas.microsoft.com/office/drawing/2014/main" id="{B7422EE9-7F39-4ADD-2F80-A75253F164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12411" r="8064" b="11093"/>
          <a:stretch/>
        </p:blipFill>
        <p:spPr bwMode="auto">
          <a:xfrm>
            <a:off x="1055440" y="1874428"/>
            <a:ext cx="4176464" cy="429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多智能体强化学习怎么入门? - 知乎">
            <a:extLst>
              <a:ext uri="{FF2B5EF4-FFF2-40B4-BE49-F238E27FC236}">
                <a16:creationId xmlns:a16="http://schemas.microsoft.com/office/drawing/2014/main" id="{1081A274-FD68-D285-D944-0EAAEA0D05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1" r="54541" b="5246"/>
          <a:stretch/>
        </p:blipFill>
        <p:spPr bwMode="auto">
          <a:xfrm>
            <a:off x="6096000" y="1874428"/>
            <a:ext cx="5112567" cy="42664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623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4624"/>
            <a:ext cx="8904312" cy="5668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pc="-40" dirty="0"/>
              <a:t>4. Conclusion</a:t>
            </a:r>
            <a:endParaRPr lang="en-US" spc="-160" dirty="0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3EF55A02-31CE-F827-8A90-2A6881CBA824}"/>
              </a:ext>
            </a:extLst>
          </p:cNvPr>
          <p:cNvSpPr txBox="1"/>
          <p:nvPr/>
        </p:nvSpPr>
        <p:spPr>
          <a:xfrm>
            <a:off x="3215680" y="1124744"/>
            <a:ext cx="5760640" cy="384721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1440" marR="111760" algn="ctr">
              <a:lnSpc>
                <a:spcPts val="2590"/>
              </a:lnSpc>
              <a:spcBef>
                <a:spcPts val="400"/>
              </a:spcBef>
            </a:pPr>
            <a:r>
              <a:rPr lang="en-US" altLang="zh-CN" sz="2400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The way to Artificial General Intelligence.</a:t>
            </a:r>
          </a:p>
        </p:txBody>
      </p:sp>
      <p:pic>
        <p:nvPicPr>
          <p:cNvPr id="4" name="图片 3" descr="不吃蘑菇，不捡金币，我用强化学习跑通29关马里奥，刷新最佳战绩">
            <a:extLst>
              <a:ext uri="{FF2B5EF4-FFF2-40B4-BE49-F238E27FC236}">
                <a16:creationId xmlns:a16="http://schemas.microsoft.com/office/drawing/2014/main" id="{596DA6A0-3408-09EE-B4F1-1A3E0313C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772815"/>
            <a:ext cx="4686407" cy="43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仿真和测试">
            <a:extLst>
              <a:ext uri="{FF2B5EF4-FFF2-40B4-BE49-F238E27FC236}">
                <a16:creationId xmlns:a16="http://schemas.microsoft.com/office/drawing/2014/main" id="{C038658A-A553-B95A-EB23-DA0A22346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2"/>
          <a:stretch/>
        </p:blipFill>
        <p:spPr bwMode="auto">
          <a:xfrm>
            <a:off x="6442459" y="1772815"/>
            <a:ext cx="4910125" cy="43921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252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AF835-7474-D40B-4B7B-9A965BCC8961}"/>
              </a:ext>
            </a:extLst>
          </p:cNvPr>
          <p:cNvSpPr txBox="1">
            <a:spLocks/>
          </p:cNvSpPr>
          <p:nvPr/>
        </p:nvSpPr>
        <p:spPr>
          <a:xfrm>
            <a:off x="2207568" y="2564904"/>
            <a:ext cx="7457567" cy="1445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kumimoji="1" lang="zh-CN" altLang="en-US" sz="6000" kern="0" dirty="0">
                <a:solidFill>
                  <a:srgbClr val="4C0755"/>
                </a:solidFill>
                <a:latin typeface="+mn-lt"/>
                <a:ea typeface="+mn-ea"/>
                <a:cs typeface="+mn-ea"/>
              </a:rPr>
              <a:t>谢谢大家</a:t>
            </a:r>
            <a:r>
              <a:rPr kumimoji="1" lang="en-US" altLang="zh-CN" sz="3600" kern="0" dirty="0">
                <a:solidFill>
                  <a:srgbClr val="4C0755"/>
                </a:solidFill>
                <a:latin typeface="+mn-lt"/>
                <a:ea typeface="+mn-ea"/>
                <a:cs typeface="+mn-ea"/>
              </a:rPr>
              <a:t>!</a:t>
            </a:r>
            <a:endParaRPr kumimoji="1" lang="zh-CN" altLang="en-US" sz="3600" kern="0" dirty="0">
              <a:solidFill>
                <a:srgbClr val="4C0755"/>
              </a:solidFill>
              <a:latin typeface="+mn-lt"/>
              <a:ea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780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19c5b67-42ef-4153-a62f-1a916ac300d9"/>
  <p:tag name="COMMONDATA" val="eyJoZGlkIjoiYWQ4N2IxOGY3MDYzZDYwYmY3MjcxZTZkMzZjMTdmYTQifQ=="/>
</p:tagLst>
</file>

<file path=ppt/theme/theme1.xml><?xml version="1.0" encoding="utf-8"?>
<a:theme xmlns:a="http://schemas.openxmlformats.org/drawingml/2006/main" name="2_feng">
  <a:themeElements>
    <a:clrScheme name="2_feng 13">
      <a:dk1>
        <a:srgbClr val="000000"/>
      </a:dk1>
      <a:lt1>
        <a:srgbClr val="FFFFFF"/>
      </a:lt1>
      <a:dk2>
        <a:srgbClr val="660066"/>
      </a:dk2>
      <a:lt2>
        <a:srgbClr val="808080"/>
      </a:lt2>
      <a:accent1>
        <a:srgbClr val="BBE0E3"/>
      </a:accent1>
      <a:accent2>
        <a:srgbClr val="FF33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E72D00"/>
      </a:accent6>
      <a:hlink>
        <a:srgbClr val="333399"/>
      </a:hlink>
      <a:folHlink>
        <a:srgbClr val="FF9900"/>
      </a:folHlink>
    </a:clrScheme>
    <a:fontScheme name="ybcrcld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f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feng 13">
        <a:dk1>
          <a:srgbClr val="000000"/>
        </a:dk1>
        <a:lt1>
          <a:srgbClr val="FFFFFF"/>
        </a:lt1>
        <a:dk2>
          <a:srgbClr val="660066"/>
        </a:dk2>
        <a:lt2>
          <a:srgbClr val="808080"/>
        </a:lt2>
        <a:accent1>
          <a:srgbClr val="BBE0E3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2D00"/>
        </a:accent6>
        <a:hlink>
          <a:srgbClr val="3333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feng</Template>
  <TotalTime>4952</TotalTime>
  <Words>59</Words>
  <Application>Microsoft Office PowerPoint</Application>
  <PresentationFormat>宽屏</PresentationFormat>
  <Paragraphs>15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2_feng</vt:lpstr>
      <vt:lpstr>PowerPoint 演示文稿</vt:lpstr>
      <vt:lpstr>1. Computers can learn from scratch</vt:lpstr>
      <vt:lpstr>2. What is Reinforcement Learning</vt:lpstr>
      <vt:lpstr>3. Analogies with pet training</vt:lpstr>
      <vt:lpstr>4. Conclusion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Feng Peng</dc:creator>
  <cp:lastModifiedBy>Cornelius Jimmy</cp:lastModifiedBy>
  <cp:revision>3108</cp:revision>
  <dcterms:created xsi:type="dcterms:W3CDTF">2011-12-27T23:40:00Z</dcterms:created>
  <dcterms:modified xsi:type="dcterms:W3CDTF">2023-12-22T05:11:05Z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5951E74067954CBDBF2141FFEDBB7D05</vt:lpwstr>
  </property>
  <property fmtid="{D5CDD505-2E9C-101B-9397-08002B2CF9AE}" pid="3" name="KSOProductBuildVer">
    <vt:lpwstr>2052-11.1.0.12763</vt:lpwstr>
  </property>
</Properties>
</file>