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ACE32-C7C0-46B7-8B9E-C39EDA78E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9913C-C091-4A87-B46E-3F7023DD4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B333D-6C44-43A5-B083-85994C2D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82C85-76E0-4028-9E04-DDA0C3BD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414A2-AA27-4E44-AE28-FDDFCDCE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44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0B168-D030-45D3-87B0-1E747553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E6A7C4-8511-4E36-A015-F92E7B316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CA0C8-36C6-4ECE-BCD8-D737225A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8FF28-E0AE-4578-8B85-D361D13F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9505C-D530-4759-BA99-9088EE53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621932-2C66-47C3-B443-82BEDE6D9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3EBA9F-5912-4413-8D3D-3778E2B1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2C64F-506F-4031-946D-3144997E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9B30A-40A5-47B8-B701-2B6B83F3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7E84F-EE14-45A1-B8AD-97619721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4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50EE7-EBAE-4C7D-A534-C26E3AB8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768C5-CA37-4735-8B95-52DE81FE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C7436-A139-4A15-890B-C3CE4233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C1DE3-0F15-4E96-AC76-E71A4383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609F6-E4BF-4A84-A20F-667B1B6E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7E637-F68A-48B2-A93B-48AB609C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2B9E7-B515-4185-93AF-4E8016D02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F4C80-D892-45F3-BD68-185DF03D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69C0D-15A9-4388-8A80-9DB8A603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76D92-677B-4BC3-A615-3D647C7A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4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D7B57-B9BD-49EE-9772-7327B499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1C320-F81F-4530-A3BC-A18C60739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70192-B526-41C7-A110-71BD4BE0E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D58A3-0B10-47AD-AE63-745C17F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49583-BD91-4407-B275-D5DEEF51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1BB09-0850-4B67-826A-BBB1C8AD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4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566BB-2B5B-4B1C-A4A3-F452C1E3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C0CA5-7CE1-4A8B-95B2-A6FCB380F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EFBEC-4043-4F6B-AE7A-1317F1FA1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F8ED9B-83B3-44E5-8055-1F57A9AFC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55B52A-BE16-49E0-9B31-EE7859A37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810FCC-04B6-4252-9261-7B163A99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1739A-13DD-4811-ADF1-3A1D949A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1522E5-2889-4DFD-9AEA-6E84750C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E13BF-93BE-4A63-B82D-1490CAE6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72D609-4E6A-40E6-846F-FD404DDB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78CFA8-2977-41DD-8B51-868C059C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EF4934-F939-4F80-989E-E7E2DC64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4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C1B33F-C18F-454D-B1A8-C8C4CF49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14B54C-F1FB-4828-85C6-F1B0E4E9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FA0B98-6169-4E66-8130-490AEF95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5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2B134-7BDE-402F-BC74-AE2D2337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CB51F-32D0-4EC6-B2C7-2E5F086AD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9DEB66-0293-42A9-8688-086F447FB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06A16-6074-4B50-B243-6F87806A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34F848-AAEE-4E8E-8692-DAE9689E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29D63-12DF-425F-BB93-4AE75187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6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1C164-C83B-4D0D-84AE-4F6D2CD4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A59239-7F5A-43B0-9882-A797099D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837B6F-1AEB-4B47-B1D3-9C7ED8645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751BE-8244-435E-BE89-E09A3DEE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101E-4627-4B3C-A5E1-69F6877652B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0B3E79-2E09-465B-8A47-336C09E7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DE0E8-4381-4A00-9CEF-398D401B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05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C0DB10-72C0-4F7F-B29E-9EF8142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D03AF-FE8B-4180-B951-C5AE28D1E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91464-D4DC-4FDF-9CD6-D5E6AED01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2101E-4627-4B3C-A5E1-69F6877652B1}" type="datetimeFigureOut">
              <a:rPr lang="ko-KR" altLang="en-US" smtClean="0"/>
              <a:t>2018-12-09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F4CC9-D335-4024-BD5E-8D0FB8BD3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F13C5-5159-46F1-89DE-F4DDAE75B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14F0-2F65-4DE0-93BD-C3FA025B7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84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9E63E5F-6E3D-4F96-9417-6802C17CC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2017180006 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김지영</a:t>
            </a:r>
            <a:endParaRPr lang="en-US" altLang="ko-KR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l"/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2017182007 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김우빈</a:t>
            </a:r>
          </a:p>
        </p:txBody>
      </p:sp>
      <p:pic>
        <p:nvPicPr>
          <p:cNvPr id="19" name="그림 18" descr="개체이(가) 표시된 사진&#10;&#10;자동 생성된 설명">
            <a:extLst>
              <a:ext uri="{FF2B5EF4-FFF2-40B4-BE49-F238E27FC236}">
                <a16:creationId xmlns:a16="http://schemas.microsoft.com/office/drawing/2014/main" id="{701613FD-11D6-4634-9A8B-75BABA3A38D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0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6E29B-60DA-43AD-8259-00F778E1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25000">
                <a:srgbClr val="896907"/>
              </a:gs>
              <a:gs pos="17000">
                <a:schemeClr val="accent4">
                  <a:lumMod val="99000"/>
                </a:schemeClr>
              </a:gs>
              <a:gs pos="41000">
                <a:schemeClr val="tx1">
                  <a:lumMod val="44000"/>
                </a:schemeClr>
              </a:gs>
            </a:gsLst>
            <a:path path="circle">
              <a:fillToRect l="100000" b="100000"/>
            </a:path>
            <a:tileRect/>
          </a:gradFill>
        </p:spPr>
        <p:txBody>
          <a:bodyPr wrap="square" tIns="0" rIns="0" bIns="0" anchor="b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rPr>
              <a:t>게임 소개</a:t>
            </a:r>
          </a:p>
        </p:txBody>
      </p:sp>
      <p:pic>
        <p:nvPicPr>
          <p:cNvPr id="4" name="그림 3" descr="개체이(가) 표시된 사진&#10;&#10;자동 생성된 설명">
            <a:extLst>
              <a:ext uri="{FF2B5EF4-FFF2-40B4-BE49-F238E27FC236}">
                <a16:creationId xmlns:a16="http://schemas.microsoft.com/office/drawing/2014/main" id="{CAF7E5E4-6A3D-406F-8E45-3227A6B90B4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0" r="27376"/>
          <a:stretch/>
        </p:blipFill>
        <p:spPr bwMode="auto">
          <a:xfrm>
            <a:off x="8361438" y="1530663"/>
            <a:ext cx="2823864" cy="47389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94E333-29B9-49DC-8829-E41067F3C79D}"/>
              </a:ext>
            </a:extLst>
          </p:cNvPr>
          <p:cNvSpPr txBox="1"/>
          <p:nvPr/>
        </p:nvSpPr>
        <p:spPr>
          <a:xfrm>
            <a:off x="838199" y="1770845"/>
            <a:ext cx="6155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덜 익은 바나나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(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플레이어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)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가 </a:t>
            </a:r>
            <a:endParaRPr lang="en-US" altLang="ko-KR" dirty="0">
              <a:latin typeface="HY크리스탈M" panose="02030600000101010101" pitchFamily="18" charset="-127"/>
              <a:ea typeface="HY크리스탈M" panose="02030600000101010101" pitchFamily="18" charset="-127"/>
            </a:endParaRPr>
          </a:p>
          <a:p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완전히 익기 위해서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(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플레이 목표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붉은 조명 기둥을 찾아가는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(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도착지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)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 이야기</a:t>
            </a:r>
          </a:p>
        </p:txBody>
      </p:sp>
    </p:spTree>
    <p:extLst>
      <p:ext uri="{BB962C8B-B14F-4D97-AF65-F5344CB8AC3E}">
        <p14:creationId xmlns:p14="http://schemas.microsoft.com/office/powerpoint/2010/main" val="5866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AEB1A-4932-452A-A920-17905201BA9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25000">
                <a:srgbClr val="896907"/>
              </a:gs>
              <a:gs pos="17000">
                <a:schemeClr val="accent4">
                  <a:lumMod val="99000"/>
                </a:schemeClr>
              </a:gs>
              <a:gs pos="41000">
                <a:schemeClr val="tx1">
                  <a:lumMod val="44000"/>
                </a:schemeClr>
              </a:gs>
            </a:gsLst>
            <a:path path="circle">
              <a:fillToRect l="100000" b="100000"/>
            </a:path>
            <a:tileRect/>
          </a:gradFill>
        </p:spPr>
        <p:txBody>
          <a:bodyPr wrap="square" tIns="0" rIns="0" bIns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rPr>
              <a:t>게임 플레이 흐름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63E8A0-EA44-4F64-8FA4-1F899B47C1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0219" y="1940013"/>
            <a:ext cx="6729851" cy="388123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D7804A8F-5CBF-4E4D-B7E0-65DC44E9579B}"/>
              </a:ext>
            </a:extLst>
          </p:cNvPr>
          <p:cNvSpPr/>
          <p:nvPr/>
        </p:nvSpPr>
        <p:spPr>
          <a:xfrm>
            <a:off x="3490175" y="4121239"/>
            <a:ext cx="302654" cy="3026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B23DBA4-57C6-46C1-AE17-ED820A0C3AD6}"/>
              </a:ext>
            </a:extLst>
          </p:cNvPr>
          <p:cNvSpPr/>
          <p:nvPr/>
        </p:nvSpPr>
        <p:spPr>
          <a:xfrm>
            <a:off x="8236038" y="1691487"/>
            <a:ext cx="3676919" cy="10818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바나나는 마우스와 방향키를 이용해 움직인다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E7179-A4A1-48A0-ADFD-679D8A851281}"/>
              </a:ext>
            </a:extLst>
          </p:cNvPr>
          <p:cNvSpPr txBox="1"/>
          <p:nvPr/>
        </p:nvSpPr>
        <p:spPr>
          <a:xfrm>
            <a:off x="7621727" y="1940013"/>
            <a:ext cx="30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91821BA-E752-4380-AC39-D5C2E39FCCC0}"/>
              </a:ext>
            </a:extLst>
          </p:cNvPr>
          <p:cNvSpPr/>
          <p:nvPr/>
        </p:nvSpPr>
        <p:spPr>
          <a:xfrm>
            <a:off x="8236038" y="3039413"/>
            <a:ext cx="3676919" cy="108182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</a:rPr>
              <a:t>길을 가다가 중간에 조명공이 놓여져 있다</a:t>
            </a:r>
            <a:r>
              <a:rPr lang="en-US" altLang="ko-KR" dirty="0">
                <a:solidFill>
                  <a:srgbClr val="000000"/>
                </a:solidFill>
              </a:rPr>
              <a:t>. </a:t>
            </a:r>
            <a:r>
              <a:rPr lang="ko-KR" altLang="en-US" dirty="0">
                <a:solidFill>
                  <a:srgbClr val="000000"/>
                </a:solidFill>
              </a:rPr>
              <a:t>길을 비춰준다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8D062-D15B-4D8C-A17B-064008319077}"/>
              </a:ext>
            </a:extLst>
          </p:cNvPr>
          <p:cNvSpPr txBox="1"/>
          <p:nvPr/>
        </p:nvSpPr>
        <p:spPr>
          <a:xfrm>
            <a:off x="7671096" y="3287939"/>
            <a:ext cx="30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ko-KR" altLang="en-US" sz="3200" b="1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5843BA8-2E4E-4C87-B7CA-A76333197AB5}"/>
              </a:ext>
            </a:extLst>
          </p:cNvPr>
          <p:cNvSpPr/>
          <p:nvPr/>
        </p:nvSpPr>
        <p:spPr>
          <a:xfrm>
            <a:off x="8236038" y="4487163"/>
            <a:ext cx="3676919" cy="108182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00"/>
                </a:solidFill>
              </a:rPr>
              <a:t>붉은 조명기둥에 다가가면 바나나가 노랗게 익으면서 </a:t>
            </a:r>
            <a:r>
              <a:rPr lang="en-US" altLang="ko-KR" sz="1600" dirty="0">
                <a:solidFill>
                  <a:srgbClr val="000000"/>
                </a:solidFill>
              </a:rPr>
              <a:t>Game Clear!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B93685-8F7E-4D99-A0E3-3CD69B6B1C54}"/>
              </a:ext>
            </a:extLst>
          </p:cNvPr>
          <p:cNvSpPr txBox="1"/>
          <p:nvPr/>
        </p:nvSpPr>
        <p:spPr>
          <a:xfrm>
            <a:off x="7621727" y="4735689"/>
            <a:ext cx="302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C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6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AEB1A-4932-452A-A920-17905201BA9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25000">
                <a:srgbClr val="896907"/>
              </a:gs>
              <a:gs pos="17000">
                <a:schemeClr val="accent4">
                  <a:lumMod val="99000"/>
                </a:schemeClr>
              </a:gs>
              <a:gs pos="41000">
                <a:schemeClr val="tx1">
                  <a:lumMod val="44000"/>
                </a:schemeClr>
              </a:gs>
            </a:gsLst>
            <a:path path="circle">
              <a:fillToRect l="100000" b="100000"/>
            </a:path>
            <a:tileRect/>
          </a:gradFill>
        </p:spPr>
        <p:txBody>
          <a:bodyPr wrap="square" tIns="0" rIns="0" bIns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rPr>
              <a:t>게임 조작법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4CD0E8-9FB9-4ED0-9627-9071AFD41D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67294" y="2719544"/>
            <a:ext cx="1938409" cy="17604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17E208-6FC4-445C-9B2D-0EAB4BB086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61784" y="2918106"/>
            <a:ext cx="3109467" cy="15909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C3B487-A2FA-45C3-B801-04118D44926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30490" y="2788050"/>
            <a:ext cx="2180724" cy="1623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D1A2DB-F681-4D8B-84BA-8B4623097B16}"/>
              </a:ext>
            </a:extLst>
          </p:cNvPr>
          <p:cNvSpPr txBox="1"/>
          <p:nvPr/>
        </p:nvSpPr>
        <p:spPr>
          <a:xfrm>
            <a:off x="2418525" y="459379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A13A4-4C80-46C2-A3F3-37092EAFD88A}"/>
              </a:ext>
            </a:extLst>
          </p:cNvPr>
          <p:cNvSpPr txBox="1"/>
          <p:nvPr/>
        </p:nvSpPr>
        <p:spPr>
          <a:xfrm>
            <a:off x="5534172" y="459379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쌓기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0344A-4AF5-4ABF-8269-3AB49F11A785}"/>
              </a:ext>
            </a:extLst>
          </p:cNvPr>
          <p:cNvSpPr txBox="1"/>
          <p:nvPr/>
        </p:nvSpPr>
        <p:spPr>
          <a:xfrm>
            <a:off x="9416518" y="459379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던지기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8F892-2E01-44A5-9C23-58ADB0DA5741}"/>
              </a:ext>
            </a:extLst>
          </p:cNvPr>
          <p:cNvSpPr txBox="1"/>
          <p:nvPr/>
        </p:nvSpPr>
        <p:spPr>
          <a:xfrm>
            <a:off x="3660296" y="5436053"/>
            <a:ext cx="37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/>
              <a:t>만렙</a:t>
            </a:r>
            <a:r>
              <a:rPr lang="ko-KR" altLang="en-US" sz="2800" dirty="0"/>
              <a:t> 바나나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B94DD-A390-4091-B8FE-B1F37B96F14A}"/>
              </a:ext>
            </a:extLst>
          </p:cNvPr>
          <p:cNvSpPr txBox="1"/>
          <p:nvPr/>
        </p:nvSpPr>
        <p:spPr>
          <a:xfrm>
            <a:off x="379928" y="1462648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기본 </a:t>
            </a:r>
            <a:r>
              <a:rPr lang="en-US" altLang="ko-KR" dirty="0"/>
              <a:t>W S </a:t>
            </a:r>
            <a:r>
              <a:rPr lang="ko-KR" altLang="en-US" dirty="0"/>
              <a:t>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24A2C-0E63-4225-8441-530D3CDC505A}"/>
              </a:ext>
            </a:extLst>
          </p:cNvPr>
          <p:cNvSpPr txBox="1"/>
          <p:nvPr/>
        </p:nvSpPr>
        <p:spPr>
          <a:xfrm>
            <a:off x="3496614" y="1482539"/>
            <a:ext cx="564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길가다가</a:t>
            </a:r>
            <a:r>
              <a:rPr lang="ko-KR" altLang="en-US" dirty="0"/>
              <a:t> 오브젝트를 만나면 다음과 같이 행동한다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래픽 13" descr="올린 손">
            <a:extLst>
              <a:ext uri="{FF2B5EF4-FFF2-40B4-BE49-F238E27FC236}">
                <a16:creationId xmlns:a16="http://schemas.microsoft.com/office/drawing/2014/main" id="{AB0108A3-92A7-4336-A424-2A88806123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06126" y="2323998"/>
            <a:ext cx="2731838" cy="2731838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874DE70-7B20-4297-B59E-1306C12886C7}"/>
              </a:ext>
            </a:extLst>
          </p:cNvPr>
          <p:cNvSpPr/>
          <p:nvPr/>
        </p:nvSpPr>
        <p:spPr>
          <a:xfrm>
            <a:off x="6321265" y="2190177"/>
            <a:ext cx="3747752" cy="176043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마우스를 이용해 조작</a:t>
            </a:r>
          </a:p>
        </p:txBody>
      </p:sp>
    </p:spTree>
    <p:extLst>
      <p:ext uri="{BB962C8B-B14F-4D97-AF65-F5344CB8AC3E}">
        <p14:creationId xmlns:p14="http://schemas.microsoft.com/office/powerpoint/2010/main" val="394031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6E29B-60DA-43AD-8259-00F778E1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1413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rPr>
              <a:t>게임 시연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AA4E737-AE58-4DA9-80E3-54AFE548AE51}"/>
              </a:ext>
            </a:extLst>
          </p:cNvPr>
          <p:cNvSpPr txBox="1">
            <a:spLocks/>
          </p:cNvSpPr>
          <p:nvPr/>
        </p:nvSpPr>
        <p:spPr>
          <a:xfrm>
            <a:off x="990599" y="4338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rPr>
              <a:t>게임소개</a:t>
            </a:r>
            <a:endParaRPr lang="ko-KR" altLang="en-US" dirty="0">
              <a:solidFill>
                <a:schemeClr val="bg1"/>
              </a:solidFill>
              <a:latin typeface="HY크리스탈M" panose="02030600000101010101" pitchFamily="18" charset="-127"/>
              <a:ea typeface="HY크리스탈M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5319839-25DB-43DD-AB0C-1C914D8D7D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25000">
                <a:srgbClr val="896907"/>
              </a:gs>
              <a:gs pos="17000">
                <a:schemeClr val="accent4">
                  <a:lumMod val="99000"/>
                </a:schemeClr>
              </a:gs>
              <a:gs pos="41000">
                <a:schemeClr val="tx1">
                  <a:lumMod val="44000"/>
                </a:schemeClr>
              </a:gs>
            </a:gsLst>
            <a:path path="circle">
              <a:fillToRect l="100000" b="100000"/>
            </a:path>
            <a:tileRect/>
          </a:gradFill>
        </p:spPr>
        <p:txBody>
          <a:bodyPr vert="horz" wrap="square" lIns="9144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>
                <a:solidFill>
                  <a:schemeClr val="bg1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rPr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11661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23D6A8-04C2-4D2A-8A93-642CF3D4A6EF}"/>
              </a:ext>
            </a:extLst>
          </p:cNvPr>
          <p:cNvSpPr txBox="1"/>
          <p:nvPr/>
        </p:nvSpPr>
        <p:spPr>
          <a:xfrm>
            <a:off x="838199" y="3919333"/>
            <a:ext cx="873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김 우빈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 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2017182007 / 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게임공학과 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2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학년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FED3C-328B-40C6-A5D9-BFBD14DB930B}"/>
              </a:ext>
            </a:extLst>
          </p:cNvPr>
          <p:cNvSpPr txBox="1"/>
          <p:nvPr/>
        </p:nvSpPr>
        <p:spPr>
          <a:xfrm>
            <a:off x="779172" y="1606976"/>
            <a:ext cx="873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김 지영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 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2017180006 / 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게임공학과 </a:t>
            </a:r>
            <a:r>
              <a:rPr lang="en-US" altLang="ko-KR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2</a:t>
            </a:r>
            <a:r>
              <a:rPr lang="ko-KR" altLang="en-US" dirty="0">
                <a:latin typeface="HY크리스탈M" panose="02030600000101010101" pitchFamily="18" charset="-127"/>
                <a:ea typeface="HY크리스탈M" panose="02030600000101010101" pitchFamily="18" charset="-127"/>
              </a:rPr>
              <a:t>학년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E93AB5B-34EA-4F48-8A5F-3E6AEFFF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25000">
                <a:srgbClr val="896907"/>
              </a:gs>
              <a:gs pos="17000">
                <a:schemeClr val="accent4">
                  <a:lumMod val="99000"/>
                </a:schemeClr>
              </a:gs>
              <a:gs pos="41000">
                <a:schemeClr val="tx1">
                  <a:lumMod val="44000"/>
                </a:schemeClr>
              </a:gs>
            </a:gsLst>
            <a:path path="circle">
              <a:fillToRect l="100000" b="100000"/>
            </a:path>
            <a:tileRect/>
          </a:gradFill>
        </p:spPr>
        <p:txBody>
          <a:bodyPr wrap="square" tIns="0" rIns="0" bIns="0" anchor="b"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rPr>
              <a:t>개발 완료 소감</a:t>
            </a:r>
          </a:p>
        </p:txBody>
      </p:sp>
    </p:spTree>
    <p:extLst>
      <p:ext uri="{BB962C8B-B14F-4D97-AF65-F5344CB8AC3E}">
        <p14:creationId xmlns:p14="http://schemas.microsoft.com/office/powerpoint/2010/main" val="149273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106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210 옴니고딕 030</vt:lpstr>
      <vt:lpstr>HY크리스탈M</vt:lpstr>
      <vt:lpstr>나눔스퀘어OTF</vt:lpstr>
      <vt:lpstr>맑은 고딕</vt:lpstr>
      <vt:lpstr>Arial</vt:lpstr>
      <vt:lpstr>Office 테마</vt:lpstr>
      <vt:lpstr>PowerPoint 프레젠테이션</vt:lpstr>
      <vt:lpstr>게임 소개</vt:lpstr>
      <vt:lpstr>PowerPoint 프레젠테이션</vt:lpstr>
      <vt:lpstr>PowerPoint 프레젠테이션</vt:lpstr>
      <vt:lpstr>게임 시연</vt:lpstr>
      <vt:lpstr>개발 완료 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지영 김</dc:creator>
  <cp:lastModifiedBy>지영 김</cp:lastModifiedBy>
  <cp:revision>9</cp:revision>
  <dcterms:created xsi:type="dcterms:W3CDTF">2018-12-08T14:27:56Z</dcterms:created>
  <dcterms:modified xsi:type="dcterms:W3CDTF">2018-12-09T11:26:57Z</dcterms:modified>
</cp:coreProperties>
</file>