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1" autoAdjust="0"/>
    <p:restoredTop sz="94660"/>
  </p:normalViewPr>
  <p:slideViewPr>
    <p:cSldViewPr snapToGrid="0">
      <p:cViewPr>
        <p:scale>
          <a:sx n="125" d="100"/>
          <a:sy n="125" d="100"/>
        </p:scale>
        <p:origin x="25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81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6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6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2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0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6587-24AD-4B91-8DD7-5322A30880A8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ADCA-189A-4D39-BCD4-E61DAFDEB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45" y="2950657"/>
            <a:ext cx="1908430" cy="202317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0043" y="2826849"/>
            <a:ext cx="1974191" cy="20928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9902" y="4701625"/>
            <a:ext cx="1725698" cy="182945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" y="4628496"/>
            <a:ext cx="1451872" cy="2177808"/>
          </a:xfrm>
          <a:prstGeom prst="rect">
            <a:avLst/>
          </a:prstGeom>
        </p:spPr>
      </p:pic>
      <p:sp>
        <p:nvSpPr>
          <p:cNvPr id="44" name="雲形吹き出し 43"/>
          <p:cNvSpPr/>
          <p:nvPr/>
        </p:nvSpPr>
        <p:spPr>
          <a:xfrm>
            <a:off x="683235" y="1365354"/>
            <a:ext cx="2537522" cy="945215"/>
          </a:xfrm>
          <a:prstGeom prst="cloudCallout">
            <a:avLst>
              <a:gd name="adj1" fmla="val 39957"/>
              <a:gd name="adj2" fmla="val 88700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はどこだ？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3" name="雲形吹き出し 42"/>
          <p:cNvSpPr/>
          <p:nvPr/>
        </p:nvSpPr>
        <p:spPr>
          <a:xfrm>
            <a:off x="683235" y="1359829"/>
            <a:ext cx="2537522" cy="945215"/>
          </a:xfrm>
          <a:prstGeom prst="cloudCallout">
            <a:avLst>
              <a:gd name="adj1" fmla="val -32864"/>
              <a:gd name="adj2" fmla="val 141101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はどこだ？</a:t>
            </a:r>
            <a:endParaRPr kumimoji="1" lang="ja-JP" altLang="en-US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46" y="2561606"/>
            <a:ext cx="1226101" cy="24215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209" y="1552561"/>
            <a:ext cx="1111368" cy="2194953"/>
          </a:xfrm>
          <a:prstGeom prst="rect">
            <a:avLst/>
          </a:prstGeom>
        </p:spPr>
      </p:pic>
      <p:sp>
        <p:nvSpPr>
          <p:cNvPr id="19" name="雲形吹き出し 18"/>
          <p:cNvSpPr/>
          <p:nvPr/>
        </p:nvSpPr>
        <p:spPr>
          <a:xfrm>
            <a:off x="0" y="0"/>
            <a:ext cx="12172607" cy="1344552"/>
          </a:xfrm>
          <a:prstGeom prst="cloudCallout">
            <a:avLst>
              <a:gd name="adj1" fmla="val 31900"/>
              <a:gd name="adj2" fmla="val 77293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96" y="3000946"/>
            <a:ext cx="1288054" cy="253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3905744" y="2989409"/>
            <a:ext cx="500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Chiller" panose="04020404031007020602" pitchFamily="82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rot="185676">
            <a:off x="344660" y="756235"/>
            <a:ext cx="12702924" cy="18620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kumimoji="1" lang="en-US" altLang="ja-JP" sz="8800" b="1" dirty="0" smtClean="0">
                <a:effectLst>
                  <a:outerShdw blurRad="50800" dist="38100" dir="2640000" sx="103000" sy="103000" algn="tl" rotWithShape="0">
                    <a:prstClr val="black">
                      <a:alpha val="40000"/>
                    </a:prstClr>
                  </a:outerShdw>
                </a:effectLst>
                <a:latin typeface="Snap ITC" panose="04040A07060A02020202" pitchFamily="82" charset="0"/>
                <a:cs typeface="Segoe UI Semilight" panose="020B0402040204020203" pitchFamily="34" charset="0"/>
              </a:rPr>
              <a:t>What the “</a:t>
            </a:r>
            <a:r>
              <a:rPr kumimoji="1" lang="en-US" altLang="ja-JP" sz="8800" b="1" dirty="0" smtClean="0">
                <a:effectLst>
                  <a:outerShdw blurRad="50800" dist="38100" dir="2700000" sx="102000" sy="102000" algn="tl" rotWithShape="0">
                    <a:srgbClr val="FF0000">
                      <a:alpha val="40000"/>
                    </a:srgbClr>
                  </a:outerShdw>
                </a:effectLst>
                <a:latin typeface="Snap ITC" panose="04040A07060A02020202" pitchFamily="82" charset="0"/>
                <a:cs typeface="Segoe UI Semilight" panose="020B0402040204020203" pitchFamily="34" charset="0"/>
              </a:rPr>
              <a:t>HAL</a:t>
            </a:r>
            <a:r>
              <a:rPr kumimoji="1" lang="en-US" altLang="ja-JP" sz="8800" b="1" dirty="0" smtClean="0">
                <a:effectLst>
                  <a:outerShdw blurRad="50800" dist="38100" dir="2700000" sx="102000" sy="102000" algn="tl" rotWithShape="0">
                    <a:schemeClr val="tx1">
                      <a:alpha val="40000"/>
                    </a:schemeClr>
                  </a:outerShdw>
                </a:effectLst>
                <a:latin typeface="Snap ITC" panose="04040A07060A02020202" pitchFamily="82" charset="0"/>
                <a:cs typeface="Segoe UI Semilight" panose="020B0402040204020203" pitchFamily="34" charset="0"/>
              </a:rPr>
              <a:t>”</a:t>
            </a:r>
            <a:r>
              <a:rPr kumimoji="1" lang="en-US" altLang="ja-JP" sz="8800" b="1" dirty="0" smtClean="0">
                <a:effectLst>
                  <a:outerShdw blurRad="50800" dist="38100" dir="2640000" sx="103000" sy="103000" algn="tl" rotWithShape="0">
                    <a:prstClr val="black">
                      <a:alpha val="40000"/>
                    </a:prstClr>
                  </a:outerShdw>
                </a:effectLst>
                <a:latin typeface="Snap ITC" panose="04040A07060A02020202" pitchFamily="82" charset="0"/>
                <a:cs typeface="Segoe UI Semilight" panose="020B0402040204020203" pitchFamily="34" charset="0"/>
              </a:rPr>
              <a:t>?</a:t>
            </a:r>
            <a:endParaRPr kumimoji="1" lang="ja-JP" altLang="en-US" sz="8800" b="1" dirty="0">
              <a:effectLst>
                <a:outerShdw blurRad="50800" dist="38100" dir="2640000" sx="103000" sy="103000" algn="tl" rotWithShape="0">
                  <a:prstClr val="black">
                    <a:alpha val="40000"/>
                  </a:prstClr>
                </a:outerShdw>
              </a:effectLst>
              <a:latin typeface="Snap ITC" panose="04040A07060A02020202" pitchFamily="82" charset="0"/>
              <a:cs typeface="Segoe UI Semilight" panose="020B0402040204020203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64688" y="4520501"/>
            <a:ext cx="81112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・</a:t>
            </a:r>
            <a:r>
              <a:rPr lang="en-US" altLang="ja-JP" sz="3200" dirty="0" smtClean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HAL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東京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だらけのフィールド！</a:t>
            </a:r>
            <a:r>
              <a:rPr lang="ja-JP" altLang="en-US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？</a:t>
            </a:r>
            <a:endParaRPr lang="en-US" altLang="ja-JP" sz="3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・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敵も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味方も</a:t>
            </a:r>
            <a:r>
              <a:rPr lang="en-US" altLang="ja-JP" sz="3200" dirty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HAL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東京</a:t>
            </a:r>
            <a:r>
              <a:rPr lang="ja-JP" altLang="en-US" sz="3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に</a:t>
            </a:r>
            <a:r>
              <a:rPr kumimoji="1" lang="ja-JP" altLang="en-US" sz="32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擬態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して入り乱れる！</a:t>
            </a:r>
            <a:endParaRPr lang="en-US" altLang="ja-JP" sz="3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・</a:t>
            </a:r>
            <a:r>
              <a:rPr lang="en-US" altLang="ja-JP" sz="3200" dirty="0" smtClean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HAL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srgbClr val="FF0000">
                      <a:alpha val="40000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東京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を</a:t>
            </a:r>
            <a:r>
              <a:rPr lang="ja-JP" altLang="en-US" sz="3200" dirty="0" smtClean="0"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移動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させ、</a:t>
            </a:r>
            <a:endParaRPr lang="en-US" altLang="ja-JP" sz="3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  </a:t>
            </a:r>
            <a:r>
              <a:rPr kumimoji="1"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敵を</a:t>
            </a:r>
            <a:r>
              <a:rPr kumimoji="1" lang="ja-JP" altLang="en-US" sz="3200" dirty="0" smtClean="0">
                <a:ln>
                  <a:solidFill>
                    <a:srgbClr val="00B0F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倒してポイント</a:t>
            </a:r>
            <a:r>
              <a:rPr lang="ja-JP" alt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を稼げ！</a:t>
            </a:r>
            <a:endParaRPr kumimoji="1" lang="en-US" altLang="ja-JP" sz="3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39461" y="315036"/>
            <a:ext cx="2387299" cy="1049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/>
          <p:cNvSpPr/>
          <p:nvPr/>
        </p:nvSpPr>
        <p:spPr>
          <a:xfrm>
            <a:off x="3085751" y="664606"/>
            <a:ext cx="6478794" cy="4336556"/>
          </a:xfrm>
          <a:prstGeom prst="roundRect">
            <a:avLst/>
          </a:prstGeom>
          <a:blipFill dpi="0" rotWithShape="1">
            <a:blip r:embed="rId9">
              <a:alphaModFix amt="31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40061" y="3873296"/>
            <a:ext cx="334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HAL</a:t>
            </a:r>
            <a:r>
              <a:rPr kumimoji="1" lang="ja-JP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東京擬態型</a:t>
            </a:r>
            <a:r>
              <a:rPr kumimoji="1" lang="en-US" altLang="ja-JP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TPS</a:t>
            </a:r>
            <a:r>
              <a:rPr kumimoji="1" lang="ja-JP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ゲーム</a:t>
            </a:r>
            <a:endParaRPr kumimoji="1" lang="en-US" altLang="ja-JP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-140425" y="2190117"/>
            <a:ext cx="1681096" cy="3075756"/>
            <a:chOff x="-1117659" y="1700147"/>
            <a:chExt cx="1681096" cy="3075756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7659" y="2542605"/>
              <a:ext cx="1681096" cy="22332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3" name="グループ化 32"/>
            <p:cNvGrpSpPr/>
            <p:nvPr/>
          </p:nvGrpSpPr>
          <p:grpSpPr>
            <a:xfrm>
              <a:off x="-597702" y="1700147"/>
              <a:ext cx="788826" cy="891864"/>
              <a:chOff x="1575933" y="1952936"/>
              <a:chExt cx="788826" cy="866464"/>
            </a:xfrm>
          </p:grpSpPr>
          <p:sp>
            <p:nvSpPr>
              <p:cNvPr id="35" name="下矢印吹き出し 34"/>
              <p:cNvSpPr/>
              <p:nvPr/>
            </p:nvSpPr>
            <p:spPr>
              <a:xfrm>
                <a:off x="1575933" y="2048933"/>
                <a:ext cx="701600" cy="770467"/>
              </a:xfrm>
              <a:prstGeom prst="downArrowCallo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1575933" y="1952936"/>
                <a:ext cx="788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 smtClean="0">
                    <a:solidFill>
                      <a:srgbClr val="0070C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2P</a:t>
                </a:r>
                <a:endParaRPr lang="ja-JP" altLang="en-US" sz="3600" dirty="0">
                  <a:solidFill>
                    <a:srgbClr val="0070C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p:grp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5" y="2803129"/>
            <a:ext cx="1883755" cy="2815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878" y="3443833"/>
            <a:ext cx="775101" cy="55029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2" y="4439915"/>
            <a:ext cx="1689417" cy="225255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36" y="962871"/>
            <a:ext cx="8415866" cy="4207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62" y="2154929"/>
            <a:ext cx="761985" cy="150492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25" y="2657854"/>
            <a:ext cx="950001" cy="126666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5" y="2355302"/>
            <a:ext cx="1044993" cy="156748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57" y="1878782"/>
            <a:ext cx="1571439" cy="2095252"/>
          </a:xfrm>
          <a:prstGeom prst="rect">
            <a:avLst/>
          </a:prstGeom>
        </p:spPr>
      </p:pic>
      <p:sp>
        <p:nvSpPr>
          <p:cNvPr id="39" name="下矢印吹き出し 38"/>
          <p:cNvSpPr/>
          <p:nvPr/>
        </p:nvSpPr>
        <p:spPr>
          <a:xfrm>
            <a:off x="11641955" y="1164955"/>
            <a:ext cx="517915" cy="579411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en-US" altLang="ja-JP" sz="2000" dirty="0" smtClean="0"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endParaRPr kumimoji="1" lang="ja-JP" altLang="en-US" sz="2000" dirty="0">
              <a:solidFill>
                <a:srgbClr val="92D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下矢印吹き出し 40"/>
          <p:cNvSpPr/>
          <p:nvPr/>
        </p:nvSpPr>
        <p:spPr>
          <a:xfrm>
            <a:off x="10245892" y="1868452"/>
            <a:ext cx="517915" cy="579411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4P</a:t>
            </a:r>
            <a:endParaRPr kumimoji="1" lang="ja-JP" altLang="en-US" sz="2000" dirty="0">
              <a:solidFill>
                <a:srgbClr val="FFFF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1" y="4165801"/>
            <a:ext cx="1187684" cy="2345678"/>
          </a:xfrm>
          <a:prstGeom prst="rect">
            <a:avLst/>
          </a:prstGeom>
        </p:spPr>
      </p:pic>
      <p:sp>
        <p:nvSpPr>
          <p:cNvPr id="45" name="下矢印吹き出し 44"/>
          <p:cNvSpPr/>
          <p:nvPr/>
        </p:nvSpPr>
        <p:spPr>
          <a:xfrm>
            <a:off x="3058262" y="2636048"/>
            <a:ext cx="701600" cy="793053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1P</a:t>
            </a:r>
            <a:endParaRPr kumimoji="1" lang="ja-JP" altLang="en-US" sz="3200" b="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14" y="4018486"/>
            <a:ext cx="2685879" cy="28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58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HGP創英角ｺﾞｼｯｸUB</vt:lpstr>
      <vt:lpstr>HGP創英角ﾎﾟｯﾌﾟ体</vt:lpstr>
      <vt:lpstr>HGP明朝E</vt:lpstr>
      <vt:lpstr>ＭＳ Ｐゴシック</vt:lpstr>
      <vt:lpstr>Arial</vt:lpstr>
      <vt:lpstr>Calibri</vt:lpstr>
      <vt:lpstr>Calibri Light</vt:lpstr>
      <vt:lpstr>Chiller</vt:lpstr>
      <vt:lpstr>Segoe UI Semilight</vt:lpstr>
      <vt:lpstr>Snap ITC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44</cp:revision>
  <dcterms:created xsi:type="dcterms:W3CDTF">2016-11-14T01:35:04Z</dcterms:created>
  <dcterms:modified xsi:type="dcterms:W3CDTF">2016-11-28T02:00:52Z</dcterms:modified>
</cp:coreProperties>
</file>